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oMWNFnXQn4CYjQUY2sqAm-_tVE5EaTcM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65228" y="1062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</a:t>
            </a:r>
            <a:r>
              <a:rPr lang="es"/>
              <a:t>Desarrollo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5786375" y="2596925"/>
            <a:ext cx="31410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Realizado por :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457200" lvl="0" marL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Adrián	González</a:t>
            </a:r>
            <a:endParaRPr>
              <a:solidFill>
                <a:schemeClr val="dk2"/>
              </a:solidFill>
            </a:endParaRPr>
          </a:p>
          <a:p>
            <a:pPr indent="457200" lvl="0" marL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Óscar     	Calderón</a:t>
            </a:r>
            <a:endParaRPr>
              <a:solidFill>
                <a:schemeClr val="dk2"/>
              </a:solidFill>
            </a:endParaRPr>
          </a:p>
          <a:p>
            <a:pPr indent="457200" lvl="0" marL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Antonio 	Porcel</a:t>
            </a:r>
            <a:endParaRPr>
              <a:solidFill>
                <a:schemeClr val="dk2"/>
              </a:solidFill>
            </a:endParaRPr>
          </a:p>
          <a:p>
            <a:pPr indent="457200" lvl="0" marL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Ignacio 	</a:t>
            </a:r>
            <a:r>
              <a:rPr lang="es">
                <a:solidFill>
                  <a:schemeClr val="dk2"/>
                </a:solidFill>
              </a:rPr>
              <a:t>Antón</a:t>
            </a:r>
            <a:r>
              <a:rPr lang="es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Óscar 	Masó</a:t>
            </a:r>
            <a:endParaRPr>
              <a:solidFill>
                <a:schemeClr val="dk2"/>
              </a:solidFill>
            </a:endParaRPr>
          </a:p>
          <a:p>
            <a:pPr indent="457200" lvl="0" marL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Ángel 	Albornoz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68275" y="415875"/>
            <a:ext cx="75057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5225" y="1154825"/>
            <a:ext cx="78600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que vamos a realizar es un emulador de diferentes juegos como: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5" y="1564800"/>
            <a:ext cx="4080025" cy="17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375" y="1564800"/>
            <a:ext cx="4003100" cy="177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68275" y="3403075"/>
            <a:ext cx="79470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retar al jugador añadiendo  más velocidad y rapidez a la que estamos acostumbrados  en estos juegos y así aumentaremos la dificultad de ellos.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Basaremos el resultado de la partida en la suma de las puntuaciones de ambos juegos y guardaremos dicha puntuación en un apartado de la interfaz visible para añadir competitividad al emulador.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1600" y="437250"/>
            <a:ext cx="7505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30575" y="1147325"/>
            <a:ext cx="79944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Hemos dividido nuestro grupo en 2 grupos minoritarios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81600" y="1814150"/>
            <a:ext cx="3802500" cy="1310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			</a:t>
            </a:r>
            <a:r>
              <a:rPr lang="es" u="sng"/>
              <a:t>Grupo Interfaz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</a:t>
            </a:r>
            <a:r>
              <a:rPr lang="es"/>
              <a:t>scar Calderón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Ignacio </a:t>
            </a:r>
            <a:r>
              <a:rPr lang="es"/>
              <a:t>Antón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Porcel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828550" y="1814150"/>
            <a:ext cx="3802500" cy="1310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Grupo Juegos</a:t>
            </a:r>
            <a:endParaRPr u="sng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Masó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Ángel Albornoz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Adrián González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cxnSp>
        <p:nvCxnSpPr>
          <p:cNvPr id="147" name="Shape 147"/>
          <p:cNvCxnSpPr>
            <a:stCxn id="148" idx="3"/>
            <a:endCxn id="149" idx="1"/>
          </p:cNvCxnSpPr>
          <p:nvPr/>
        </p:nvCxnSpPr>
        <p:spPr>
          <a:xfrm>
            <a:off x="1694975" y="2901700"/>
            <a:ext cx="3133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577225" y="3380675"/>
            <a:ext cx="32709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</a:t>
            </a:r>
            <a:r>
              <a:rPr lang="es"/>
              <a:t>cuestión</a:t>
            </a:r>
            <a:r>
              <a:rPr lang="es"/>
              <a:t> de tiempo  trasladamos   a Antonio a el grupo de Juegos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828575" y="3019000"/>
            <a:ext cx="3802500" cy="341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Porcel  (Grupo Interfaz)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21475" y="2757850"/>
            <a:ext cx="1273500" cy="28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72100" y="1221875"/>
            <a:ext cx="42783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1256250"/>
            <a:ext cx="4168799" cy="32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250" y="1256250"/>
            <a:ext cx="4168799" cy="3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1600" y="995500"/>
            <a:ext cx="1571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Scrum Master: </a:t>
            </a:r>
            <a:r>
              <a:rPr lang="es" sz="800"/>
              <a:t>Ignacio </a:t>
            </a:r>
            <a:r>
              <a:rPr lang="es" sz="800"/>
              <a:t>Antón</a:t>
            </a:r>
            <a:endParaRPr sz="800"/>
          </a:p>
        </p:txBody>
      </p:sp>
      <p:sp>
        <p:nvSpPr>
          <p:cNvPr id="155" name="Shape 155"/>
          <p:cNvSpPr txBox="1"/>
          <p:nvPr/>
        </p:nvSpPr>
        <p:spPr>
          <a:xfrm>
            <a:off x="4550400" y="995500"/>
            <a:ext cx="1818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212121"/>
                </a:solidFill>
                <a:highlight>
                  <a:srgbClr val="FFFFFF"/>
                </a:highlight>
              </a:rPr>
              <a:t>Project manager:</a:t>
            </a:r>
            <a:r>
              <a:rPr lang="es" sz="800"/>
              <a:t> Ángel Albornoz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59075" y="2960675"/>
            <a:ext cx="1920300" cy="646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54225" y="2474525"/>
            <a:ext cx="1361100" cy="288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286375" y="384075"/>
            <a:ext cx="41829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 Sprint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559075" y="1991950"/>
            <a:ext cx="25692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Programación b</a:t>
            </a:r>
            <a:r>
              <a:rPr b="1" lang="es" u="sng"/>
              <a:t>ásica</a:t>
            </a:r>
            <a:r>
              <a:rPr b="1" lang="es" u="sng"/>
              <a:t> del PacMan</a:t>
            </a:r>
            <a:endParaRPr b="1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Creación del mapa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Movimiento del personaje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Puntuación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204550"/>
            <a:ext cx="923325" cy="7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127525" y="204550"/>
            <a:ext cx="1818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212121"/>
                </a:solidFill>
                <a:highlight>
                  <a:srgbClr val="FFFFFF"/>
                </a:highlight>
              </a:rPr>
              <a:t>Project manager</a:t>
            </a:r>
            <a:r>
              <a:rPr b="1" lang="es" sz="800"/>
              <a:t>: </a:t>
            </a:r>
            <a:r>
              <a:rPr lang="es" sz="800"/>
              <a:t>Á</a:t>
            </a:r>
            <a:r>
              <a:rPr lang="es" sz="800"/>
              <a:t>ngel Albornoz</a:t>
            </a:r>
            <a:endParaRPr sz="800"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7114" l="13226" r="2739" t="0"/>
          <a:stretch/>
        </p:blipFill>
        <p:spPr>
          <a:xfrm>
            <a:off x="3967000" y="1153875"/>
            <a:ext cx="4618475" cy="24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 rot="-2273429">
            <a:off x="3608302" y="1095165"/>
            <a:ext cx="1458591" cy="37452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15    x   15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275" y="1429150"/>
            <a:ext cx="3583600" cy="3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6986025" y="37435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Puntuación</a:t>
            </a:r>
            <a:r>
              <a:rPr lang="es" sz="900"/>
              <a:t> </a:t>
            </a:r>
            <a:r>
              <a:rPr lang="es" sz="900"/>
              <a:t>aumentando</a:t>
            </a:r>
            <a:endParaRPr sz="900"/>
          </a:p>
        </p:txBody>
      </p:sp>
      <p:pic>
        <p:nvPicPr>
          <p:cNvPr id="174" name="Shape 174" title="Prueba de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175"/>
            <a:ext cx="6382550" cy="47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6986025" y="73090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Movimiento del jugador</a:t>
            </a:r>
            <a:endParaRPr sz="900"/>
          </a:p>
        </p:txBody>
      </p:sp>
      <p:sp>
        <p:nvSpPr>
          <p:cNvPr id="176" name="Shape 176"/>
          <p:cNvSpPr txBox="1"/>
          <p:nvPr/>
        </p:nvSpPr>
        <p:spPr>
          <a:xfrm>
            <a:off x="6986025" y="108745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Creación del mapa</a:t>
            </a:r>
            <a:endParaRPr sz="900"/>
          </a:p>
        </p:txBody>
      </p:sp>
      <p:sp>
        <p:nvSpPr>
          <p:cNvPr id="177" name="Shape 177"/>
          <p:cNvSpPr txBox="1"/>
          <p:nvPr/>
        </p:nvSpPr>
        <p:spPr>
          <a:xfrm>
            <a:off x="6986025" y="144400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Fantasmas en pantalla</a:t>
            </a:r>
            <a:endParaRPr sz="900"/>
          </a:p>
        </p:txBody>
      </p:sp>
      <p:sp>
        <p:nvSpPr>
          <p:cNvPr id="178" name="Shape 178"/>
          <p:cNvSpPr txBox="1"/>
          <p:nvPr/>
        </p:nvSpPr>
        <p:spPr>
          <a:xfrm>
            <a:off x="6986025" y="180055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Colisiones en el mapa</a:t>
            </a:r>
            <a:endParaRPr sz="900"/>
          </a:p>
        </p:txBody>
      </p:sp>
      <p:sp>
        <p:nvSpPr>
          <p:cNvPr id="179" name="Shape 179"/>
          <p:cNvSpPr txBox="1"/>
          <p:nvPr/>
        </p:nvSpPr>
        <p:spPr>
          <a:xfrm>
            <a:off x="6986025" y="215710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Vidas del jugador</a:t>
            </a:r>
            <a:endParaRPr sz="900"/>
          </a:p>
        </p:txBody>
      </p:sp>
      <p:sp>
        <p:nvSpPr>
          <p:cNvPr id="180" name="Shape 180"/>
          <p:cNvSpPr txBox="1"/>
          <p:nvPr/>
        </p:nvSpPr>
        <p:spPr>
          <a:xfrm>
            <a:off x="6986025" y="251365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Puntuación</a:t>
            </a:r>
            <a:endParaRPr sz="900"/>
          </a:p>
        </p:txBody>
      </p:sp>
      <p:sp>
        <p:nvSpPr>
          <p:cNvPr id="181" name="Shape 181"/>
          <p:cNvSpPr txBox="1"/>
          <p:nvPr/>
        </p:nvSpPr>
        <p:spPr>
          <a:xfrm>
            <a:off x="6986025" y="2870200"/>
            <a:ext cx="14682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Final </a:t>
            </a:r>
            <a:r>
              <a:rPr lang="es" sz="900"/>
              <a:t>de</a:t>
            </a:r>
            <a:r>
              <a:rPr lang="es" sz="900"/>
              <a:t> partida</a:t>
            </a:r>
            <a:endParaRPr sz="900"/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950" y="4210450"/>
            <a:ext cx="923325" cy="7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7458275" y="4436525"/>
            <a:ext cx="146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212121"/>
                </a:solidFill>
                <a:highlight>
                  <a:srgbClr val="FFFFFF"/>
                </a:highlight>
              </a:rPr>
              <a:t>Project manager</a:t>
            </a:r>
            <a:r>
              <a:rPr b="1" lang="es" sz="800"/>
              <a:t>:</a:t>
            </a:r>
            <a:endParaRPr b="1" sz="800"/>
          </a:p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Á</a:t>
            </a:r>
            <a:r>
              <a:rPr lang="es" sz="800"/>
              <a:t>ngel Albornoz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289000" y="437250"/>
            <a:ext cx="51720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 de trabajo (</a:t>
            </a:r>
            <a:r>
              <a:rPr b="1" lang="es"/>
              <a:t>backlog</a:t>
            </a:r>
            <a:r>
              <a:rPr lang="es"/>
              <a:t>)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1020925"/>
            <a:ext cx="31347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Trabajo a realizar para </a:t>
            </a:r>
            <a:r>
              <a:rPr lang="es"/>
              <a:t>próximos</a:t>
            </a:r>
            <a:r>
              <a:rPr lang="es"/>
              <a:t> proyectos: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0" y="204550"/>
            <a:ext cx="923325" cy="7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128575" y="204550"/>
            <a:ext cx="146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212121"/>
                </a:solidFill>
                <a:highlight>
                  <a:srgbClr val="FFFFFF"/>
                </a:highlight>
              </a:rPr>
              <a:t>Project manager</a:t>
            </a:r>
            <a:r>
              <a:rPr b="1" lang="es" sz="800"/>
              <a:t>:</a:t>
            </a:r>
            <a:endParaRPr b="1" sz="800"/>
          </a:p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Á</a:t>
            </a:r>
            <a:r>
              <a:rPr lang="es" sz="800"/>
              <a:t>ngel Albornoz</a:t>
            </a:r>
            <a:endParaRPr sz="800"/>
          </a:p>
        </p:txBody>
      </p:sp>
      <p:sp>
        <p:nvSpPr>
          <p:cNvPr id="192" name="Shape 192"/>
          <p:cNvSpPr txBox="1"/>
          <p:nvPr/>
        </p:nvSpPr>
        <p:spPr>
          <a:xfrm>
            <a:off x="593100" y="3672300"/>
            <a:ext cx="1560600" cy="571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Flappy Bird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593100" y="3100500"/>
            <a:ext cx="1560600" cy="571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 Comecocos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93100" y="2528700"/>
            <a:ext cx="1526700" cy="57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del Emulador 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2119675" y="3100500"/>
            <a:ext cx="1560600" cy="571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Puntuación Flappy Bird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2119675" y="2528738"/>
            <a:ext cx="1560600" cy="57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Botones de la Interfaz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2119675" y="3672225"/>
            <a:ext cx="1560600" cy="571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Mapa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Flappy Bird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890700" y="1487625"/>
            <a:ext cx="3570300" cy="1317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/>
              <a:t>Grupo Interfaz</a:t>
            </a:r>
            <a:endParaRPr sz="800" u="sng"/>
          </a:p>
        </p:txBody>
      </p:sp>
      <p:sp>
        <p:nvSpPr>
          <p:cNvPr id="199" name="Shape 199"/>
          <p:cNvSpPr txBox="1"/>
          <p:nvPr/>
        </p:nvSpPr>
        <p:spPr>
          <a:xfrm>
            <a:off x="4890700" y="2805225"/>
            <a:ext cx="3570300" cy="1438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/>
              <a:t>Grupo Juegos</a:t>
            </a:r>
            <a:endParaRPr sz="800" u="sng"/>
          </a:p>
        </p:txBody>
      </p:sp>
      <p:sp>
        <p:nvSpPr>
          <p:cNvPr id="200" name="Shape 200"/>
          <p:cNvSpPr txBox="1"/>
          <p:nvPr/>
        </p:nvSpPr>
        <p:spPr>
          <a:xfrm>
            <a:off x="6401225" y="1711125"/>
            <a:ext cx="1126200" cy="291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Interfaz del Emulador</a:t>
            </a:r>
            <a:r>
              <a:rPr lang="es"/>
              <a:t> 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7221125" y="2031525"/>
            <a:ext cx="960900" cy="229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 Botones de la Interfaz</a:t>
            </a:r>
            <a:endParaRPr sz="600"/>
          </a:p>
        </p:txBody>
      </p:sp>
      <p:sp>
        <p:nvSpPr>
          <p:cNvPr id="202" name="Shape 202"/>
          <p:cNvSpPr txBox="1"/>
          <p:nvPr/>
        </p:nvSpPr>
        <p:spPr>
          <a:xfrm>
            <a:off x="2119675" y="1956900"/>
            <a:ext cx="1560600" cy="57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 por los </a:t>
            </a:r>
            <a:r>
              <a:rPr lang="es"/>
              <a:t>menús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5067450" y="1859200"/>
            <a:ext cx="1072800" cy="229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Movimiento por los </a:t>
            </a:r>
            <a:r>
              <a:rPr lang="es" sz="600"/>
              <a:t>menús</a:t>
            </a:r>
            <a:endParaRPr sz="600"/>
          </a:p>
        </p:txBody>
      </p:sp>
      <p:sp>
        <p:nvSpPr>
          <p:cNvPr id="204" name="Shape 204"/>
          <p:cNvSpPr txBox="1"/>
          <p:nvPr/>
        </p:nvSpPr>
        <p:spPr>
          <a:xfrm>
            <a:off x="1309500" y="1385175"/>
            <a:ext cx="1560600" cy="57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los diferentes fondos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5151075" y="2211125"/>
            <a:ext cx="1343100" cy="25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Creación de los diferentes fondos</a:t>
            </a:r>
            <a:endParaRPr sz="600"/>
          </a:p>
        </p:txBody>
      </p:sp>
      <p:sp>
        <p:nvSpPr>
          <p:cNvPr id="206" name="Shape 206"/>
          <p:cNvSpPr txBox="1"/>
          <p:nvPr/>
        </p:nvSpPr>
        <p:spPr>
          <a:xfrm>
            <a:off x="593100" y="1956900"/>
            <a:ext cx="1560600" cy="57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los botones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401225" y="2422700"/>
            <a:ext cx="1395000" cy="291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Creación de los botones</a:t>
            </a:r>
            <a:endParaRPr sz="600"/>
          </a:p>
        </p:txBody>
      </p:sp>
      <p:sp>
        <p:nvSpPr>
          <p:cNvPr id="208" name="Shape 208"/>
          <p:cNvSpPr txBox="1"/>
          <p:nvPr/>
        </p:nvSpPr>
        <p:spPr>
          <a:xfrm>
            <a:off x="5315400" y="3173200"/>
            <a:ext cx="825000" cy="251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Juego Flappy Bird</a:t>
            </a:r>
            <a:endParaRPr sz="600"/>
          </a:p>
        </p:txBody>
      </p:sp>
      <p:sp>
        <p:nvSpPr>
          <p:cNvPr id="209" name="Shape 209"/>
          <p:cNvSpPr txBox="1"/>
          <p:nvPr/>
        </p:nvSpPr>
        <p:spPr>
          <a:xfrm>
            <a:off x="6494175" y="3325800"/>
            <a:ext cx="897600" cy="378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600"/>
              <a:t>Mapa Flappy Bird</a:t>
            </a:r>
            <a:endParaRPr sz="600"/>
          </a:p>
        </p:txBody>
      </p:sp>
      <p:sp>
        <p:nvSpPr>
          <p:cNvPr id="210" name="Shape 210"/>
          <p:cNvSpPr txBox="1"/>
          <p:nvPr/>
        </p:nvSpPr>
        <p:spPr>
          <a:xfrm>
            <a:off x="7201775" y="3100500"/>
            <a:ext cx="999600" cy="291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Puntuación Flappy Bird</a:t>
            </a:r>
            <a:endParaRPr sz="600"/>
          </a:p>
        </p:txBody>
      </p:sp>
      <p:sp>
        <p:nvSpPr>
          <p:cNvPr id="211" name="Shape 211"/>
          <p:cNvSpPr txBox="1"/>
          <p:nvPr/>
        </p:nvSpPr>
        <p:spPr>
          <a:xfrm>
            <a:off x="5585900" y="3672225"/>
            <a:ext cx="999600" cy="291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Juego Comecocos</a:t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204550"/>
            <a:ext cx="923325" cy="72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127525" y="204550"/>
            <a:ext cx="1571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Scrum Master: </a:t>
            </a:r>
            <a:r>
              <a:rPr lang="es" sz="800"/>
              <a:t>Ignacio Antón</a:t>
            </a:r>
            <a:endParaRPr sz="800"/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5047" l="15800" r="18004" t="14708"/>
          <a:stretch/>
        </p:blipFill>
        <p:spPr>
          <a:xfrm>
            <a:off x="1127525" y="471575"/>
            <a:ext cx="7749624" cy="44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4146875" y="316050"/>
            <a:ext cx="27711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Pila de Trabajo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 b="4581" l="15451" r="17775" t="14038"/>
          <a:stretch/>
        </p:blipFill>
        <p:spPr>
          <a:xfrm>
            <a:off x="1127525" y="471575"/>
            <a:ext cx="7769074" cy="44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4798325" y="3937850"/>
            <a:ext cx="1492500" cy="811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Shape 222"/>
          <p:cNvCxnSpPr>
            <a:endCxn id="221" idx="1"/>
          </p:cNvCxnSpPr>
          <p:nvPr/>
        </p:nvCxnSpPr>
        <p:spPr>
          <a:xfrm>
            <a:off x="4633497" y="3446835"/>
            <a:ext cx="38340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3446800" y="3174600"/>
            <a:ext cx="1434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Corrección de errores</a:t>
            </a:r>
            <a:endParaRPr sz="1000"/>
          </a:p>
        </p:txBody>
      </p:sp>
      <p:sp>
        <p:nvSpPr>
          <p:cNvPr id="224" name="Shape 224"/>
          <p:cNvSpPr/>
          <p:nvPr/>
        </p:nvSpPr>
        <p:spPr>
          <a:xfrm>
            <a:off x="7253375" y="1066350"/>
            <a:ext cx="1798800" cy="114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Shape 225"/>
          <p:cNvCxnSpPr>
            <a:endCxn id="224" idx="2"/>
          </p:cNvCxnSpPr>
          <p:nvPr/>
        </p:nvCxnSpPr>
        <p:spPr>
          <a:xfrm>
            <a:off x="6096275" y="1385400"/>
            <a:ext cx="11571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5197450" y="1168500"/>
            <a:ext cx="923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Completado</a:t>
            </a:r>
            <a:endParaRPr sz="1000"/>
          </a:p>
        </p:txBody>
      </p:sp>
      <p:sp>
        <p:nvSpPr>
          <p:cNvPr id="227" name="Shape 227"/>
          <p:cNvSpPr/>
          <p:nvPr/>
        </p:nvSpPr>
        <p:spPr>
          <a:xfrm>
            <a:off x="6237350" y="1818225"/>
            <a:ext cx="1336800" cy="265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Shape 228"/>
          <p:cNvCxnSpPr/>
          <p:nvPr/>
        </p:nvCxnSpPr>
        <p:spPr>
          <a:xfrm>
            <a:off x="4642750" y="2304375"/>
            <a:ext cx="159480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3889225" y="2054975"/>
            <a:ext cx="781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 prueba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204550"/>
            <a:ext cx="923325" cy="72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127525" y="204550"/>
            <a:ext cx="1571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Scrum Master: </a:t>
            </a:r>
            <a:r>
              <a:rPr lang="es" sz="800"/>
              <a:t>Ignacio Antón</a:t>
            </a:r>
            <a:endParaRPr sz="800"/>
          </a:p>
        </p:txBody>
      </p:sp>
      <p:pic>
        <p:nvPicPr>
          <p:cNvPr id="236" name="Shape 23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00" y="933450"/>
            <a:ext cx="4788600" cy="33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012250" y="933450"/>
            <a:ext cx="37773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Lunes: 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Organización y división de los grupos</a:t>
            </a:r>
            <a:r>
              <a:rPr lang="es" sz="1000"/>
              <a:t>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Creación de carpetas en </a:t>
            </a:r>
            <a:r>
              <a:rPr lang="es" sz="1000"/>
              <a:t>común</a:t>
            </a:r>
            <a:r>
              <a:rPr lang="es" sz="1000"/>
              <a:t> para facilitar el trabajo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Creación de las metas para el sprint del </a:t>
            </a:r>
            <a:r>
              <a:rPr lang="es" sz="1000"/>
              <a:t>Miércoles: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	</a:t>
            </a:r>
            <a:r>
              <a:rPr lang="es" sz="1000" u="sng">
                <a:solidFill>
                  <a:srgbClr val="EA9999"/>
                </a:solidFill>
              </a:rPr>
              <a:t>Grupo Juego:</a:t>
            </a:r>
            <a:endParaRPr sz="1000" u="sng">
              <a:solidFill>
                <a:srgbClr val="EA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EA9999"/>
              </a:solidFill>
            </a:endParaRPr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Movimiento del jugador </a:t>
            </a:r>
            <a:r>
              <a:rPr lang="es" sz="1000"/>
              <a:t>		</a:t>
            </a:r>
            <a:r>
              <a:rPr lang="es" sz="1000"/>
              <a:t>-   3 horas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Programación del juego         </a:t>
            </a:r>
            <a:r>
              <a:rPr lang="es" sz="1000"/>
              <a:t>     </a:t>
            </a:r>
            <a:r>
              <a:rPr lang="es" sz="1000"/>
              <a:t>- 10 horas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del mapa</a:t>
            </a:r>
            <a:r>
              <a:rPr lang="es" sz="1000"/>
              <a:t>		</a:t>
            </a:r>
            <a:r>
              <a:rPr lang="es" sz="1000"/>
              <a:t>-   2 horas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puntuación         </a:t>
            </a:r>
            <a:r>
              <a:rPr lang="es" sz="1000"/>
              <a:t>  	</a:t>
            </a:r>
            <a:r>
              <a:rPr lang="es" sz="1000"/>
              <a:t>-   3 horas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FFE599"/>
                </a:solidFill>
              </a:rPr>
              <a:t>Grupo Entorno:</a:t>
            </a:r>
            <a:endParaRPr sz="1000" u="sng">
              <a:solidFill>
                <a:srgbClr val="FFE599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FFE599"/>
              </a:solidFill>
            </a:endParaRPr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los fondo</a:t>
            </a:r>
            <a:r>
              <a:rPr lang="es" sz="1000"/>
              <a:t>s		</a:t>
            </a:r>
            <a:r>
              <a:rPr lang="es" sz="1000"/>
              <a:t>- 2 horas</a:t>
            </a:r>
            <a:r>
              <a:rPr lang="es" sz="1000" u="sng"/>
              <a:t>  </a:t>
            </a:r>
            <a:endParaRPr sz="1000" u="sng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los botones</a:t>
            </a:r>
            <a:r>
              <a:rPr lang="es" sz="1000"/>
              <a:t>	</a:t>
            </a:r>
            <a:r>
              <a:rPr lang="es" sz="1000"/>
              <a:t>- 1 hora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icono		- 1 hora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204550"/>
            <a:ext cx="923325" cy="72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1127525" y="204550"/>
            <a:ext cx="1571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Scrum Master: </a:t>
            </a:r>
            <a:r>
              <a:rPr lang="es" sz="800"/>
              <a:t>Ignacio Antón</a:t>
            </a:r>
            <a:endParaRPr sz="800"/>
          </a:p>
        </p:txBody>
      </p:sp>
      <p:sp>
        <p:nvSpPr>
          <p:cNvPr id="244" name="Shape 244"/>
          <p:cNvSpPr txBox="1"/>
          <p:nvPr/>
        </p:nvSpPr>
        <p:spPr>
          <a:xfrm>
            <a:off x="-199325" y="1435700"/>
            <a:ext cx="37677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	</a:t>
            </a:r>
            <a:r>
              <a:rPr lang="es" sz="1000" u="sng">
                <a:solidFill>
                  <a:srgbClr val="EA9999"/>
                </a:solidFill>
              </a:rPr>
              <a:t>Grupo Juego:</a:t>
            </a:r>
            <a:endParaRPr sz="1000" u="sng">
              <a:solidFill>
                <a:srgbClr val="EA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EA9999"/>
              </a:solidFill>
            </a:endParaRPr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Movimiento del jugador 		-   3 horas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Programación del juego              - 10 horas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del mapa		-   2 horas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puntuación           	-   3 horas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FFE599"/>
                </a:solidFill>
              </a:rPr>
              <a:t>Grupo Entorno:</a:t>
            </a:r>
            <a:endParaRPr sz="1000" u="sng">
              <a:solidFill>
                <a:srgbClr val="FFE599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FFE599"/>
              </a:solidFill>
            </a:endParaRPr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los fondos		- 2 horas</a:t>
            </a:r>
            <a:r>
              <a:rPr lang="es" sz="1000" u="sng"/>
              <a:t>  </a:t>
            </a:r>
            <a:endParaRPr sz="1000" u="sng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los botones		- 1 hora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Creación de icono		- 1 hora</a:t>
            </a:r>
            <a:endParaRPr sz="1000"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3398200" y="320575"/>
            <a:ext cx="45960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de tiempo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29765" l="9600" r="57417" t="32561"/>
          <a:stretch/>
        </p:blipFill>
        <p:spPr>
          <a:xfrm>
            <a:off x="3774725" y="1200775"/>
            <a:ext cx="4825301" cy="31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