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A14B-63F5-4F82-9A71-6F974E78DD8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86C2-B577-430F-89F0-FF3836EA7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C86C2-B577-430F-89F0-FF3836EA71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84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D4D-5FCA-4735-9503-723F1FB10F5F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9B8-8330-420D-A535-3826173B9AE8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226-65E0-4451-9C8E-BDF2F2088C0D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2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FD88-D64F-4A7B-AF90-8ED5DCF4780E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2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35E0-73A5-41CF-99D1-FCEDFD6A4B80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7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69E5-B311-48E0-858C-5FDA571846F0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300E-051E-43DF-92E3-B788528D7D19}" type="datetime1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4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53A-4258-4B41-BD8D-63CE5E974F18}" type="datetime1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66D8-453C-4396-A90E-13DDDE5035AE}" type="datetime1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8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7F-F0CB-4D9D-9A00-D4DF9D0227DF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34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C5E-7A86-4362-9018-FDA1BE24C51B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4A23-415F-4963-AC46-A37C8F168924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1C57-368F-4749-91C2-9A78CE770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3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ui/xm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882707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AutoCompleteTextView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3918"/>
            <a:ext cx="9144000" cy="48368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AutoCompleteTextView</a:t>
            </a:r>
            <a:r>
              <a:rPr lang="en-IN" dirty="0"/>
              <a:t> is a view that is similar to </a:t>
            </a:r>
            <a:r>
              <a:rPr lang="en-IN" dirty="0" err="1"/>
              <a:t>EditText</a:t>
            </a:r>
            <a:r>
              <a:rPr lang="en-IN" dirty="0"/>
              <a:t>, except that it shows a list of completion suggestions automatically while the user is typing.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list of suggestions is displayed in drop down menu. The user can choose an item from there to replace the content of edit box.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Android </a:t>
            </a:r>
            <a:r>
              <a:rPr lang="en-IN" dirty="0" err="1"/>
              <a:t>AutoCompleteTextView</a:t>
            </a:r>
            <a:r>
              <a:rPr lang="en-IN" dirty="0"/>
              <a:t> is the subclass of </a:t>
            </a:r>
            <a:r>
              <a:rPr lang="en-IN" dirty="0" err="1"/>
              <a:t>EditText</a:t>
            </a:r>
            <a:r>
              <a:rPr lang="en-IN" dirty="0"/>
              <a:t>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6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8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DatePicker</a:t>
            </a:r>
            <a:r>
              <a:rPr lang="en-IN" dirty="0"/>
              <a:t> - 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23012" y="1275798"/>
            <a:ext cx="96755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xmlns:android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/res/android"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DatePicker</a:t>
            </a:r>
            <a:endParaRPr lang="en-I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="@+id/datePicker1"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android:layout_centerHorizontal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="true"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android:layout_marginTop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="20dp" /&gt;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&lt;Button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="@+id/button1"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android:layout_below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="@+id/datePicker1"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android:layout_marginLeft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="100dp"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android:text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="Get Date" /&gt;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TextView</a:t>
            </a:r>
            <a:endParaRPr lang="en-I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="@+id/textView1"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android:layout_below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="@+id/button1"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android:layout_marginLeft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="100dp"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android:layout_marginTop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="10dp"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android:textStyle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="bold"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android:textSize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="18dp"/&gt;</a:t>
            </a:r>
          </a:p>
          <a:p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7293166" y="2379643"/>
            <a:ext cx="4142342" cy="4054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516039" y="2743200"/>
            <a:ext cx="2050973" cy="11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066882" y="4307595"/>
            <a:ext cx="991518" cy="495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405870" y="5321147"/>
            <a:ext cx="2692706" cy="66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4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8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DatePicker</a:t>
            </a:r>
            <a:r>
              <a:rPr lang="en-IN" dirty="0"/>
              <a:t> - 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23012" y="1337847"/>
            <a:ext cx="96755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extends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DatePicker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picker;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Button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btnGet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tvw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@Override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protected void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(Bundle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super.onCreate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R.layout.activity_main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tvw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(R.id.textView1);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picker=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(R.id.datePicker1);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btnGet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(R.id.button1);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btnGet.setOnClickListener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(new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@Override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public void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tvw.setText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("Selected Date: "+ 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picker.getDayOfMonth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()+"/"+ (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picker.getMonth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 + 1)+"/"+</a:t>
            </a:r>
            <a:r>
              <a:rPr lang="en-IN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picker.getYear</a:t>
            </a:r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}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});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I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8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TimePicker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23012" y="1337847"/>
            <a:ext cx="9675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calibri" panose="020F0502020204030204" pitchFamily="34" charset="0"/>
              </a:rPr>
              <a:t>TimePicker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is a widget used for selecting the time of the day in either AM/PM mode or 24 hours mode.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The displayed time consist of hours, minutes and clock format. 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F414E-6FFD-4B0C-A116-06EADC40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5" y="2859540"/>
            <a:ext cx="8001000" cy="23145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32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8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TimePicker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23012" y="1337847"/>
            <a:ext cx="96755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calibri" panose="020F0502020204030204" pitchFamily="34" charset="0"/>
              </a:rPr>
              <a:t>TimePicker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is a widget used for selecting the time of the day in either AM/PM mode or 24 hours mode.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The displayed time consist of hours, minutes and clock format.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i="0" dirty="0">
                <a:effectLst/>
                <a:latin typeface="calibri" panose="020F0502020204030204" pitchFamily="34" charset="0"/>
              </a:rPr>
              <a:t>&lt;</a:t>
            </a:r>
            <a:r>
              <a:rPr lang="en-US" i="0" dirty="0" err="1">
                <a:effectLst/>
                <a:latin typeface="calibri" panose="020F0502020204030204" pitchFamily="34" charset="0"/>
              </a:rPr>
              <a:t>TimePicker</a:t>
            </a:r>
            <a:endParaRPr lang="en-US" i="0" dirty="0">
              <a:effectLst/>
              <a:latin typeface="calibri" panose="020F0502020204030204" pitchFamily="34" charset="0"/>
            </a:endParaRPr>
          </a:p>
          <a:p>
            <a:r>
              <a:rPr lang="en-US" i="0" dirty="0" err="1">
                <a:effectLst/>
                <a:latin typeface="calibri" panose="020F0502020204030204" pitchFamily="34" charset="0"/>
              </a:rPr>
              <a:t>android:id</a:t>
            </a:r>
            <a:r>
              <a:rPr lang="en-US" i="0" dirty="0">
                <a:effectLst/>
                <a:latin typeface="calibri" panose="020F0502020204030204" pitchFamily="34" charset="0"/>
              </a:rPr>
              <a:t>="@+id/</a:t>
            </a:r>
            <a:r>
              <a:rPr lang="en-US" i="0" dirty="0" err="1">
                <a:effectLst/>
                <a:latin typeface="calibri" panose="020F0502020204030204" pitchFamily="34" charset="0"/>
              </a:rPr>
              <a:t>simpleTimePicker</a:t>
            </a:r>
            <a:r>
              <a:rPr lang="en-US" i="0" dirty="0">
                <a:effectLst/>
                <a:latin typeface="calibri" panose="020F0502020204030204" pitchFamily="34" charset="0"/>
              </a:rPr>
              <a:t>"</a:t>
            </a:r>
          </a:p>
          <a:p>
            <a:r>
              <a:rPr lang="en-US" i="0" dirty="0" err="1">
                <a:effectLst/>
                <a:latin typeface="calibri" panose="020F0502020204030204" pitchFamily="34" charset="0"/>
              </a:rPr>
              <a:t>android:layout_width</a:t>
            </a:r>
            <a:r>
              <a:rPr lang="en-US" i="0" dirty="0">
                <a:effectLst/>
                <a:latin typeface="calibri" panose="020F0502020204030204" pitchFamily="34" charset="0"/>
              </a:rPr>
              <a:t>="</a:t>
            </a:r>
            <a:r>
              <a:rPr lang="en-US" i="0" dirty="0" err="1">
                <a:effectLst/>
                <a:latin typeface="calibri" panose="020F0502020204030204" pitchFamily="34" charset="0"/>
              </a:rPr>
              <a:t>wrap_content</a:t>
            </a:r>
            <a:r>
              <a:rPr lang="en-US" i="0" dirty="0">
                <a:effectLst/>
                <a:latin typeface="calibri" panose="020F0502020204030204" pitchFamily="34" charset="0"/>
              </a:rPr>
              <a:t>"</a:t>
            </a:r>
          </a:p>
          <a:p>
            <a:r>
              <a:rPr lang="en-US" i="0" dirty="0" err="1">
                <a:effectLst/>
                <a:latin typeface="calibri" panose="020F0502020204030204" pitchFamily="34" charset="0"/>
              </a:rPr>
              <a:t>android:layout_height</a:t>
            </a:r>
            <a:r>
              <a:rPr lang="en-US" i="0" dirty="0">
                <a:effectLst/>
                <a:latin typeface="calibri" panose="020F0502020204030204" pitchFamily="34" charset="0"/>
              </a:rPr>
              <a:t>="</a:t>
            </a:r>
            <a:r>
              <a:rPr lang="en-US" i="0" dirty="0" err="1">
                <a:effectLst/>
                <a:latin typeface="calibri" panose="020F0502020204030204" pitchFamily="34" charset="0"/>
              </a:rPr>
              <a:t>wrap_content</a:t>
            </a:r>
            <a:r>
              <a:rPr lang="en-US" i="0" dirty="0">
                <a:effectLst/>
                <a:latin typeface="calibri" panose="020F0502020204030204" pitchFamily="34" charset="0"/>
              </a:rPr>
              <a:t>"</a:t>
            </a:r>
          </a:p>
          <a:p>
            <a:r>
              <a:rPr lang="en-US" i="0" dirty="0" err="1">
                <a:effectLst/>
                <a:latin typeface="calibri" panose="020F0502020204030204" pitchFamily="34" charset="0"/>
              </a:rPr>
              <a:t>android:timePickerMode</a:t>
            </a:r>
            <a:r>
              <a:rPr lang="en-US" i="0" dirty="0">
                <a:effectLst/>
                <a:latin typeface="calibri" panose="020F0502020204030204" pitchFamily="34" charset="0"/>
              </a:rPr>
              <a:t>="spinner" /&gt;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i="0" dirty="0" err="1">
                <a:effectLst/>
                <a:latin typeface="calibri" panose="020F0502020204030204" pitchFamily="34" charset="0"/>
              </a:rPr>
              <a:t>TimePicker</a:t>
            </a:r>
            <a:r>
              <a:rPr lang="en-US" i="0" dirty="0">
                <a:effectLst/>
                <a:latin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</a:rPr>
              <a:t>simpleTimePicker</a:t>
            </a:r>
            <a:r>
              <a:rPr lang="en-US" i="0" dirty="0">
                <a:effectLst/>
                <a:latin typeface="calibri" panose="020F0502020204030204" pitchFamily="34" charset="0"/>
              </a:rPr>
              <a:t>=</a:t>
            </a:r>
            <a:r>
              <a:rPr lang="en-US" i="0" dirty="0" err="1">
                <a:effectLst/>
                <a:latin typeface="calibri" panose="020F0502020204030204" pitchFamily="34" charset="0"/>
              </a:rPr>
              <a:t>findViewById</a:t>
            </a:r>
            <a:r>
              <a:rPr lang="en-US" i="0" dirty="0">
                <a:effectLst/>
                <a:latin typeface="calibri" panose="020F0502020204030204" pitchFamily="34" charset="0"/>
              </a:rPr>
              <a:t>(</a:t>
            </a:r>
            <a:r>
              <a:rPr lang="en-US" i="0" dirty="0" err="1">
                <a:effectLst/>
                <a:latin typeface="calibri" panose="020F0502020204030204" pitchFamily="34" charset="0"/>
              </a:rPr>
              <a:t>R.id.simpleTimePicker</a:t>
            </a:r>
            <a:r>
              <a:rPr lang="en-US" i="0" dirty="0">
                <a:effectLst/>
                <a:latin typeface="calibri" panose="020F0502020204030204" pitchFamily="34" charset="0"/>
              </a:rPr>
              <a:t>); </a:t>
            </a:r>
          </a:p>
          <a:p>
            <a:r>
              <a:rPr lang="en-US" i="0" dirty="0">
                <a:effectLst/>
                <a:latin typeface="calibri" panose="020F0502020204030204" pitchFamily="34" charset="0"/>
              </a:rPr>
              <a:t>//initiate a time picker</a:t>
            </a:r>
          </a:p>
          <a:p>
            <a:r>
              <a:rPr lang="en-US" i="0" dirty="0" err="1">
                <a:effectLst/>
                <a:latin typeface="calibri" panose="020F0502020204030204" pitchFamily="34" charset="0"/>
              </a:rPr>
              <a:t>simpleTimePicker.setBackgroundColor</a:t>
            </a:r>
            <a:r>
              <a:rPr lang="en-US" i="0" dirty="0">
                <a:effectLst/>
                <a:latin typeface="calibri" panose="020F0502020204030204" pitchFamily="34" charset="0"/>
              </a:rPr>
              <a:t>(</a:t>
            </a:r>
            <a:r>
              <a:rPr lang="en-US" i="0" dirty="0" err="1">
                <a:effectLst/>
                <a:latin typeface="calibri" panose="020F0502020204030204" pitchFamily="34" charset="0"/>
              </a:rPr>
              <a:t>Color.YELLOW</a:t>
            </a:r>
            <a:r>
              <a:rPr lang="en-US" i="0" dirty="0">
                <a:effectLst/>
                <a:latin typeface="calibri" panose="020F0502020204030204" pitchFamily="34" charset="0"/>
              </a:rPr>
              <a:t>);</a:t>
            </a:r>
          </a:p>
          <a:p>
            <a:r>
              <a:rPr lang="en-US" i="0" dirty="0">
                <a:effectLst/>
                <a:latin typeface="calibri" panose="020F0502020204030204" pitchFamily="34" charset="0"/>
              </a:rPr>
              <a:t> //Yellow background color for the background of a time picker</a:t>
            </a:r>
          </a:p>
          <a:p>
            <a:endParaRPr lang="en-US" i="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6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8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TimePicker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17AA5-6BAE-43B3-B399-7D115CD1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2" y="1285875"/>
            <a:ext cx="3267075" cy="42862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28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8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TimePicker</a:t>
            </a:r>
            <a:r>
              <a:rPr lang="en-IN" dirty="0"/>
              <a:t> - 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3C8F9-6892-4A23-A236-3CCA5C324916}"/>
              </a:ext>
            </a:extLst>
          </p:cNvPr>
          <p:cNvSpPr txBox="1"/>
          <p:nvPr/>
        </p:nvSpPr>
        <p:spPr>
          <a:xfrm>
            <a:off x="1059118" y="1336142"/>
            <a:ext cx="98717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</a:t>
            </a:r>
            <a:r>
              <a:rPr lang="en-IN" sz="1000" dirty="0" err="1"/>
              <a:t>RelativeLayout</a:t>
            </a:r>
            <a:r>
              <a:rPr lang="en-IN" sz="1000" dirty="0"/>
              <a:t> </a:t>
            </a:r>
            <a:r>
              <a:rPr lang="en-IN" sz="1000" dirty="0" err="1"/>
              <a:t>xmlns:android</a:t>
            </a:r>
            <a:r>
              <a:rPr lang="en-IN" sz="1000" dirty="0"/>
              <a:t>="http://schemas.android.com/</a:t>
            </a:r>
            <a:r>
              <a:rPr lang="en-IN" sz="1000" dirty="0" err="1"/>
              <a:t>apk</a:t>
            </a:r>
            <a:r>
              <a:rPr lang="en-IN" sz="1000" dirty="0"/>
              <a:t>/res/android"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xmlns:tools</a:t>
            </a:r>
            <a:r>
              <a:rPr lang="en-IN" sz="1000" dirty="0"/>
              <a:t>="http://schemas.android.com/tools"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android:layout_width</a:t>
            </a:r>
            <a:r>
              <a:rPr lang="en-IN" sz="1000" dirty="0"/>
              <a:t>="</a:t>
            </a:r>
            <a:r>
              <a:rPr lang="en-IN" sz="1000" dirty="0" err="1"/>
              <a:t>match_parent</a:t>
            </a:r>
            <a:r>
              <a:rPr lang="en-IN" sz="1000" dirty="0"/>
              <a:t>"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android:layout_height</a:t>
            </a:r>
            <a:r>
              <a:rPr lang="en-IN" sz="1000" dirty="0"/>
              <a:t>="</a:t>
            </a:r>
            <a:r>
              <a:rPr lang="en-IN" sz="1000" dirty="0" err="1"/>
              <a:t>match_parent</a:t>
            </a:r>
            <a:r>
              <a:rPr lang="en-IN" sz="1000" dirty="0"/>
              <a:t>"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android:paddingBottom</a:t>
            </a:r>
            <a:r>
              <a:rPr lang="en-IN" sz="1000" dirty="0"/>
              <a:t>="@</a:t>
            </a:r>
            <a:r>
              <a:rPr lang="en-IN" sz="1000" dirty="0" err="1"/>
              <a:t>dimen</a:t>
            </a:r>
            <a:r>
              <a:rPr lang="en-IN" sz="1000" dirty="0"/>
              <a:t>/</a:t>
            </a:r>
            <a:r>
              <a:rPr lang="en-IN" sz="1000" dirty="0" err="1"/>
              <a:t>activity_vertical_margin</a:t>
            </a:r>
            <a:r>
              <a:rPr lang="en-IN" sz="1000" dirty="0"/>
              <a:t>"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android:paddingLeft</a:t>
            </a:r>
            <a:r>
              <a:rPr lang="en-IN" sz="1000" dirty="0"/>
              <a:t>="@</a:t>
            </a:r>
            <a:r>
              <a:rPr lang="en-IN" sz="1000" dirty="0" err="1"/>
              <a:t>dimen</a:t>
            </a:r>
            <a:r>
              <a:rPr lang="en-IN" sz="1000" dirty="0"/>
              <a:t>/</a:t>
            </a:r>
            <a:r>
              <a:rPr lang="en-IN" sz="1000" dirty="0" err="1"/>
              <a:t>activity_horizontal_margin</a:t>
            </a:r>
            <a:r>
              <a:rPr lang="en-IN" sz="1000" dirty="0"/>
              <a:t>"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android:paddingRight</a:t>
            </a:r>
            <a:r>
              <a:rPr lang="en-IN" sz="1000" dirty="0"/>
              <a:t>="@</a:t>
            </a:r>
            <a:r>
              <a:rPr lang="en-IN" sz="1000" dirty="0" err="1"/>
              <a:t>dimen</a:t>
            </a:r>
            <a:r>
              <a:rPr lang="en-IN" sz="1000" dirty="0"/>
              <a:t>/</a:t>
            </a:r>
            <a:r>
              <a:rPr lang="en-IN" sz="1000" dirty="0" err="1"/>
              <a:t>activity_horizontal_margin</a:t>
            </a:r>
            <a:r>
              <a:rPr lang="en-IN" sz="1000" dirty="0"/>
              <a:t>"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android:paddingTop</a:t>
            </a:r>
            <a:r>
              <a:rPr lang="en-IN" sz="1000" dirty="0"/>
              <a:t>="@</a:t>
            </a:r>
            <a:r>
              <a:rPr lang="en-IN" sz="1000" dirty="0" err="1"/>
              <a:t>dimen</a:t>
            </a:r>
            <a:r>
              <a:rPr lang="en-IN" sz="1000" dirty="0"/>
              <a:t>/</a:t>
            </a:r>
            <a:r>
              <a:rPr lang="en-IN" sz="1000" dirty="0" err="1"/>
              <a:t>activity_vertical_margin</a:t>
            </a:r>
            <a:r>
              <a:rPr lang="en-IN" sz="1000" dirty="0"/>
              <a:t>"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tools:context</a:t>
            </a:r>
            <a:r>
              <a:rPr lang="en-IN" sz="1000" dirty="0"/>
              <a:t>=".</a:t>
            </a:r>
            <a:r>
              <a:rPr lang="en-IN" sz="1000" dirty="0" err="1"/>
              <a:t>MainActivity</a:t>
            </a:r>
            <a:r>
              <a:rPr lang="en-IN" sz="1000" dirty="0"/>
              <a:t>"&gt;</a:t>
            </a:r>
          </a:p>
          <a:p>
            <a:endParaRPr lang="en-IN" sz="1000" dirty="0"/>
          </a:p>
          <a:p>
            <a:r>
              <a:rPr lang="en-IN" sz="1000" dirty="0"/>
              <a:t>    &lt;</a:t>
            </a:r>
            <a:r>
              <a:rPr lang="en-IN" sz="1000" dirty="0" err="1"/>
              <a:t>TimePicker</a:t>
            </a:r>
            <a:endParaRPr lang="en-IN" sz="1000" dirty="0"/>
          </a:p>
          <a:p>
            <a:r>
              <a:rPr lang="en-IN" sz="1000" dirty="0"/>
              <a:t>        </a:t>
            </a:r>
            <a:r>
              <a:rPr lang="en-IN" sz="1000" dirty="0" err="1"/>
              <a:t>android:id</a:t>
            </a:r>
            <a:r>
              <a:rPr lang="en-IN" sz="1000" dirty="0"/>
              <a:t>="@+id/</a:t>
            </a:r>
            <a:r>
              <a:rPr lang="en-IN" sz="1000" dirty="0" err="1"/>
              <a:t>simpleTimePicker</a:t>
            </a:r>
            <a:r>
              <a:rPr lang="en-IN" sz="1000" dirty="0"/>
              <a:t>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android:layout_width</a:t>
            </a:r>
            <a:r>
              <a:rPr lang="en-IN" sz="1000" dirty="0"/>
              <a:t>="</a:t>
            </a:r>
            <a:r>
              <a:rPr lang="en-IN" sz="1000" dirty="0" err="1"/>
              <a:t>wrap_content</a:t>
            </a:r>
            <a:r>
              <a:rPr lang="en-IN" sz="1000" dirty="0"/>
              <a:t>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android:layout_height</a:t>
            </a:r>
            <a:r>
              <a:rPr lang="en-IN" sz="1000" dirty="0"/>
              <a:t>="</a:t>
            </a:r>
            <a:r>
              <a:rPr lang="en-IN" sz="1000" dirty="0" err="1"/>
              <a:t>wrap_content</a:t>
            </a:r>
            <a:r>
              <a:rPr lang="en-IN" sz="1000" dirty="0"/>
              <a:t>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android:layout_centerHorizontal</a:t>
            </a:r>
            <a:r>
              <a:rPr lang="en-IN" sz="1000" dirty="0"/>
              <a:t>="true"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android:layout_marginTop</a:t>
            </a:r>
            <a:r>
              <a:rPr lang="en-IN" sz="1000" dirty="0"/>
              <a:t>="50dp"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android:background</a:t>
            </a:r>
            <a:r>
              <a:rPr lang="en-IN" sz="1000" dirty="0"/>
              <a:t>="#090"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android:padding</a:t>
            </a:r>
            <a:r>
              <a:rPr lang="en-IN" sz="1000" dirty="0"/>
              <a:t>="20dp"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android:timePickerMode</a:t>
            </a:r>
            <a:r>
              <a:rPr lang="en-IN" sz="1000" dirty="0"/>
              <a:t>="spinner" /&gt;</a:t>
            </a:r>
          </a:p>
          <a:p>
            <a:endParaRPr lang="en-IN" sz="1000" dirty="0"/>
          </a:p>
          <a:p>
            <a:r>
              <a:rPr lang="en-IN" sz="1000" dirty="0"/>
              <a:t>    &lt;</a:t>
            </a:r>
            <a:r>
              <a:rPr lang="en-IN" sz="1000" dirty="0" err="1"/>
              <a:t>TextView</a:t>
            </a:r>
            <a:endParaRPr lang="en-IN" sz="1000" dirty="0"/>
          </a:p>
          <a:p>
            <a:r>
              <a:rPr lang="en-IN" sz="1000" dirty="0"/>
              <a:t>        </a:t>
            </a:r>
            <a:r>
              <a:rPr lang="en-IN" sz="1000" dirty="0" err="1"/>
              <a:t>android:id</a:t>
            </a:r>
            <a:r>
              <a:rPr lang="en-IN" sz="1000" dirty="0"/>
              <a:t>="@+id/time"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android:layout_width</a:t>
            </a:r>
            <a:r>
              <a:rPr lang="en-IN" sz="1000" dirty="0"/>
              <a:t>="</a:t>
            </a:r>
            <a:r>
              <a:rPr lang="en-IN" sz="1000" dirty="0" err="1"/>
              <a:t>wrap_content</a:t>
            </a:r>
            <a:r>
              <a:rPr lang="en-IN" sz="1000" dirty="0"/>
              <a:t>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android:layout_height</a:t>
            </a:r>
            <a:r>
              <a:rPr lang="en-IN" sz="1000" dirty="0"/>
              <a:t>="</a:t>
            </a:r>
            <a:r>
              <a:rPr lang="en-IN" sz="1000" dirty="0" err="1"/>
              <a:t>wrap_content</a:t>
            </a:r>
            <a:r>
              <a:rPr lang="en-IN" sz="1000" dirty="0"/>
              <a:t>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android:layout_centerHorizontal</a:t>
            </a:r>
            <a:r>
              <a:rPr lang="en-IN" sz="1000" dirty="0"/>
              <a:t>="true"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android:text</a:t>
            </a:r>
            <a:r>
              <a:rPr lang="en-IN" sz="1000" dirty="0"/>
              <a:t>="Time Is ::"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android:textColor</a:t>
            </a:r>
            <a:r>
              <a:rPr lang="en-IN" sz="1000" dirty="0"/>
              <a:t>="#090"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android:textSize</a:t>
            </a:r>
            <a:r>
              <a:rPr lang="en-IN" sz="1000" dirty="0"/>
              <a:t>="20sp"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android:textStyle</a:t>
            </a:r>
            <a:r>
              <a:rPr lang="en-IN" sz="1000" dirty="0"/>
              <a:t>="bold" /&gt;</a:t>
            </a:r>
          </a:p>
          <a:p>
            <a:endParaRPr lang="en-IN" sz="1000" dirty="0"/>
          </a:p>
          <a:p>
            <a:r>
              <a:rPr lang="en-IN" sz="1000" dirty="0"/>
              <a:t>&lt;/</a:t>
            </a:r>
            <a:r>
              <a:rPr lang="en-IN" sz="1000" dirty="0" err="1"/>
              <a:t>RelativeLayout</a:t>
            </a:r>
            <a:r>
              <a:rPr lang="en-IN" sz="1000" dirty="0"/>
              <a:t>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7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8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TimePicker</a:t>
            </a:r>
            <a:r>
              <a:rPr lang="en-IN" dirty="0"/>
              <a:t> - 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3C8F9-6892-4A23-A236-3CCA5C324916}"/>
              </a:ext>
            </a:extLst>
          </p:cNvPr>
          <p:cNvSpPr txBox="1"/>
          <p:nvPr/>
        </p:nvSpPr>
        <p:spPr>
          <a:xfrm>
            <a:off x="1138335" y="1399592"/>
            <a:ext cx="987178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public class </a:t>
            </a:r>
            <a:r>
              <a:rPr lang="en-IN" sz="1400" dirty="0" err="1"/>
              <a:t>MainActivity</a:t>
            </a:r>
            <a:r>
              <a:rPr lang="en-IN" sz="1400" dirty="0"/>
              <a:t> extends </a:t>
            </a:r>
            <a:r>
              <a:rPr lang="en-IN" sz="1400" dirty="0" err="1"/>
              <a:t>AppCompatActivity</a:t>
            </a:r>
            <a:r>
              <a:rPr lang="en-IN" sz="1400" dirty="0"/>
              <a:t> {</a:t>
            </a:r>
          </a:p>
          <a:p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TextView</a:t>
            </a:r>
            <a:r>
              <a:rPr lang="en-IN" sz="1400" dirty="0"/>
              <a:t> time;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TimePicker</a:t>
            </a:r>
            <a:r>
              <a:rPr lang="en-IN" sz="1400" dirty="0"/>
              <a:t> </a:t>
            </a:r>
            <a:r>
              <a:rPr lang="en-IN" sz="1400" dirty="0" err="1"/>
              <a:t>simpleTimePicker</a:t>
            </a:r>
            <a:r>
              <a:rPr lang="en-IN" sz="1400" dirty="0"/>
              <a:t>;</a:t>
            </a:r>
          </a:p>
          <a:p>
            <a:endParaRPr lang="en-IN" sz="1400" dirty="0"/>
          </a:p>
          <a:p>
            <a:r>
              <a:rPr lang="en-IN" sz="1400" dirty="0"/>
              <a:t>    @Override</a:t>
            </a:r>
          </a:p>
          <a:p>
            <a:r>
              <a:rPr lang="en-IN" sz="1400" dirty="0"/>
              <a:t>    protected void </a:t>
            </a:r>
            <a:r>
              <a:rPr lang="en-IN" sz="1400" dirty="0" err="1"/>
              <a:t>onCreate</a:t>
            </a:r>
            <a:r>
              <a:rPr lang="en-IN" sz="1400" dirty="0"/>
              <a:t>(Bundle </a:t>
            </a:r>
            <a:r>
              <a:rPr lang="en-IN" sz="1400" dirty="0" err="1"/>
              <a:t>savedInstanceState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super.onCreate</a:t>
            </a:r>
            <a:r>
              <a:rPr lang="en-IN" sz="1400" dirty="0"/>
              <a:t>(</a:t>
            </a:r>
            <a:r>
              <a:rPr lang="en-IN" sz="1400" dirty="0" err="1"/>
              <a:t>savedInstanceState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setContentView</a:t>
            </a:r>
            <a:r>
              <a:rPr lang="en-IN" sz="1400" dirty="0"/>
              <a:t>(</a:t>
            </a:r>
            <a:r>
              <a:rPr lang="en-IN" sz="1400" dirty="0" err="1"/>
              <a:t>R.layout.activity_main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time =</a:t>
            </a:r>
            <a:r>
              <a:rPr lang="en-IN" sz="1400" dirty="0" err="1"/>
              <a:t>findViewById</a:t>
            </a:r>
            <a:r>
              <a:rPr lang="en-IN" sz="1400" dirty="0"/>
              <a:t>(</a:t>
            </a:r>
            <a:r>
              <a:rPr lang="en-IN" sz="1400" dirty="0" err="1"/>
              <a:t>R.id.time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simpleTimePicker</a:t>
            </a:r>
            <a:r>
              <a:rPr lang="en-IN" sz="1400" dirty="0"/>
              <a:t> = </a:t>
            </a:r>
            <a:r>
              <a:rPr lang="en-IN" sz="1400" dirty="0" err="1"/>
              <a:t>findViewById</a:t>
            </a:r>
            <a:r>
              <a:rPr lang="en-IN" sz="1400" dirty="0"/>
              <a:t>(</a:t>
            </a:r>
            <a:r>
              <a:rPr lang="en-IN" sz="1400" dirty="0" err="1"/>
              <a:t>R.id.simpleTimePicker</a:t>
            </a:r>
            <a:r>
              <a:rPr lang="en-IN" sz="1400" dirty="0"/>
              <a:t>);</a:t>
            </a:r>
          </a:p>
          <a:p>
            <a:r>
              <a:rPr lang="en-IN" sz="1400" dirty="0"/>
              <a:t>      //  simpleTimePicker.setIs24HourView(false); // used to display AM/PM mode</a:t>
            </a:r>
          </a:p>
          <a:p>
            <a:r>
              <a:rPr lang="en-IN" sz="1400" dirty="0"/>
              <a:t>        // perform set on time changed listener event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simpleTimePicker.setOnTimeChangedListener</a:t>
            </a:r>
            <a:r>
              <a:rPr lang="en-IN" sz="1400" dirty="0"/>
              <a:t>(new </a:t>
            </a:r>
            <a:r>
              <a:rPr lang="en-IN" sz="1400" dirty="0" err="1"/>
              <a:t>TimePicker.OnTimeChangedListener</a:t>
            </a:r>
            <a:r>
              <a:rPr lang="en-IN" sz="1400" dirty="0"/>
              <a:t>() {</a:t>
            </a:r>
          </a:p>
          <a:p>
            <a:r>
              <a:rPr lang="en-IN" sz="1400" dirty="0"/>
              <a:t>            @Override</a:t>
            </a:r>
          </a:p>
          <a:p>
            <a:r>
              <a:rPr lang="en-IN" sz="1400" dirty="0"/>
              <a:t>            public void </a:t>
            </a:r>
            <a:r>
              <a:rPr lang="en-IN" sz="1400" dirty="0" err="1"/>
              <a:t>onTimeChanged</a:t>
            </a:r>
            <a:r>
              <a:rPr lang="en-IN" sz="1400" dirty="0"/>
              <a:t>(</a:t>
            </a:r>
            <a:r>
              <a:rPr lang="en-IN" sz="1400" dirty="0" err="1"/>
              <a:t>TimePicker</a:t>
            </a:r>
            <a:r>
              <a:rPr lang="en-IN" sz="1400" dirty="0"/>
              <a:t> view, int </a:t>
            </a:r>
            <a:r>
              <a:rPr lang="en-IN" sz="1400" dirty="0" err="1"/>
              <a:t>hourOfDay</a:t>
            </a:r>
            <a:r>
              <a:rPr lang="en-IN" sz="1400" dirty="0"/>
              <a:t>, int minute) {</a:t>
            </a:r>
          </a:p>
          <a:p>
            <a:r>
              <a:rPr lang="en-IN" sz="1400" dirty="0"/>
              <a:t>                // display a toast with changed values of time picker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Toast.makeText</a:t>
            </a:r>
            <a:r>
              <a:rPr lang="en-IN" sz="1400" dirty="0"/>
              <a:t>(</a:t>
            </a:r>
            <a:r>
              <a:rPr lang="en-IN" sz="1400" dirty="0" err="1"/>
              <a:t>getApplicationContext</a:t>
            </a:r>
            <a:r>
              <a:rPr lang="en-IN" sz="1400" dirty="0"/>
              <a:t>(), </a:t>
            </a:r>
            <a:r>
              <a:rPr lang="en-IN" sz="1400" dirty="0" err="1"/>
              <a:t>hourOfDay</a:t>
            </a:r>
            <a:r>
              <a:rPr lang="en-IN" sz="1400" dirty="0"/>
              <a:t> + "  " + minute, </a:t>
            </a:r>
            <a:r>
              <a:rPr lang="en-IN" sz="1400" dirty="0" err="1"/>
              <a:t>Toast.LENGTH_SHORT</a:t>
            </a:r>
            <a:r>
              <a:rPr lang="en-IN" sz="1400" dirty="0"/>
              <a:t>).show();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time.setText</a:t>
            </a:r>
            <a:r>
              <a:rPr lang="en-IN" sz="1400" dirty="0"/>
              <a:t>("Time is :: " + </a:t>
            </a:r>
            <a:r>
              <a:rPr lang="en-IN" sz="1400" dirty="0" err="1"/>
              <a:t>hourOfDay</a:t>
            </a:r>
            <a:r>
              <a:rPr lang="en-IN" sz="1400" dirty="0"/>
              <a:t> + " : " + minute); // set the current time in text view</a:t>
            </a:r>
          </a:p>
          <a:p>
            <a:r>
              <a:rPr lang="en-IN" sz="1400" dirty="0"/>
              <a:t>            }</a:t>
            </a:r>
          </a:p>
          <a:p>
            <a:r>
              <a:rPr lang="en-IN" sz="1400" dirty="0"/>
              <a:t>        });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  <a:endParaRPr lang="en-IN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651353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AutoCompleteTextView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2872"/>
            <a:ext cx="9144000" cy="5177928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 </a:t>
            </a:r>
            <a:r>
              <a:rPr lang="en-IN" sz="2500" dirty="0"/>
              <a:t>All the programming languages are stored in string array. We are using the </a:t>
            </a:r>
            <a:r>
              <a:rPr lang="en-IN" sz="2500" dirty="0" err="1"/>
              <a:t>ArrayAdapter</a:t>
            </a:r>
            <a:r>
              <a:rPr lang="en-IN" sz="2500" dirty="0"/>
              <a:t> class to display the array content.</a:t>
            </a:r>
          </a:p>
          <a:p>
            <a:pPr algn="l"/>
            <a:r>
              <a:rPr lang="en-IN" sz="2500" b="1" dirty="0"/>
              <a:t>&lt;</a:t>
            </a:r>
            <a:r>
              <a:rPr lang="en-IN" sz="2500" b="1" dirty="0" err="1"/>
              <a:t>TextView</a:t>
            </a:r>
            <a:r>
              <a:rPr lang="en-IN" sz="2500" dirty="0"/>
              <a:t>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android:layout_width</a:t>
            </a:r>
            <a:r>
              <a:rPr lang="en-IN" sz="2500" dirty="0"/>
              <a:t>="</a:t>
            </a:r>
            <a:r>
              <a:rPr lang="en-IN" sz="2500" dirty="0" err="1"/>
              <a:t>wrap_content</a:t>
            </a:r>
            <a:r>
              <a:rPr lang="en-IN" sz="2500" dirty="0"/>
              <a:t>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android:layout_height</a:t>
            </a:r>
            <a:r>
              <a:rPr lang="en-IN" sz="2500" dirty="0"/>
              <a:t>="</a:t>
            </a:r>
            <a:r>
              <a:rPr lang="en-IN" sz="2500" dirty="0" err="1"/>
              <a:t>wrap_content</a:t>
            </a:r>
            <a:r>
              <a:rPr lang="en-IN" sz="2500" dirty="0"/>
              <a:t>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android:text</a:t>
            </a:r>
            <a:r>
              <a:rPr lang="en-IN" sz="2500" dirty="0"/>
              <a:t>="What is your favourite programming language?"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app:layout_constraintBottom_toBottomOf</a:t>
            </a:r>
            <a:r>
              <a:rPr lang="en-IN" sz="2500" dirty="0"/>
              <a:t>="parent"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app:layout_constraintLeft_toLeftOf</a:t>
            </a:r>
            <a:r>
              <a:rPr lang="en-IN" sz="2500" dirty="0"/>
              <a:t>="parent"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app:layout_constraintRight_toRightOf</a:t>
            </a:r>
            <a:r>
              <a:rPr lang="en-IN" sz="2500" dirty="0"/>
              <a:t>="parent"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app:layout_constraintTop_toTopOf</a:t>
            </a:r>
            <a:r>
              <a:rPr lang="en-IN" sz="2500" dirty="0"/>
              <a:t>="parent"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app:layout_constraintVertical_bias</a:t>
            </a:r>
            <a:r>
              <a:rPr lang="en-IN" sz="2500" dirty="0"/>
              <a:t>="0.032" </a:t>
            </a:r>
            <a:r>
              <a:rPr lang="en-IN" sz="2500" b="1" dirty="0"/>
              <a:t>/&gt;</a:t>
            </a:r>
            <a:r>
              <a:rPr lang="en-IN" sz="2500" dirty="0"/>
              <a:t>  </a:t>
            </a:r>
          </a:p>
          <a:p>
            <a:pPr algn="l"/>
            <a:r>
              <a:rPr lang="en-IN" sz="2500" dirty="0"/>
              <a:t>  </a:t>
            </a:r>
          </a:p>
          <a:p>
            <a:pPr algn="l"/>
            <a:r>
              <a:rPr lang="en-IN" sz="2500" dirty="0"/>
              <a:t>    </a:t>
            </a:r>
            <a:r>
              <a:rPr lang="en-IN" sz="2500" b="1" dirty="0"/>
              <a:t>&lt;</a:t>
            </a:r>
            <a:r>
              <a:rPr lang="en-IN" sz="2500" b="1" dirty="0" err="1"/>
              <a:t>AutoCompleteTextView</a:t>
            </a:r>
            <a:r>
              <a:rPr lang="en-IN" sz="2500" dirty="0"/>
              <a:t>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android:id</a:t>
            </a:r>
            <a:r>
              <a:rPr lang="en-IN" sz="2500" dirty="0"/>
              <a:t>="@+id/</a:t>
            </a:r>
            <a:r>
              <a:rPr lang="en-IN" sz="2500" dirty="0" err="1"/>
              <a:t>autoCompleteTextView</a:t>
            </a:r>
            <a:r>
              <a:rPr lang="en-IN" sz="2500" dirty="0"/>
              <a:t>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android:layout_width</a:t>
            </a:r>
            <a:r>
              <a:rPr lang="en-IN" sz="2500" dirty="0"/>
              <a:t>="200dp"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android:layout_height</a:t>
            </a:r>
            <a:r>
              <a:rPr lang="en-IN" sz="2500" dirty="0"/>
              <a:t>="</a:t>
            </a:r>
            <a:r>
              <a:rPr lang="en-IN" sz="2500" dirty="0" err="1"/>
              <a:t>wrap_content</a:t>
            </a:r>
            <a:r>
              <a:rPr lang="en-IN" sz="2500" dirty="0"/>
              <a:t>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android:layout_marginLeft</a:t>
            </a:r>
            <a:r>
              <a:rPr lang="en-IN" sz="2500" dirty="0"/>
              <a:t>="92dp"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android:layout_marginTop</a:t>
            </a:r>
            <a:r>
              <a:rPr lang="en-IN" sz="2500" dirty="0"/>
              <a:t>="144dp"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android:text</a:t>
            </a:r>
            <a:r>
              <a:rPr lang="en-IN" sz="2500" dirty="0"/>
              <a:t>=""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app:layout_constraintStart_toStartOf</a:t>
            </a:r>
            <a:r>
              <a:rPr lang="en-IN" sz="2500" dirty="0"/>
              <a:t>="parent"  </a:t>
            </a:r>
          </a:p>
          <a:p>
            <a:pPr algn="l"/>
            <a:r>
              <a:rPr lang="en-IN" sz="2500" dirty="0"/>
              <a:t>        </a:t>
            </a:r>
            <a:r>
              <a:rPr lang="en-IN" sz="2500" dirty="0" err="1"/>
              <a:t>app:layout_constraintTop_toTopOf</a:t>
            </a:r>
            <a:r>
              <a:rPr lang="en-IN" sz="2500" dirty="0"/>
              <a:t>="parent" </a:t>
            </a:r>
            <a:r>
              <a:rPr lang="en-IN" sz="2500" b="1" dirty="0"/>
              <a:t>/&gt;</a:t>
            </a:r>
            <a:r>
              <a:rPr lang="en-IN" sz="2500" dirty="0"/>
              <a:t>  </a:t>
            </a:r>
          </a:p>
          <a:p>
            <a:pPr algn="l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1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651353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AutoCompleteTextView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2872"/>
            <a:ext cx="9144000" cy="51779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MainActivity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AppCompatActivity</a:t>
            </a:r>
            <a:r>
              <a:rPr lang="en-IN" dirty="0"/>
              <a:t> {  </a:t>
            </a:r>
          </a:p>
          <a:p>
            <a:pPr algn="l"/>
            <a:r>
              <a:rPr lang="en-IN" dirty="0"/>
              <a:t>    String[] language ={"C","C++","</a:t>
            </a:r>
            <a:r>
              <a:rPr lang="en-IN" dirty="0" err="1"/>
              <a:t>Java",".NET","iPhone","Android","ASP.NET","PHP</a:t>
            </a:r>
            <a:r>
              <a:rPr lang="en-IN" dirty="0"/>
              <a:t>"};  </a:t>
            </a:r>
          </a:p>
          <a:p>
            <a:pPr algn="l"/>
            <a:r>
              <a:rPr lang="en-IN" dirty="0"/>
              <a:t>    @Override  </a:t>
            </a:r>
          </a:p>
          <a:p>
            <a:pPr algn="l"/>
            <a:r>
              <a:rPr lang="en-IN" dirty="0"/>
              <a:t>    </a:t>
            </a:r>
            <a:r>
              <a:rPr lang="en-IN" b="1" dirty="0"/>
              <a:t>protected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onCreate</a:t>
            </a:r>
            <a:r>
              <a:rPr lang="en-IN" dirty="0"/>
              <a:t>(Bundle </a:t>
            </a:r>
            <a:r>
              <a:rPr lang="en-IN" dirty="0" err="1"/>
              <a:t>savedInstanceState</a:t>
            </a:r>
            <a:r>
              <a:rPr lang="en-IN" dirty="0"/>
              <a:t>) {  </a:t>
            </a:r>
          </a:p>
          <a:p>
            <a:pPr algn="l"/>
            <a:r>
              <a:rPr lang="en-IN" dirty="0"/>
              <a:t>        </a:t>
            </a:r>
            <a:r>
              <a:rPr lang="en-IN" b="1" dirty="0" err="1"/>
              <a:t>super</a:t>
            </a:r>
            <a:r>
              <a:rPr lang="en-IN" dirty="0" err="1"/>
              <a:t>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);  </a:t>
            </a:r>
          </a:p>
          <a:p>
            <a:pPr algn="l"/>
            <a:r>
              <a:rPr lang="en-IN" dirty="0"/>
              <a:t>        </a:t>
            </a:r>
            <a:r>
              <a:rPr lang="en-IN" dirty="0" err="1"/>
              <a:t>setContentView</a:t>
            </a:r>
            <a:r>
              <a:rPr lang="en-IN" dirty="0"/>
              <a:t>(</a:t>
            </a:r>
            <a:r>
              <a:rPr lang="en-IN" dirty="0" err="1"/>
              <a:t>R.layout.activity_main</a:t>
            </a:r>
            <a:r>
              <a:rPr lang="en-IN" dirty="0"/>
              <a:t>);  </a:t>
            </a:r>
          </a:p>
          <a:p>
            <a:pPr algn="l"/>
            <a:r>
              <a:rPr lang="en-IN" dirty="0"/>
              <a:t>    </a:t>
            </a:r>
            <a:r>
              <a:rPr lang="en-IN" dirty="0">
                <a:solidFill>
                  <a:srgbClr val="FF0000"/>
                </a:solidFill>
              </a:rPr>
              <a:t>    //Creating the instance of </a:t>
            </a:r>
            <a:r>
              <a:rPr lang="en-IN" dirty="0" err="1">
                <a:solidFill>
                  <a:srgbClr val="FF0000"/>
                </a:solidFill>
              </a:rPr>
              <a:t>ArrayAdapter</a:t>
            </a:r>
            <a:r>
              <a:rPr lang="en-IN" dirty="0">
                <a:solidFill>
                  <a:srgbClr val="FF0000"/>
                </a:solidFill>
              </a:rPr>
              <a:t> containing list of language names  </a:t>
            </a:r>
          </a:p>
          <a:p>
            <a:pPr algn="l"/>
            <a:r>
              <a:rPr lang="en-IN" dirty="0"/>
              <a:t>        </a:t>
            </a:r>
            <a:r>
              <a:rPr lang="en-IN" dirty="0" err="1"/>
              <a:t>ArrayAdapter</a:t>
            </a:r>
            <a:r>
              <a:rPr lang="en-IN" dirty="0"/>
              <a:t>&lt;String&gt; adapter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ArrayAdapter</a:t>
            </a:r>
            <a:r>
              <a:rPr lang="en-IN" dirty="0"/>
              <a:t>&lt;String&gt;  </a:t>
            </a:r>
          </a:p>
          <a:p>
            <a:pPr algn="l"/>
            <a:r>
              <a:rPr lang="en-IN" dirty="0"/>
              <a:t>                (</a:t>
            </a:r>
            <a:r>
              <a:rPr lang="en-IN" b="1" dirty="0" err="1"/>
              <a:t>this</a:t>
            </a:r>
            <a:r>
              <a:rPr lang="en-IN" dirty="0" err="1"/>
              <a:t>,android.R.layout.select_dialog_item,language</a:t>
            </a:r>
            <a:r>
              <a:rPr lang="en-IN" dirty="0"/>
              <a:t>);  </a:t>
            </a:r>
          </a:p>
          <a:p>
            <a:pPr algn="l"/>
            <a:r>
              <a:rPr lang="en-IN" dirty="0"/>
              <a:t>       </a:t>
            </a:r>
            <a:r>
              <a:rPr lang="en-IN" dirty="0">
                <a:solidFill>
                  <a:srgbClr val="FF0000"/>
                </a:solidFill>
              </a:rPr>
              <a:t> //Getting the instance of </a:t>
            </a:r>
            <a:r>
              <a:rPr lang="en-IN" dirty="0" err="1">
                <a:solidFill>
                  <a:srgbClr val="FF0000"/>
                </a:solidFill>
              </a:rPr>
              <a:t>AutoCompleteTextView</a:t>
            </a:r>
            <a:r>
              <a:rPr lang="en-IN" dirty="0"/>
              <a:t>  </a:t>
            </a:r>
          </a:p>
          <a:p>
            <a:pPr algn="l"/>
            <a:r>
              <a:rPr lang="en-IN" dirty="0"/>
              <a:t>        </a:t>
            </a:r>
            <a:r>
              <a:rPr lang="en-IN" dirty="0" err="1"/>
              <a:t>AutoCompleteTextView</a:t>
            </a:r>
            <a:r>
              <a:rPr lang="en-IN" dirty="0"/>
              <a:t> </a:t>
            </a:r>
            <a:r>
              <a:rPr lang="en-IN" dirty="0" err="1"/>
              <a:t>actv</a:t>
            </a:r>
            <a:r>
              <a:rPr lang="en-IN" dirty="0"/>
              <a:t> =  </a:t>
            </a:r>
            <a:r>
              <a:rPr lang="en-IN" dirty="0" err="1"/>
              <a:t>findViewById</a:t>
            </a:r>
            <a:r>
              <a:rPr lang="en-IN" dirty="0"/>
              <a:t>(</a:t>
            </a:r>
            <a:r>
              <a:rPr lang="en-IN" dirty="0" err="1"/>
              <a:t>R.id.autoCompleteTextView</a:t>
            </a:r>
            <a:r>
              <a:rPr lang="en-IN" dirty="0"/>
              <a:t>);  </a:t>
            </a:r>
          </a:p>
          <a:p>
            <a:pPr algn="l"/>
            <a:r>
              <a:rPr lang="en-IN" dirty="0"/>
              <a:t>        </a:t>
            </a:r>
            <a:r>
              <a:rPr lang="en-IN" dirty="0" err="1"/>
              <a:t>actv.setThreshold</a:t>
            </a:r>
            <a:r>
              <a:rPr lang="en-IN" dirty="0"/>
              <a:t>(1);</a:t>
            </a:r>
            <a:r>
              <a:rPr lang="en-IN" dirty="0">
                <a:solidFill>
                  <a:srgbClr val="FF0000"/>
                </a:solidFill>
              </a:rPr>
              <a:t>//will start working from first character </a:t>
            </a:r>
            <a:r>
              <a:rPr lang="en-IN" dirty="0"/>
              <a:t> </a:t>
            </a:r>
          </a:p>
          <a:p>
            <a:pPr algn="l"/>
            <a:r>
              <a:rPr lang="en-IN" dirty="0"/>
              <a:t>        </a:t>
            </a:r>
            <a:r>
              <a:rPr lang="en-IN" dirty="0" err="1"/>
              <a:t>actv.setAdapter</a:t>
            </a:r>
            <a:r>
              <a:rPr lang="en-IN" dirty="0"/>
              <a:t>(adapter);</a:t>
            </a:r>
            <a:r>
              <a:rPr lang="en-IN" dirty="0">
                <a:solidFill>
                  <a:srgbClr val="FF0000"/>
                </a:solidFill>
              </a:rPr>
              <a:t>//setting the adapter data into the </a:t>
            </a:r>
            <a:r>
              <a:rPr lang="en-IN" dirty="0" err="1">
                <a:solidFill>
                  <a:srgbClr val="FF0000"/>
                </a:solidFill>
              </a:rPr>
              <a:t>AutoCompleteTextView</a:t>
            </a:r>
            <a:r>
              <a:rPr lang="en-IN" dirty="0">
                <a:solidFill>
                  <a:srgbClr val="FF0000"/>
                </a:solidFill>
              </a:rPr>
              <a:t>  </a:t>
            </a:r>
          </a:p>
          <a:p>
            <a:pPr algn="l"/>
            <a:r>
              <a:rPr lang="en-IN" dirty="0"/>
              <a:t>        </a:t>
            </a:r>
            <a:r>
              <a:rPr lang="en-IN" dirty="0" err="1"/>
              <a:t>actv.setTextColor</a:t>
            </a:r>
            <a:r>
              <a:rPr lang="en-IN" dirty="0"/>
              <a:t>(</a:t>
            </a:r>
            <a:r>
              <a:rPr lang="en-IN" dirty="0" err="1"/>
              <a:t>Color.RED</a:t>
            </a:r>
            <a:r>
              <a:rPr lang="en-IN" dirty="0"/>
              <a:t>);  </a:t>
            </a:r>
          </a:p>
          <a:p>
            <a:pPr algn="l"/>
            <a:r>
              <a:rPr lang="en-IN" dirty="0"/>
              <a:t>    }  </a:t>
            </a:r>
          </a:p>
          <a:p>
            <a:pPr algn="l"/>
            <a:r>
              <a:rPr lang="en-IN" dirty="0"/>
              <a:t>}  </a:t>
            </a:r>
          </a:p>
          <a:p>
            <a:pPr algn="l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5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651353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AutoCompleteTextView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70" y="1377108"/>
            <a:ext cx="3429000" cy="46101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2872"/>
            <a:ext cx="9144000" cy="5177928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8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Adapter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Adapter is a bridge between UI component and data source that helps us to fill data in UI component.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holds the data and send the data to an Adapter view then view can takes the data from the adapter view and shows the data on different views like as </a:t>
            </a:r>
            <a:r>
              <a:rPr lang="en-IN" dirty="0" err="1"/>
              <a:t>ListView</a:t>
            </a:r>
            <a:r>
              <a:rPr lang="en-IN" dirty="0"/>
              <a:t>, </a:t>
            </a:r>
            <a:r>
              <a:rPr lang="en-IN" dirty="0" err="1"/>
              <a:t>GridView</a:t>
            </a:r>
            <a:r>
              <a:rPr lang="en-IN" dirty="0"/>
              <a:t>, Spinner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fill data in a list or a grid we need to implement Adapter.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data source is the source from where we get the data and UI components are list or grid items in which we want to display that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9" y="3586564"/>
            <a:ext cx="4976089" cy="1855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13" y="3451917"/>
            <a:ext cx="5204552" cy="202721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Adapter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Adapters In Android:</a:t>
            </a:r>
          </a:p>
          <a:p>
            <a:endParaRPr lang="en-IN" dirty="0"/>
          </a:p>
          <a:p>
            <a:r>
              <a:rPr lang="en-IN" dirty="0"/>
              <a:t>There are the some commonly used Adapter in Android used to fill the data in the UI components:</a:t>
            </a:r>
          </a:p>
          <a:p>
            <a:endParaRPr lang="en-IN" dirty="0"/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 err="1"/>
              <a:t>BaseAdapter</a:t>
            </a:r>
            <a:r>
              <a:rPr lang="en-IN" dirty="0"/>
              <a:t> – It is parent adapter for all other adapters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 err="1"/>
              <a:t>ArrayAdapter</a:t>
            </a:r>
            <a:r>
              <a:rPr lang="en-IN" dirty="0"/>
              <a:t> – It is used whenever we have a list of single items which is backed by an array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/>
              <a:t>Custom </a:t>
            </a:r>
            <a:r>
              <a:rPr lang="en-IN" dirty="0" err="1"/>
              <a:t>ArrayAdapter</a:t>
            </a:r>
            <a:r>
              <a:rPr lang="en-IN" dirty="0"/>
              <a:t> – It is used whenever we need to display a custom list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 err="1"/>
              <a:t>SimpleAdapter</a:t>
            </a:r>
            <a:r>
              <a:rPr lang="en-IN" dirty="0"/>
              <a:t> – It is an easy adapter to map static data to views defined in your </a:t>
            </a:r>
            <a:r>
              <a:rPr lang="en-IN" dirty="0">
                <a:hlinkClick r:id="rId2" tooltip="XML in Android"/>
              </a:rPr>
              <a:t>XML</a:t>
            </a:r>
            <a:r>
              <a:rPr lang="en-IN" dirty="0"/>
              <a:t> file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/>
              <a:t>Custom </a:t>
            </a:r>
            <a:r>
              <a:rPr lang="en-IN" dirty="0" err="1"/>
              <a:t>SimpleAdapter</a:t>
            </a:r>
            <a:r>
              <a:rPr lang="en-IN" dirty="0"/>
              <a:t> – It is used whenever we need to display a customized list and needed to access the child items of the list or grid</a:t>
            </a:r>
          </a:p>
          <a:p>
            <a:endParaRPr lang="en-IN" b="1" dirty="0"/>
          </a:p>
          <a:p>
            <a:r>
              <a:rPr lang="en-IN" b="1" dirty="0"/>
              <a:t>Note :</a:t>
            </a:r>
          </a:p>
          <a:p>
            <a:pPr algn="just"/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ArrayAdapter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is more simple and commonly used Adapter in android.</a:t>
            </a:r>
          </a:p>
          <a:p>
            <a:pPr algn="just"/>
            <a:endParaRPr lang="en-US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Whenever you have a list of single type of items like an array, we use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ArrayAdapter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Ex. List of phone contacts, countries or names.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1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DatePicker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DatePicker</a:t>
            </a:r>
            <a:r>
              <a:rPr lang="en-US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 is a 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control that will allow users to select the date by a day, month and year in our application user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DatePicker</a:t>
            </a:r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is available in two modes, one is to show the complete calendar and another one is to show the dates in spinner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E4E4E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FC337-6182-424D-9EC4-A0B32E19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97" y="3155071"/>
            <a:ext cx="5295900" cy="2524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DatePicker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23012" y="1337847"/>
            <a:ext cx="96755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DatePicker</a:t>
            </a:r>
            <a:endParaRPr lang="en-IN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="@+id/datePicker1"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android:datePickerMode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="calendar"/&gt;</a:t>
            </a:r>
          </a:p>
          <a:p>
            <a:endParaRPr lang="en-I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333333"/>
                </a:solidFill>
                <a:latin typeface="Consolas" panose="020B0609020204030204" pitchFamily="49" charset="0"/>
              </a:rPr>
              <a:t>(OR)</a:t>
            </a:r>
          </a:p>
          <a:p>
            <a:endParaRPr lang="en-IN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DatePicker</a:t>
            </a:r>
            <a:endParaRPr lang="en-IN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="@+id/datePicker1"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android:datePickerMode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="spinner"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android:calendarViewShown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="false"/&gt;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2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8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DatePicker</a:t>
            </a:r>
            <a:r>
              <a:rPr lang="en-IN" dirty="0"/>
              <a:t> - 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A3F71-CF22-49E2-A66C-67F2E03F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29" y="1473620"/>
            <a:ext cx="3200400" cy="46958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2285</Words>
  <Application>Microsoft Office PowerPoint</Application>
  <PresentationFormat>Widescreen</PresentationFormat>
  <Paragraphs>239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</vt:lpstr>
      <vt:lpstr>Calibri Light</vt:lpstr>
      <vt:lpstr>Consolas</vt:lpstr>
      <vt:lpstr>Segoe UI</vt:lpstr>
      <vt:lpstr>Office Theme</vt:lpstr>
      <vt:lpstr>AutoCompleteTextView</vt:lpstr>
      <vt:lpstr>AutoCompleteTextView</vt:lpstr>
      <vt:lpstr>AutoCompleteTextView</vt:lpstr>
      <vt:lpstr>AutoCompleteTextView</vt:lpstr>
      <vt:lpstr>Adapter</vt:lpstr>
      <vt:lpstr>Adapter</vt:lpstr>
      <vt:lpstr>DatePicker</vt:lpstr>
      <vt:lpstr>DatePicker</vt:lpstr>
      <vt:lpstr>DatePicker - Example</vt:lpstr>
      <vt:lpstr>DatePicker - Example</vt:lpstr>
      <vt:lpstr>DatePicker - Example</vt:lpstr>
      <vt:lpstr>TimePicker</vt:lpstr>
      <vt:lpstr>TimePicker</vt:lpstr>
      <vt:lpstr>TimePicker</vt:lpstr>
      <vt:lpstr>TimePicker - Example</vt:lpstr>
      <vt:lpstr>TimePicker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AutoCompleteTextView</dc:title>
  <dc:creator>admin</dc:creator>
  <cp:lastModifiedBy>admin</cp:lastModifiedBy>
  <cp:revision>25</cp:revision>
  <dcterms:created xsi:type="dcterms:W3CDTF">2020-10-08T04:40:05Z</dcterms:created>
  <dcterms:modified xsi:type="dcterms:W3CDTF">2022-11-23T06:21:45Z</dcterms:modified>
</cp:coreProperties>
</file>