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2B7C-5808-4C24-A9C1-4D3C5685B61E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4C15-E7F5-4A93-BE73-DCF3894E2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45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2B7C-5808-4C24-A9C1-4D3C5685B61E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4C15-E7F5-4A93-BE73-DCF3894E2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26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2B7C-5808-4C24-A9C1-4D3C5685B61E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4C15-E7F5-4A93-BE73-DCF3894E2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18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2B7C-5808-4C24-A9C1-4D3C5685B61E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4C15-E7F5-4A93-BE73-DCF3894E2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62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2B7C-5808-4C24-A9C1-4D3C5685B61E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4C15-E7F5-4A93-BE73-DCF3894E2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39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2B7C-5808-4C24-A9C1-4D3C5685B61E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4C15-E7F5-4A93-BE73-DCF3894E2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10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2B7C-5808-4C24-A9C1-4D3C5685B61E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4C15-E7F5-4A93-BE73-DCF3894E2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4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2B7C-5808-4C24-A9C1-4D3C5685B61E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4C15-E7F5-4A93-BE73-DCF3894E2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84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2B7C-5808-4C24-A9C1-4D3C5685B61E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4C15-E7F5-4A93-BE73-DCF3894E2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02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2B7C-5808-4C24-A9C1-4D3C5685B61E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4C15-E7F5-4A93-BE73-DCF3894E2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55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2B7C-5808-4C24-A9C1-4D3C5685B61E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4C15-E7F5-4A93-BE73-DCF3894E2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38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02B7C-5808-4C24-A9C1-4D3C5685B61E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24C15-E7F5-4A93-BE73-DCF3894E2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635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2477" y="329149"/>
            <a:ext cx="10341165" cy="783556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Alert Dialog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478" y="1277958"/>
            <a:ext cx="10043710" cy="514487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Alert Dialog in an android UI prompts a small window to make decision on mobile screen</a:t>
            </a:r>
            <a:r>
              <a:rPr lang="en-IN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Sometimes </a:t>
            </a:r>
            <a:r>
              <a:rPr lang="en-IN" dirty="0"/>
              <a:t>before making a decision it is required to give an alert to the user without moving to next activity</a:t>
            </a:r>
            <a:r>
              <a:rPr lang="en-IN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Y</a:t>
            </a:r>
            <a:r>
              <a:rPr lang="en-IN" dirty="0" smtClean="0"/>
              <a:t>ou </a:t>
            </a:r>
            <a:r>
              <a:rPr lang="en-IN" dirty="0"/>
              <a:t>have seen this type of alert when you try to exit the App and App ask you to confirm exiting.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504" y="3850396"/>
            <a:ext cx="27622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3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2477" y="329149"/>
            <a:ext cx="10341165" cy="783556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Alert Dialog</a:t>
            </a:r>
            <a:endParaRPr lang="en-IN" b="1" dirty="0"/>
          </a:p>
        </p:txBody>
      </p:sp>
      <p:sp>
        <p:nvSpPr>
          <p:cNvPr id="3" name="Rectangle 2"/>
          <p:cNvSpPr/>
          <p:nvPr/>
        </p:nvSpPr>
        <p:spPr>
          <a:xfrm>
            <a:off x="1064962" y="1164134"/>
            <a:ext cx="10084105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import </a:t>
            </a:r>
            <a:r>
              <a:rPr lang="en-IN" sz="1400" dirty="0" err="1"/>
              <a:t>android.content.DialogInterface</a:t>
            </a:r>
            <a:r>
              <a:rPr lang="en-IN" sz="1400" dirty="0"/>
              <a:t>;</a:t>
            </a:r>
          </a:p>
          <a:p>
            <a:r>
              <a:rPr lang="en-IN" sz="1400" dirty="0"/>
              <a:t>import android.support.v7.app.AlertDialog;</a:t>
            </a:r>
          </a:p>
          <a:p>
            <a:r>
              <a:rPr lang="en-IN" sz="1400" dirty="0"/>
              <a:t>import android.support.v7.app.AppCompatActivity;</a:t>
            </a:r>
          </a:p>
          <a:p>
            <a:r>
              <a:rPr lang="en-IN" sz="1400" dirty="0"/>
              <a:t>import </a:t>
            </a:r>
            <a:r>
              <a:rPr lang="en-IN" sz="1400" dirty="0" err="1"/>
              <a:t>android.os.Bundle</a:t>
            </a:r>
            <a:r>
              <a:rPr lang="en-IN" sz="1400" dirty="0"/>
              <a:t>;</a:t>
            </a:r>
          </a:p>
          <a:p>
            <a:r>
              <a:rPr lang="en-IN" sz="1400" dirty="0"/>
              <a:t>import </a:t>
            </a:r>
            <a:r>
              <a:rPr lang="en-IN" sz="1400" dirty="0" err="1"/>
              <a:t>android.view.View</a:t>
            </a:r>
            <a:r>
              <a:rPr lang="en-IN" sz="1400" dirty="0"/>
              <a:t>;</a:t>
            </a:r>
          </a:p>
          <a:p>
            <a:r>
              <a:rPr lang="en-IN" sz="1400" dirty="0"/>
              <a:t>import </a:t>
            </a:r>
            <a:r>
              <a:rPr lang="en-IN" sz="1400" dirty="0" err="1"/>
              <a:t>android.widget.Toast</a:t>
            </a:r>
            <a:r>
              <a:rPr lang="en-IN" sz="1400" dirty="0"/>
              <a:t>;</a:t>
            </a:r>
          </a:p>
          <a:p>
            <a:endParaRPr lang="en-IN" sz="1400" dirty="0"/>
          </a:p>
          <a:p>
            <a:r>
              <a:rPr lang="en-IN" sz="1400" dirty="0"/>
              <a:t>public class </a:t>
            </a:r>
            <a:r>
              <a:rPr lang="en-IN" sz="1400" dirty="0" err="1"/>
              <a:t>MainActivity</a:t>
            </a:r>
            <a:r>
              <a:rPr lang="en-IN" sz="1400" dirty="0"/>
              <a:t> extends </a:t>
            </a:r>
            <a:r>
              <a:rPr lang="en-IN" sz="1400" dirty="0" err="1"/>
              <a:t>AppCompatActivity</a:t>
            </a:r>
            <a:r>
              <a:rPr lang="en-IN" sz="1400" dirty="0"/>
              <a:t> {</a:t>
            </a:r>
          </a:p>
          <a:p>
            <a:endParaRPr lang="en-IN" sz="1400" dirty="0"/>
          </a:p>
          <a:p>
            <a:r>
              <a:rPr lang="en-IN" sz="1400" dirty="0"/>
              <a:t>    @Override</a:t>
            </a:r>
          </a:p>
          <a:p>
            <a:r>
              <a:rPr lang="en-IN" sz="1400" dirty="0"/>
              <a:t>    protected void </a:t>
            </a:r>
            <a:r>
              <a:rPr lang="en-IN" sz="1400" dirty="0" err="1"/>
              <a:t>onCreate</a:t>
            </a:r>
            <a:r>
              <a:rPr lang="en-IN" sz="1400" dirty="0"/>
              <a:t>(Bundle </a:t>
            </a:r>
            <a:r>
              <a:rPr lang="en-IN" sz="1400" dirty="0" err="1"/>
              <a:t>savedInstanceState</a:t>
            </a:r>
            <a:r>
              <a:rPr lang="en-IN" sz="1400" dirty="0"/>
              <a:t>) {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super.onCreate</a:t>
            </a:r>
            <a:r>
              <a:rPr lang="en-IN" sz="1400" dirty="0"/>
              <a:t>(</a:t>
            </a:r>
            <a:r>
              <a:rPr lang="en-IN" sz="1400" dirty="0" err="1"/>
              <a:t>savedInstanceState</a:t>
            </a:r>
            <a:r>
              <a:rPr lang="en-IN" sz="1400" dirty="0"/>
              <a:t>);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setContentView</a:t>
            </a:r>
            <a:r>
              <a:rPr lang="en-IN" sz="1400" dirty="0"/>
              <a:t>(</a:t>
            </a:r>
            <a:r>
              <a:rPr lang="en-IN" sz="1400" dirty="0" err="1"/>
              <a:t>R.layout.activity_main</a:t>
            </a:r>
            <a:r>
              <a:rPr lang="en-IN" sz="1400" dirty="0"/>
              <a:t>);</a:t>
            </a:r>
          </a:p>
          <a:p>
            <a:r>
              <a:rPr lang="en-IN" sz="1400" dirty="0"/>
              <a:t>    }</a:t>
            </a:r>
          </a:p>
          <a:p>
            <a:r>
              <a:rPr lang="en-IN" sz="1400" dirty="0"/>
              <a:t>    public void exit(View view){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AlertDialog.Builder</a:t>
            </a:r>
            <a:r>
              <a:rPr lang="en-IN" sz="1400" dirty="0"/>
              <a:t> </a:t>
            </a:r>
            <a:r>
              <a:rPr lang="en-IN" sz="1400" dirty="0" err="1"/>
              <a:t>alertDialogBuilder</a:t>
            </a:r>
            <a:r>
              <a:rPr lang="en-IN" sz="1400" dirty="0"/>
              <a:t> = new </a:t>
            </a:r>
            <a:r>
              <a:rPr lang="en-IN" sz="1400" dirty="0" err="1"/>
              <a:t>AlertDialog.Builder</a:t>
            </a:r>
            <a:r>
              <a:rPr lang="en-IN" sz="1400" dirty="0"/>
              <a:t>(this);</a:t>
            </a:r>
          </a:p>
          <a:p>
            <a:r>
              <a:rPr lang="en-IN" sz="1400" dirty="0"/>
              <a:t>        // Setting Alert Dialog Title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alertDialogBuilder.setTitle</a:t>
            </a:r>
            <a:r>
              <a:rPr lang="en-IN" sz="1400" dirty="0"/>
              <a:t>("Confirm Exit..!!!");</a:t>
            </a:r>
          </a:p>
          <a:p>
            <a:r>
              <a:rPr lang="en-IN" sz="1400" dirty="0"/>
              <a:t>        // Icon Of Alert Dialog 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alertDialogBuilder.setIcon</a:t>
            </a:r>
            <a:r>
              <a:rPr lang="en-IN" sz="1400" dirty="0"/>
              <a:t>(</a:t>
            </a:r>
            <a:r>
              <a:rPr lang="en-IN" sz="1400" dirty="0" err="1"/>
              <a:t>R.drawable.question</a:t>
            </a:r>
            <a:r>
              <a:rPr lang="en-IN" sz="1400" dirty="0"/>
              <a:t>);</a:t>
            </a:r>
          </a:p>
          <a:p>
            <a:r>
              <a:rPr lang="en-IN" sz="1400" dirty="0"/>
              <a:t>        // Setting Alert Dialog Message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alertDialogBuilder.setMessage</a:t>
            </a:r>
            <a:r>
              <a:rPr lang="en-IN" sz="1400" dirty="0"/>
              <a:t>("Are you </a:t>
            </a:r>
            <a:r>
              <a:rPr lang="en-IN" sz="1400" dirty="0" err="1"/>
              <a:t>sure,You</a:t>
            </a:r>
            <a:r>
              <a:rPr lang="en-IN" sz="1400" dirty="0"/>
              <a:t> want to exit");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alertDialogBuilder.setCancelable</a:t>
            </a:r>
            <a:r>
              <a:rPr lang="en-IN" sz="1400" dirty="0"/>
              <a:t>(false);</a:t>
            </a:r>
          </a:p>
        </p:txBody>
      </p:sp>
    </p:spTree>
    <p:extLst>
      <p:ext uri="{BB962C8B-B14F-4D97-AF65-F5344CB8AC3E}">
        <p14:creationId xmlns:p14="http://schemas.microsoft.com/office/powerpoint/2010/main" val="116640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2477" y="329149"/>
            <a:ext cx="10341165" cy="783556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Alert Dialog</a:t>
            </a:r>
            <a:endParaRPr lang="en-IN" b="1" dirty="0"/>
          </a:p>
        </p:txBody>
      </p:sp>
      <p:sp>
        <p:nvSpPr>
          <p:cNvPr id="3" name="Rectangle 2"/>
          <p:cNvSpPr/>
          <p:nvPr/>
        </p:nvSpPr>
        <p:spPr>
          <a:xfrm>
            <a:off x="1064962" y="1164134"/>
            <a:ext cx="10084105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err="1"/>
              <a:t>alertDialogBuilder.setPositiveButton</a:t>
            </a:r>
            <a:r>
              <a:rPr lang="en-IN" sz="1400" dirty="0"/>
              <a:t>("Yes", new </a:t>
            </a:r>
            <a:r>
              <a:rPr lang="en-IN" sz="1400" dirty="0" err="1"/>
              <a:t>DialogInterface.OnClickListener</a:t>
            </a:r>
            <a:r>
              <a:rPr lang="en-IN" sz="1400" dirty="0"/>
              <a:t>() {</a:t>
            </a:r>
          </a:p>
          <a:p>
            <a:endParaRPr lang="en-IN" sz="1400" dirty="0"/>
          </a:p>
          <a:p>
            <a:r>
              <a:rPr lang="en-IN" sz="1400" dirty="0"/>
              <a:t>                            @Override</a:t>
            </a:r>
          </a:p>
          <a:p>
            <a:r>
              <a:rPr lang="en-IN" sz="1400" dirty="0"/>
              <a:t>                            public void </a:t>
            </a:r>
            <a:r>
              <a:rPr lang="en-IN" sz="1400" dirty="0" err="1"/>
              <a:t>onClick</a:t>
            </a:r>
            <a:r>
              <a:rPr lang="en-IN" sz="1400" dirty="0"/>
              <a:t>(</a:t>
            </a:r>
            <a:r>
              <a:rPr lang="en-IN" sz="1400" dirty="0" err="1"/>
              <a:t>DialogInterface</a:t>
            </a:r>
            <a:r>
              <a:rPr lang="en-IN" sz="1400" dirty="0"/>
              <a:t> arg0, </a:t>
            </a:r>
            <a:r>
              <a:rPr lang="en-IN" sz="1400" dirty="0" err="1"/>
              <a:t>int</a:t>
            </a:r>
            <a:r>
              <a:rPr lang="en-IN" sz="1400" dirty="0"/>
              <a:t> arg1) {</a:t>
            </a:r>
          </a:p>
          <a:p>
            <a:r>
              <a:rPr lang="en-IN" sz="1400" dirty="0"/>
              <a:t>                                finish();</a:t>
            </a:r>
          </a:p>
          <a:p>
            <a:r>
              <a:rPr lang="en-IN" sz="1400" dirty="0"/>
              <a:t>                            }</a:t>
            </a:r>
          </a:p>
          <a:p>
            <a:r>
              <a:rPr lang="en-IN" sz="1400" dirty="0"/>
              <a:t>                        });</a:t>
            </a:r>
          </a:p>
          <a:p>
            <a:endParaRPr lang="en-IN" sz="1400" dirty="0"/>
          </a:p>
          <a:p>
            <a:r>
              <a:rPr lang="en-IN" sz="1400" dirty="0"/>
              <a:t>                </a:t>
            </a:r>
            <a:r>
              <a:rPr lang="en-IN" sz="1400" dirty="0" err="1"/>
              <a:t>alertDialogBuilder.setNegativeButton</a:t>
            </a:r>
            <a:r>
              <a:rPr lang="en-IN" sz="1400" dirty="0"/>
              <a:t>("No", new </a:t>
            </a:r>
            <a:r>
              <a:rPr lang="en-IN" sz="1400" dirty="0" err="1"/>
              <a:t>DialogInterface.OnClickListener</a:t>
            </a:r>
            <a:r>
              <a:rPr lang="en-IN" sz="1400" dirty="0"/>
              <a:t>() {</a:t>
            </a:r>
          </a:p>
          <a:p>
            <a:r>
              <a:rPr lang="en-IN" sz="1400" dirty="0"/>
              <a:t>                            @Override</a:t>
            </a:r>
          </a:p>
          <a:p>
            <a:r>
              <a:rPr lang="en-IN" sz="1400" dirty="0"/>
              <a:t>                            public void </a:t>
            </a:r>
            <a:r>
              <a:rPr lang="en-IN" sz="1400" dirty="0" err="1"/>
              <a:t>onClick</a:t>
            </a:r>
            <a:r>
              <a:rPr lang="en-IN" sz="1400" dirty="0"/>
              <a:t>(</a:t>
            </a:r>
            <a:r>
              <a:rPr lang="en-IN" sz="1400" dirty="0" err="1"/>
              <a:t>DialogInterface</a:t>
            </a:r>
            <a:r>
              <a:rPr lang="en-IN" sz="1400" dirty="0"/>
              <a:t> dialog, </a:t>
            </a:r>
            <a:r>
              <a:rPr lang="en-IN" sz="1400" dirty="0" err="1"/>
              <a:t>int</a:t>
            </a:r>
            <a:r>
              <a:rPr lang="en-IN" sz="1400" dirty="0"/>
              <a:t> which) {</a:t>
            </a:r>
          </a:p>
          <a:p>
            <a:r>
              <a:rPr lang="en-IN" sz="1400" dirty="0"/>
              <a:t>                                </a:t>
            </a:r>
            <a:r>
              <a:rPr lang="en-IN" sz="1400" dirty="0" err="1"/>
              <a:t>Toast.makeText</a:t>
            </a:r>
            <a:r>
              <a:rPr lang="en-IN" sz="1400" dirty="0"/>
              <a:t>(</a:t>
            </a:r>
            <a:r>
              <a:rPr lang="en-IN" sz="1400" dirty="0" err="1"/>
              <a:t>MainActivity.this,"You</a:t>
            </a:r>
            <a:r>
              <a:rPr lang="en-IN" sz="1400" dirty="0"/>
              <a:t> clicked over No",</a:t>
            </a:r>
            <a:r>
              <a:rPr lang="en-IN" sz="1400" dirty="0" err="1"/>
              <a:t>Toast.LENGTH_SHORT</a:t>
            </a:r>
            <a:r>
              <a:rPr lang="en-IN" sz="1400" dirty="0"/>
              <a:t>).show();</a:t>
            </a:r>
          </a:p>
          <a:p>
            <a:r>
              <a:rPr lang="en-IN" sz="1400" dirty="0"/>
              <a:t>                            }</a:t>
            </a:r>
          </a:p>
          <a:p>
            <a:r>
              <a:rPr lang="en-IN" sz="1400" dirty="0"/>
              <a:t>                        });</a:t>
            </a:r>
          </a:p>
          <a:p>
            <a:r>
              <a:rPr lang="en-IN" sz="1400" dirty="0"/>
              <a:t>                </a:t>
            </a:r>
            <a:r>
              <a:rPr lang="en-IN" sz="1400" dirty="0" err="1"/>
              <a:t>alertDialogBuilder.setNeutralButton</a:t>
            </a:r>
            <a:r>
              <a:rPr lang="en-IN" sz="1400" dirty="0"/>
              <a:t>("Cancel", new </a:t>
            </a:r>
            <a:r>
              <a:rPr lang="en-IN" sz="1400" dirty="0" err="1"/>
              <a:t>DialogInterface.OnClickListener</a:t>
            </a:r>
            <a:r>
              <a:rPr lang="en-IN" sz="1400" dirty="0"/>
              <a:t>() {</a:t>
            </a:r>
          </a:p>
          <a:p>
            <a:r>
              <a:rPr lang="en-IN" sz="1400" dirty="0"/>
              <a:t>                            @Override</a:t>
            </a:r>
          </a:p>
          <a:p>
            <a:r>
              <a:rPr lang="en-IN" sz="1400" dirty="0"/>
              <a:t>                            public void </a:t>
            </a:r>
            <a:r>
              <a:rPr lang="en-IN" sz="1400" dirty="0" err="1"/>
              <a:t>onClick</a:t>
            </a:r>
            <a:r>
              <a:rPr lang="en-IN" sz="1400" dirty="0"/>
              <a:t>(</a:t>
            </a:r>
            <a:r>
              <a:rPr lang="en-IN" sz="1400" dirty="0" err="1"/>
              <a:t>DialogInterface</a:t>
            </a:r>
            <a:r>
              <a:rPr lang="en-IN" sz="1400" dirty="0"/>
              <a:t> dialog, </a:t>
            </a:r>
            <a:r>
              <a:rPr lang="en-IN" sz="1400" dirty="0" err="1"/>
              <a:t>int</a:t>
            </a:r>
            <a:r>
              <a:rPr lang="en-IN" sz="1400" dirty="0"/>
              <a:t> which) {</a:t>
            </a:r>
          </a:p>
          <a:p>
            <a:r>
              <a:rPr lang="en-IN" sz="1400" dirty="0"/>
              <a:t>                                </a:t>
            </a:r>
            <a:r>
              <a:rPr lang="en-IN" sz="1400" dirty="0" err="1"/>
              <a:t>Toast.makeText</a:t>
            </a:r>
            <a:r>
              <a:rPr lang="en-IN" sz="1400" dirty="0"/>
              <a:t>(</a:t>
            </a:r>
            <a:r>
              <a:rPr lang="en-IN" sz="1400" dirty="0" err="1"/>
              <a:t>getApplicationContext</a:t>
            </a:r>
            <a:r>
              <a:rPr lang="en-IN" sz="1400" dirty="0"/>
              <a:t>(),"You clicked on Cancel",</a:t>
            </a:r>
            <a:r>
              <a:rPr lang="en-IN" sz="1400" dirty="0" err="1"/>
              <a:t>Toast.LENGTH_SHORT</a:t>
            </a:r>
            <a:r>
              <a:rPr lang="en-IN" sz="1400" dirty="0"/>
              <a:t>).show();</a:t>
            </a:r>
          </a:p>
          <a:p>
            <a:r>
              <a:rPr lang="en-IN" sz="1400" dirty="0"/>
              <a:t>                            }</a:t>
            </a:r>
          </a:p>
          <a:p>
            <a:r>
              <a:rPr lang="en-IN" sz="1400" dirty="0"/>
              <a:t>                         });</a:t>
            </a:r>
          </a:p>
          <a:p>
            <a:endParaRPr lang="en-IN" sz="1400" dirty="0"/>
          </a:p>
          <a:p>
            <a:r>
              <a:rPr lang="en-IN" sz="1400" dirty="0"/>
              <a:t>        </a:t>
            </a:r>
            <a:r>
              <a:rPr lang="en-IN" sz="1400" dirty="0" err="1"/>
              <a:t>AlertDialog</a:t>
            </a:r>
            <a:r>
              <a:rPr lang="en-IN" sz="1400" dirty="0"/>
              <a:t> </a:t>
            </a:r>
            <a:r>
              <a:rPr lang="en-IN" sz="1400" dirty="0" err="1"/>
              <a:t>alertDialog</a:t>
            </a:r>
            <a:r>
              <a:rPr lang="en-IN" sz="1400" dirty="0"/>
              <a:t> = </a:t>
            </a:r>
            <a:r>
              <a:rPr lang="en-IN" sz="1400" dirty="0" err="1"/>
              <a:t>alertDialogBuilder.create</a:t>
            </a:r>
            <a:r>
              <a:rPr lang="en-IN" sz="1400" dirty="0"/>
              <a:t>();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alertDialog.show</a:t>
            </a:r>
            <a:r>
              <a:rPr lang="en-IN" sz="1400" dirty="0"/>
              <a:t>();</a:t>
            </a:r>
          </a:p>
          <a:p>
            <a:r>
              <a:rPr lang="en-IN" sz="1400" dirty="0"/>
              <a:t>    }</a:t>
            </a:r>
          </a:p>
          <a:p>
            <a:r>
              <a:rPr lang="en-IN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648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2477" y="329149"/>
            <a:ext cx="10341165" cy="783556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Alert Dialog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478" y="1277958"/>
            <a:ext cx="10043710" cy="5144876"/>
          </a:xfrm>
        </p:spPr>
        <p:txBody>
          <a:bodyPr>
            <a:normAutofit/>
          </a:bodyPr>
          <a:lstStyle/>
          <a:p>
            <a:pPr algn="l"/>
            <a:r>
              <a:rPr lang="en-IN" b="1" dirty="0" err="1">
                <a:solidFill>
                  <a:srgbClr val="FF0000"/>
                </a:solidFill>
              </a:rPr>
              <a:t>AlertDialog.Builder</a:t>
            </a:r>
            <a:r>
              <a:rPr lang="en-IN" dirty="0"/>
              <a:t> is used to create an interface for Alert Dialog in </a:t>
            </a:r>
            <a:r>
              <a:rPr lang="en-IN" dirty="0" smtClean="0"/>
              <a:t>Android</a:t>
            </a:r>
          </a:p>
          <a:p>
            <a:pPr algn="l"/>
            <a:endParaRPr lang="en-IN" dirty="0"/>
          </a:p>
          <a:p>
            <a:pPr algn="l"/>
            <a:r>
              <a:rPr lang="en-IN" dirty="0" smtClean="0"/>
              <a:t>          </a:t>
            </a:r>
            <a:r>
              <a:rPr lang="en-IN" dirty="0" err="1" smtClean="0"/>
              <a:t>AlertDialog.Builder</a:t>
            </a:r>
            <a:r>
              <a:rPr lang="en-IN" dirty="0" smtClean="0"/>
              <a:t> </a:t>
            </a:r>
            <a:r>
              <a:rPr lang="en-IN" dirty="0" err="1"/>
              <a:t>alertDialogBuilder</a:t>
            </a:r>
            <a:r>
              <a:rPr lang="en-IN" dirty="0"/>
              <a:t> = new </a:t>
            </a:r>
            <a:r>
              <a:rPr lang="en-IN" dirty="0" err="1"/>
              <a:t>AlertDialog.Builder</a:t>
            </a:r>
            <a:r>
              <a:rPr lang="en-IN" dirty="0"/>
              <a:t>(this</a:t>
            </a:r>
            <a:r>
              <a:rPr lang="en-IN" dirty="0" smtClean="0"/>
              <a:t>);</a:t>
            </a:r>
          </a:p>
          <a:p>
            <a:pPr algn="l"/>
            <a:r>
              <a:rPr lang="en-IN" b="1" dirty="0">
                <a:solidFill>
                  <a:srgbClr val="FF0000"/>
                </a:solidFill>
              </a:rPr>
              <a:t>C</a:t>
            </a:r>
            <a:r>
              <a:rPr lang="en-IN" b="1" dirty="0" smtClean="0">
                <a:solidFill>
                  <a:srgbClr val="FF0000"/>
                </a:solidFill>
              </a:rPr>
              <a:t>omponents </a:t>
            </a:r>
            <a:r>
              <a:rPr lang="en-IN" b="1" dirty="0">
                <a:solidFill>
                  <a:srgbClr val="FF0000"/>
                </a:solidFill>
              </a:rPr>
              <a:t>of Alert Dialog</a:t>
            </a:r>
            <a:r>
              <a:rPr lang="en-IN" b="1" dirty="0" smtClean="0">
                <a:solidFill>
                  <a:srgbClr val="FF0000"/>
                </a:solidFill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 err="1"/>
              <a:t>setTitle</a:t>
            </a:r>
            <a:r>
              <a:rPr lang="en-IN" b="1" dirty="0"/>
              <a:t>(</a:t>
            </a:r>
            <a:r>
              <a:rPr lang="en-IN" b="1" dirty="0" err="1"/>
              <a:t>CharSequence</a:t>
            </a:r>
            <a:r>
              <a:rPr lang="en-IN" b="1" dirty="0"/>
              <a:t> title) –</a:t>
            </a:r>
            <a:r>
              <a:rPr lang="en-IN" dirty="0"/>
              <a:t> This component is used to set the title of the alert dialog. It is optional component</a:t>
            </a:r>
            <a:r>
              <a:rPr lang="en-IN" dirty="0" smtClean="0"/>
              <a:t>.</a:t>
            </a:r>
          </a:p>
          <a:p>
            <a:pPr algn="l"/>
            <a:r>
              <a:rPr lang="en-IN" dirty="0" smtClean="0"/>
              <a:t>                                             </a:t>
            </a:r>
            <a:r>
              <a:rPr lang="en-IN" dirty="0" err="1" smtClean="0"/>
              <a:t>alertDialogBuilder.setTitle</a:t>
            </a:r>
            <a:r>
              <a:rPr lang="en-IN" dirty="0" smtClean="0"/>
              <a:t>(“Login Alert");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b="1" dirty="0" err="1"/>
              <a:t>setIcon</a:t>
            </a:r>
            <a:r>
              <a:rPr lang="en-IN" b="1" dirty="0"/>
              <a:t>(</a:t>
            </a:r>
            <a:r>
              <a:rPr lang="en-IN" b="1" dirty="0" err="1"/>
              <a:t>Drawable</a:t>
            </a:r>
            <a:r>
              <a:rPr lang="en-IN" b="1" dirty="0"/>
              <a:t> icon) </a:t>
            </a:r>
            <a:r>
              <a:rPr lang="en-IN" dirty="0"/>
              <a:t>– This component add icon before the title. You will need to save image in </a:t>
            </a:r>
            <a:r>
              <a:rPr lang="en-IN" dirty="0" err="1"/>
              <a:t>drawable</a:t>
            </a:r>
            <a:r>
              <a:rPr lang="en-IN" dirty="0"/>
              <a:t> icon</a:t>
            </a:r>
            <a:r>
              <a:rPr lang="en-IN" dirty="0" smtClean="0"/>
              <a:t>.</a:t>
            </a:r>
          </a:p>
          <a:p>
            <a:pPr algn="l"/>
            <a:r>
              <a:rPr lang="en-IN" dirty="0" smtClean="0"/>
              <a:t>                                               </a:t>
            </a:r>
            <a:r>
              <a:rPr lang="en-IN" dirty="0" err="1" smtClean="0"/>
              <a:t>alertDialogBuilder.setIcon</a:t>
            </a:r>
            <a:r>
              <a:rPr lang="en-IN" dirty="0" smtClean="0"/>
              <a:t>(</a:t>
            </a:r>
            <a:r>
              <a:rPr lang="en-IN" dirty="0" err="1" smtClean="0"/>
              <a:t>R.drawable.image</a:t>
            </a:r>
            <a:r>
              <a:rPr lang="en-IN" dirty="0" smtClean="0"/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940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2477" y="329149"/>
            <a:ext cx="10341165" cy="783556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Alert Dialog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478" y="1277958"/>
            <a:ext cx="10043710" cy="5144876"/>
          </a:xfrm>
        </p:spPr>
        <p:txBody>
          <a:bodyPr>
            <a:normAutofit/>
          </a:bodyPr>
          <a:lstStyle/>
          <a:p>
            <a:pPr algn="l"/>
            <a:r>
              <a:rPr lang="en-IN" b="1" dirty="0" smtClean="0">
                <a:solidFill>
                  <a:srgbClr val="FF0000"/>
                </a:solidFill>
              </a:rPr>
              <a:t>Components </a:t>
            </a:r>
            <a:r>
              <a:rPr lang="en-IN" b="1" dirty="0">
                <a:solidFill>
                  <a:srgbClr val="FF0000"/>
                </a:solidFill>
              </a:rPr>
              <a:t>of Alert Dialog</a:t>
            </a:r>
            <a:r>
              <a:rPr lang="en-IN" b="1" dirty="0" smtClean="0">
                <a:solidFill>
                  <a:srgbClr val="FF0000"/>
                </a:solidFill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 err="1" smtClean="0"/>
              <a:t>setMessage</a:t>
            </a:r>
            <a:r>
              <a:rPr lang="en-IN" b="1" dirty="0" smtClean="0"/>
              <a:t>(</a:t>
            </a:r>
            <a:r>
              <a:rPr lang="en-IN" b="1" dirty="0" err="1" smtClean="0"/>
              <a:t>CharSequence</a:t>
            </a:r>
            <a:r>
              <a:rPr lang="en-IN" b="1" dirty="0" smtClean="0"/>
              <a:t> </a:t>
            </a:r>
            <a:r>
              <a:rPr lang="en-IN" b="1" dirty="0"/>
              <a:t>message) </a:t>
            </a:r>
            <a:r>
              <a:rPr lang="en-IN" dirty="0"/>
              <a:t>– This component displays the required message in the alert dialog</a:t>
            </a:r>
            <a:r>
              <a:rPr lang="en-IN" dirty="0" smtClean="0"/>
              <a:t>.</a:t>
            </a:r>
          </a:p>
          <a:p>
            <a:pPr algn="l"/>
            <a:r>
              <a:rPr lang="en-IN" dirty="0"/>
              <a:t> </a:t>
            </a:r>
            <a:r>
              <a:rPr lang="en-IN" dirty="0" smtClean="0"/>
              <a:t>                           </a:t>
            </a:r>
            <a:r>
              <a:rPr lang="en-IN" dirty="0" err="1" smtClean="0"/>
              <a:t>alertDialogBuilder.setMessage</a:t>
            </a:r>
            <a:r>
              <a:rPr lang="en-IN" dirty="0" smtClean="0"/>
              <a:t>(“Do you want to Login");</a:t>
            </a:r>
          </a:p>
          <a:p>
            <a:pPr algn="l"/>
            <a:endParaRPr lang="en-I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 err="1"/>
              <a:t>setCancelable</a:t>
            </a:r>
            <a:r>
              <a:rPr lang="en-IN" b="1" dirty="0"/>
              <a:t>(</a:t>
            </a:r>
            <a:r>
              <a:rPr lang="en-IN" b="1" dirty="0" err="1"/>
              <a:t>boolean</a:t>
            </a:r>
            <a:r>
              <a:rPr lang="en-IN" b="1" dirty="0"/>
              <a:t> </a:t>
            </a:r>
            <a:r>
              <a:rPr lang="en-IN" b="1" dirty="0" err="1"/>
              <a:t>cancelable</a:t>
            </a:r>
            <a:r>
              <a:rPr lang="en-IN" b="1" dirty="0"/>
              <a:t>) </a:t>
            </a:r>
            <a:r>
              <a:rPr lang="en-IN" dirty="0"/>
              <a:t>– This component has </a:t>
            </a:r>
            <a:r>
              <a:rPr lang="en-IN" dirty="0" err="1"/>
              <a:t>boolean</a:t>
            </a:r>
            <a:r>
              <a:rPr lang="en-IN" dirty="0"/>
              <a:t> value </a:t>
            </a:r>
            <a:r>
              <a:rPr lang="en-IN" dirty="0" err="1"/>
              <a:t>i.e</a:t>
            </a:r>
            <a:r>
              <a:rPr lang="en-IN" dirty="0"/>
              <a:t> true/false. If set to false it allows to cancel the dialog box by clicking on area outside the dialog else it allows</a:t>
            </a:r>
            <a:r>
              <a:rPr lang="en-IN" dirty="0" smtClean="0"/>
              <a:t>.</a:t>
            </a:r>
          </a:p>
          <a:p>
            <a:pPr algn="l"/>
            <a:r>
              <a:rPr lang="en-IN" dirty="0"/>
              <a:t> </a:t>
            </a:r>
            <a:r>
              <a:rPr lang="en-IN" dirty="0" smtClean="0"/>
              <a:t>                             </a:t>
            </a:r>
            <a:r>
              <a:rPr lang="en-IN" dirty="0" err="1" smtClean="0"/>
              <a:t>alertDialogBuilder.setCancelable</a:t>
            </a:r>
            <a:r>
              <a:rPr lang="en-IN" dirty="0" smtClean="0"/>
              <a:t>(false);</a:t>
            </a:r>
          </a:p>
          <a:p>
            <a:pPr algn="l"/>
            <a:endParaRPr lang="en-IN" dirty="0" smtClean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679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2477" y="329149"/>
            <a:ext cx="10341165" cy="783556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Alert Dialog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478" y="1277958"/>
            <a:ext cx="10043710" cy="5144876"/>
          </a:xfrm>
        </p:spPr>
        <p:txBody>
          <a:bodyPr>
            <a:normAutofit lnSpcReduction="10000"/>
          </a:bodyPr>
          <a:lstStyle/>
          <a:p>
            <a:pPr algn="l"/>
            <a:r>
              <a:rPr lang="en-IN" b="1" dirty="0" smtClean="0">
                <a:solidFill>
                  <a:srgbClr val="FF0000"/>
                </a:solidFill>
              </a:rPr>
              <a:t>Components </a:t>
            </a:r>
            <a:r>
              <a:rPr lang="en-IN" b="1" dirty="0">
                <a:solidFill>
                  <a:srgbClr val="FF0000"/>
                </a:solidFill>
              </a:rPr>
              <a:t>of Alert Dialog</a:t>
            </a:r>
            <a:r>
              <a:rPr lang="en-IN" b="1" dirty="0" smtClean="0">
                <a:solidFill>
                  <a:srgbClr val="FF0000"/>
                </a:solidFill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 err="1"/>
              <a:t>setPositiveButton</a:t>
            </a:r>
            <a:r>
              <a:rPr lang="en-IN" b="1" dirty="0"/>
              <a:t>(</a:t>
            </a:r>
            <a:r>
              <a:rPr lang="en-IN" b="1" dirty="0" err="1"/>
              <a:t>CharSequence</a:t>
            </a:r>
            <a:r>
              <a:rPr lang="en-IN" b="1" dirty="0"/>
              <a:t> text, </a:t>
            </a:r>
            <a:r>
              <a:rPr lang="en-IN" b="1" dirty="0" err="1"/>
              <a:t>DialogInterface.OnClickListener</a:t>
            </a:r>
            <a:r>
              <a:rPr lang="en-IN" b="1" dirty="0"/>
              <a:t> listener)</a:t>
            </a:r>
            <a:r>
              <a:rPr lang="en-IN" dirty="0"/>
              <a:t> – This component add positive button and further with this user confirm he wants the alert dialog question to happen.</a:t>
            </a:r>
          </a:p>
          <a:p>
            <a:pPr algn="l"/>
            <a:endParaRPr lang="en-IN" dirty="0"/>
          </a:p>
          <a:p>
            <a:pPr algn="l"/>
            <a:r>
              <a:rPr lang="en-IN" dirty="0" err="1" smtClean="0"/>
              <a:t>alertDialogBuilder.setPositiveButton</a:t>
            </a:r>
            <a:r>
              <a:rPr lang="en-IN" dirty="0"/>
              <a:t>("yes", new </a:t>
            </a:r>
            <a:r>
              <a:rPr lang="en-IN" dirty="0" err="1"/>
              <a:t>DialogInterface.OnClickListener</a:t>
            </a:r>
            <a:r>
              <a:rPr lang="en-IN" dirty="0"/>
              <a:t>() {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                            @Override</a:t>
            </a:r>
          </a:p>
          <a:p>
            <a:pPr algn="l"/>
            <a:r>
              <a:rPr lang="en-IN" dirty="0"/>
              <a:t>                            public void </a:t>
            </a:r>
            <a:r>
              <a:rPr lang="en-IN" dirty="0" err="1"/>
              <a:t>onClick</a:t>
            </a:r>
            <a:r>
              <a:rPr lang="en-IN" dirty="0"/>
              <a:t>(</a:t>
            </a:r>
            <a:r>
              <a:rPr lang="en-IN" dirty="0" err="1"/>
              <a:t>DialogInterface</a:t>
            </a:r>
            <a:r>
              <a:rPr lang="en-IN" dirty="0"/>
              <a:t> arg0, </a:t>
            </a:r>
            <a:r>
              <a:rPr lang="en-IN" dirty="0" err="1"/>
              <a:t>int</a:t>
            </a:r>
            <a:r>
              <a:rPr lang="en-IN" dirty="0"/>
              <a:t> arg1) {</a:t>
            </a:r>
          </a:p>
          <a:p>
            <a:pPr algn="l"/>
            <a:r>
              <a:rPr lang="en-IN" dirty="0"/>
              <a:t>                                finish();</a:t>
            </a:r>
          </a:p>
          <a:p>
            <a:pPr algn="l"/>
            <a:r>
              <a:rPr lang="en-IN" dirty="0"/>
              <a:t>                            }</a:t>
            </a:r>
          </a:p>
          <a:p>
            <a:pPr algn="l"/>
            <a:r>
              <a:rPr lang="en-IN" dirty="0"/>
              <a:t>                        });</a:t>
            </a:r>
            <a:endParaRPr lang="en-IN" dirty="0" smtClean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140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2477" y="329149"/>
            <a:ext cx="10341165" cy="783556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Alert Dialog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478" y="1277958"/>
            <a:ext cx="10043710" cy="5144876"/>
          </a:xfrm>
        </p:spPr>
        <p:txBody>
          <a:bodyPr>
            <a:normAutofit lnSpcReduction="10000"/>
          </a:bodyPr>
          <a:lstStyle/>
          <a:p>
            <a:pPr algn="l"/>
            <a:r>
              <a:rPr lang="en-IN" b="1" dirty="0" smtClean="0">
                <a:solidFill>
                  <a:srgbClr val="FF0000"/>
                </a:solidFill>
              </a:rPr>
              <a:t>Components </a:t>
            </a:r>
            <a:r>
              <a:rPr lang="en-IN" b="1" dirty="0">
                <a:solidFill>
                  <a:srgbClr val="FF0000"/>
                </a:solidFill>
              </a:rPr>
              <a:t>of Alert Dialog</a:t>
            </a:r>
            <a:r>
              <a:rPr lang="en-IN" b="1" dirty="0" smtClean="0">
                <a:solidFill>
                  <a:srgbClr val="FF0000"/>
                </a:solidFill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 err="1"/>
              <a:t>setNegativeButton</a:t>
            </a:r>
            <a:r>
              <a:rPr lang="en-IN" b="1" dirty="0"/>
              <a:t>(</a:t>
            </a:r>
            <a:r>
              <a:rPr lang="en-IN" b="1" dirty="0" err="1"/>
              <a:t>CharSequence</a:t>
            </a:r>
            <a:r>
              <a:rPr lang="en-IN" b="1" dirty="0"/>
              <a:t> text, </a:t>
            </a:r>
            <a:r>
              <a:rPr lang="en-IN" b="1" dirty="0" err="1"/>
              <a:t>DialogInterface.OnClickListener</a:t>
            </a:r>
            <a:r>
              <a:rPr lang="en-IN" b="1" dirty="0"/>
              <a:t> listener) </a:t>
            </a:r>
            <a:r>
              <a:rPr lang="en-IN" dirty="0"/>
              <a:t>– This component add negative button and further with this user confirm he doesn’t want the alert dialog question to happen.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algn="l"/>
            <a:r>
              <a:rPr lang="en-IN" dirty="0" err="1"/>
              <a:t>alertDialogBuilder.setNegativeButton</a:t>
            </a:r>
            <a:r>
              <a:rPr lang="en-IN" dirty="0"/>
              <a:t>("No", new </a:t>
            </a:r>
            <a:r>
              <a:rPr lang="en-IN" dirty="0" err="1"/>
              <a:t>DialogInterface.OnClickListener</a:t>
            </a:r>
            <a:r>
              <a:rPr lang="en-IN" dirty="0"/>
              <a:t>() {</a:t>
            </a:r>
          </a:p>
          <a:p>
            <a:pPr algn="l"/>
            <a:r>
              <a:rPr lang="en-IN" dirty="0"/>
              <a:t>                            @Override</a:t>
            </a:r>
          </a:p>
          <a:p>
            <a:pPr algn="l"/>
            <a:r>
              <a:rPr lang="en-IN" dirty="0"/>
              <a:t>                            public void </a:t>
            </a:r>
            <a:r>
              <a:rPr lang="en-IN" dirty="0" err="1"/>
              <a:t>onClick</a:t>
            </a:r>
            <a:r>
              <a:rPr lang="en-IN" dirty="0"/>
              <a:t>(</a:t>
            </a:r>
            <a:r>
              <a:rPr lang="en-IN" dirty="0" err="1"/>
              <a:t>DialogInterface</a:t>
            </a:r>
            <a:r>
              <a:rPr lang="en-IN" dirty="0"/>
              <a:t> dialog, </a:t>
            </a:r>
            <a:r>
              <a:rPr lang="en-IN" dirty="0" err="1"/>
              <a:t>int</a:t>
            </a:r>
            <a:r>
              <a:rPr lang="en-IN" dirty="0"/>
              <a:t> which) {</a:t>
            </a:r>
          </a:p>
          <a:p>
            <a:pPr algn="l"/>
            <a:r>
              <a:rPr lang="en-IN" dirty="0"/>
              <a:t>                                </a:t>
            </a:r>
            <a:r>
              <a:rPr lang="en-IN" dirty="0" err="1"/>
              <a:t>Toast.makeText</a:t>
            </a:r>
            <a:r>
              <a:rPr lang="en-IN" dirty="0"/>
              <a:t>(</a:t>
            </a:r>
            <a:r>
              <a:rPr lang="en-IN" dirty="0" err="1"/>
              <a:t>MainActivity.this,"You</a:t>
            </a:r>
            <a:r>
              <a:rPr lang="en-IN" dirty="0"/>
              <a:t> clicked over No",</a:t>
            </a:r>
            <a:r>
              <a:rPr lang="en-IN" dirty="0" err="1"/>
              <a:t>Toast.LENGTH_SHORT</a:t>
            </a:r>
            <a:r>
              <a:rPr lang="en-IN" dirty="0"/>
              <a:t>).show();</a:t>
            </a:r>
          </a:p>
          <a:p>
            <a:pPr algn="l"/>
            <a:r>
              <a:rPr lang="en-IN" dirty="0"/>
              <a:t>                            }</a:t>
            </a:r>
          </a:p>
          <a:p>
            <a:pPr algn="l"/>
            <a:r>
              <a:rPr lang="en-IN" dirty="0"/>
              <a:t>                        });</a:t>
            </a:r>
          </a:p>
        </p:txBody>
      </p:sp>
    </p:spTree>
    <p:extLst>
      <p:ext uri="{BB962C8B-B14F-4D97-AF65-F5344CB8AC3E}">
        <p14:creationId xmlns:p14="http://schemas.microsoft.com/office/powerpoint/2010/main" val="291766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2477" y="329149"/>
            <a:ext cx="10341165" cy="783556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Alert Dialog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478" y="1277958"/>
            <a:ext cx="10043710" cy="5144876"/>
          </a:xfrm>
        </p:spPr>
        <p:txBody>
          <a:bodyPr>
            <a:normAutofit fontScale="92500"/>
          </a:bodyPr>
          <a:lstStyle/>
          <a:p>
            <a:pPr algn="l"/>
            <a:r>
              <a:rPr lang="en-IN" b="1" dirty="0" smtClean="0">
                <a:solidFill>
                  <a:srgbClr val="FF0000"/>
                </a:solidFill>
              </a:rPr>
              <a:t>Components </a:t>
            </a:r>
            <a:r>
              <a:rPr lang="en-IN" b="1" dirty="0">
                <a:solidFill>
                  <a:srgbClr val="FF0000"/>
                </a:solidFill>
              </a:rPr>
              <a:t>of Alert Dialog</a:t>
            </a:r>
            <a:r>
              <a:rPr lang="en-IN" b="1" dirty="0" smtClean="0">
                <a:solidFill>
                  <a:srgbClr val="FF0000"/>
                </a:solidFill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 err="1"/>
              <a:t>setNeutralButton</a:t>
            </a:r>
            <a:r>
              <a:rPr lang="en-IN" b="1" dirty="0"/>
              <a:t>(</a:t>
            </a:r>
            <a:r>
              <a:rPr lang="en-IN" b="1" dirty="0" err="1"/>
              <a:t>CharSequence</a:t>
            </a:r>
            <a:r>
              <a:rPr lang="en-IN" b="1" dirty="0"/>
              <a:t> text, </a:t>
            </a:r>
            <a:r>
              <a:rPr lang="en-IN" b="1" dirty="0" err="1"/>
              <a:t>DialogInterface.OnClickListener</a:t>
            </a:r>
            <a:r>
              <a:rPr lang="en-IN" b="1" dirty="0"/>
              <a:t> listener) – </a:t>
            </a:r>
            <a:r>
              <a:rPr lang="en-IN" dirty="0"/>
              <a:t>This component simply add a new button and on this button developer can set any other </a:t>
            </a:r>
            <a:r>
              <a:rPr lang="en-IN" dirty="0" err="1"/>
              <a:t>onclick</a:t>
            </a:r>
            <a:r>
              <a:rPr lang="en-IN" dirty="0"/>
              <a:t> functionality like cancel button on alert dialog.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 </a:t>
            </a:r>
            <a:r>
              <a:rPr lang="en-IN" dirty="0" err="1"/>
              <a:t>alertDialogBuilder.setNeutralButton</a:t>
            </a:r>
            <a:r>
              <a:rPr lang="en-IN" dirty="0"/>
              <a:t>("Cancel", new </a:t>
            </a:r>
            <a:r>
              <a:rPr lang="en-IN" dirty="0" err="1"/>
              <a:t>DialogInterface.OnClickListener</a:t>
            </a:r>
            <a:r>
              <a:rPr lang="en-IN" dirty="0"/>
              <a:t>() {</a:t>
            </a:r>
          </a:p>
          <a:p>
            <a:pPr algn="l"/>
            <a:r>
              <a:rPr lang="en-IN" dirty="0"/>
              <a:t>                            @Override</a:t>
            </a:r>
          </a:p>
          <a:p>
            <a:pPr algn="l"/>
            <a:r>
              <a:rPr lang="en-IN" dirty="0"/>
              <a:t>                            public void </a:t>
            </a:r>
            <a:r>
              <a:rPr lang="en-IN" dirty="0" err="1"/>
              <a:t>onClick</a:t>
            </a:r>
            <a:r>
              <a:rPr lang="en-IN" dirty="0"/>
              <a:t>(</a:t>
            </a:r>
            <a:r>
              <a:rPr lang="en-IN" dirty="0" err="1"/>
              <a:t>DialogInterface</a:t>
            </a:r>
            <a:r>
              <a:rPr lang="en-IN" dirty="0"/>
              <a:t> dialog, </a:t>
            </a:r>
            <a:r>
              <a:rPr lang="en-IN" dirty="0" err="1"/>
              <a:t>int</a:t>
            </a:r>
            <a:r>
              <a:rPr lang="en-IN" dirty="0"/>
              <a:t> which) {</a:t>
            </a:r>
          </a:p>
          <a:p>
            <a:pPr algn="l"/>
            <a:r>
              <a:rPr lang="en-IN" dirty="0"/>
              <a:t>                                </a:t>
            </a:r>
            <a:r>
              <a:rPr lang="en-IN" dirty="0" err="1"/>
              <a:t>Toast.makeText</a:t>
            </a:r>
            <a:r>
              <a:rPr lang="en-IN" dirty="0"/>
              <a:t>(</a:t>
            </a:r>
            <a:r>
              <a:rPr lang="en-IN" dirty="0" err="1"/>
              <a:t>getApplicationContext</a:t>
            </a:r>
            <a:r>
              <a:rPr lang="en-IN" dirty="0"/>
              <a:t>(),"You clicked on Cancel",</a:t>
            </a:r>
            <a:r>
              <a:rPr lang="en-IN" dirty="0" err="1"/>
              <a:t>Toast.LENGTH_SHORT</a:t>
            </a:r>
            <a:r>
              <a:rPr lang="en-IN" dirty="0"/>
              <a:t>).show();</a:t>
            </a:r>
          </a:p>
          <a:p>
            <a:pPr algn="l"/>
            <a:r>
              <a:rPr lang="en-IN" dirty="0"/>
              <a:t>                            }</a:t>
            </a:r>
          </a:p>
          <a:p>
            <a:pPr algn="l"/>
            <a:r>
              <a:rPr lang="en-IN" dirty="0"/>
              <a:t>                         });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52831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2477" y="329149"/>
            <a:ext cx="10341165" cy="783556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Alert Dialog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478" y="1277958"/>
            <a:ext cx="10043710" cy="5144876"/>
          </a:xfrm>
        </p:spPr>
        <p:txBody>
          <a:bodyPr>
            <a:normAutofit fontScale="92500"/>
          </a:bodyPr>
          <a:lstStyle/>
          <a:p>
            <a:pPr algn="l"/>
            <a:r>
              <a:rPr lang="en-IN" b="1" dirty="0" smtClean="0">
                <a:solidFill>
                  <a:srgbClr val="FF0000"/>
                </a:solidFill>
              </a:rPr>
              <a:t>Components </a:t>
            </a:r>
            <a:r>
              <a:rPr lang="en-IN" b="1" dirty="0">
                <a:solidFill>
                  <a:srgbClr val="FF0000"/>
                </a:solidFill>
              </a:rPr>
              <a:t>of Alert Dialog</a:t>
            </a:r>
            <a:r>
              <a:rPr lang="en-IN" b="1" dirty="0" smtClean="0">
                <a:solidFill>
                  <a:srgbClr val="FF0000"/>
                </a:solidFill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 err="1"/>
              <a:t>setNeutralButton</a:t>
            </a:r>
            <a:r>
              <a:rPr lang="en-IN" b="1" dirty="0"/>
              <a:t>(</a:t>
            </a:r>
            <a:r>
              <a:rPr lang="en-IN" b="1" dirty="0" err="1"/>
              <a:t>CharSequence</a:t>
            </a:r>
            <a:r>
              <a:rPr lang="en-IN" b="1" dirty="0"/>
              <a:t> text, </a:t>
            </a:r>
            <a:r>
              <a:rPr lang="en-IN" b="1" dirty="0" err="1"/>
              <a:t>DialogInterface.OnClickListener</a:t>
            </a:r>
            <a:r>
              <a:rPr lang="en-IN" b="1" dirty="0"/>
              <a:t> listener) – </a:t>
            </a:r>
            <a:r>
              <a:rPr lang="en-IN" dirty="0"/>
              <a:t>This component simply add a new button and on this button developer can set any other </a:t>
            </a:r>
            <a:r>
              <a:rPr lang="en-IN" dirty="0" err="1"/>
              <a:t>onclick</a:t>
            </a:r>
            <a:r>
              <a:rPr lang="en-IN" dirty="0"/>
              <a:t> functionality like cancel button on alert dialog.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 </a:t>
            </a:r>
            <a:r>
              <a:rPr lang="en-IN" dirty="0" err="1"/>
              <a:t>alertDialogBuilder.setNeutralButton</a:t>
            </a:r>
            <a:r>
              <a:rPr lang="en-IN" dirty="0"/>
              <a:t>("Cancel", new </a:t>
            </a:r>
            <a:r>
              <a:rPr lang="en-IN" dirty="0" err="1"/>
              <a:t>DialogInterface.OnClickListener</a:t>
            </a:r>
            <a:r>
              <a:rPr lang="en-IN" dirty="0"/>
              <a:t>() {</a:t>
            </a:r>
          </a:p>
          <a:p>
            <a:pPr algn="l"/>
            <a:r>
              <a:rPr lang="en-IN" dirty="0"/>
              <a:t>                            @Override</a:t>
            </a:r>
          </a:p>
          <a:p>
            <a:pPr algn="l"/>
            <a:r>
              <a:rPr lang="en-IN" dirty="0"/>
              <a:t>                            public void </a:t>
            </a:r>
            <a:r>
              <a:rPr lang="en-IN" dirty="0" err="1"/>
              <a:t>onClick</a:t>
            </a:r>
            <a:r>
              <a:rPr lang="en-IN" dirty="0"/>
              <a:t>(</a:t>
            </a:r>
            <a:r>
              <a:rPr lang="en-IN" dirty="0" err="1"/>
              <a:t>DialogInterface</a:t>
            </a:r>
            <a:r>
              <a:rPr lang="en-IN" dirty="0"/>
              <a:t> dialog, </a:t>
            </a:r>
            <a:r>
              <a:rPr lang="en-IN" dirty="0" err="1"/>
              <a:t>int</a:t>
            </a:r>
            <a:r>
              <a:rPr lang="en-IN" dirty="0"/>
              <a:t> which) {</a:t>
            </a:r>
          </a:p>
          <a:p>
            <a:pPr algn="l"/>
            <a:r>
              <a:rPr lang="en-IN" dirty="0"/>
              <a:t>                                </a:t>
            </a:r>
            <a:r>
              <a:rPr lang="en-IN" dirty="0" err="1"/>
              <a:t>Toast.makeText</a:t>
            </a:r>
            <a:r>
              <a:rPr lang="en-IN" dirty="0"/>
              <a:t>(</a:t>
            </a:r>
            <a:r>
              <a:rPr lang="en-IN" dirty="0" err="1"/>
              <a:t>getApplicationContext</a:t>
            </a:r>
            <a:r>
              <a:rPr lang="en-IN" dirty="0"/>
              <a:t>(),"You clicked on Cancel",</a:t>
            </a:r>
            <a:r>
              <a:rPr lang="en-IN" dirty="0" err="1"/>
              <a:t>Toast.LENGTH_SHORT</a:t>
            </a:r>
            <a:r>
              <a:rPr lang="en-IN" dirty="0"/>
              <a:t>).show();</a:t>
            </a:r>
          </a:p>
          <a:p>
            <a:pPr algn="l"/>
            <a:r>
              <a:rPr lang="en-IN" dirty="0"/>
              <a:t>                            }</a:t>
            </a:r>
          </a:p>
          <a:p>
            <a:pPr algn="l"/>
            <a:r>
              <a:rPr lang="en-IN" dirty="0"/>
              <a:t>                         });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56111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2477" y="329149"/>
            <a:ext cx="10341165" cy="783556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Alert Dialog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865" y="2456762"/>
            <a:ext cx="29432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0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2477" y="329149"/>
            <a:ext cx="10341165" cy="783556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Alert Dialog</a:t>
            </a:r>
            <a:endParaRPr lang="en-IN" b="1" dirty="0"/>
          </a:p>
        </p:txBody>
      </p:sp>
      <p:sp>
        <p:nvSpPr>
          <p:cNvPr id="3" name="Rectangle 2"/>
          <p:cNvSpPr/>
          <p:nvPr/>
        </p:nvSpPr>
        <p:spPr>
          <a:xfrm>
            <a:off x="1064962" y="1164134"/>
            <a:ext cx="1008410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&lt;?xml version="1.0" encoding="utf-8"?&gt;</a:t>
            </a:r>
          </a:p>
          <a:p>
            <a:r>
              <a:rPr lang="en-IN" sz="1400" dirty="0"/>
              <a:t>&lt;</a:t>
            </a:r>
            <a:r>
              <a:rPr lang="en-IN" sz="1400" dirty="0" err="1"/>
              <a:t>RelativeLayout</a:t>
            </a:r>
            <a:r>
              <a:rPr lang="en-IN" sz="1400" dirty="0"/>
              <a:t> </a:t>
            </a:r>
            <a:r>
              <a:rPr lang="en-IN" sz="1400" dirty="0" err="1"/>
              <a:t>xmlns:android</a:t>
            </a:r>
            <a:r>
              <a:rPr lang="en-IN" sz="1400" dirty="0"/>
              <a:t>="http://schemas.android.com/</a:t>
            </a:r>
            <a:r>
              <a:rPr lang="en-IN" sz="1400" dirty="0" err="1"/>
              <a:t>apk</a:t>
            </a:r>
            <a:r>
              <a:rPr lang="en-IN" sz="1400" dirty="0"/>
              <a:t>/res/android"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xmlns:tools</a:t>
            </a:r>
            <a:r>
              <a:rPr lang="en-IN" sz="1400" dirty="0"/>
              <a:t>="http://schemas.android.com/tools"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android:id</a:t>
            </a:r>
            <a:r>
              <a:rPr lang="en-IN" sz="1400" dirty="0"/>
              <a:t>="@+id/</a:t>
            </a:r>
            <a:r>
              <a:rPr lang="en-IN" sz="1400" dirty="0" err="1"/>
              <a:t>activity_main</a:t>
            </a:r>
            <a:r>
              <a:rPr lang="en-IN" sz="1400" dirty="0"/>
              <a:t>"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android:layout_width</a:t>
            </a:r>
            <a:r>
              <a:rPr lang="en-IN" sz="1400" dirty="0"/>
              <a:t>="</a:t>
            </a:r>
            <a:r>
              <a:rPr lang="en-IN" sz="1400" dirty="0" err="1"/>
              <a:t>match_parent</a:t>
            </a:r>
            <a:r>
              <a:rPr lang="en-IN" sz="1400" dirty="0"/>
              <a:t>"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android:layout_height</a:t>
            </a:r>
            <a:r>
              <a:rPr lang="en-IN" sz="1400" dirty="0"/>
              <a:t>="</a:t>
            </a:r>
            <a:r>
              <a:rPr lang="en-IN" sz="1400" dirty="0" err="1"/>
              <a:t>match_parent</a:t>
            </a:r>
            <a:r>
              <a:rPr lang="en-IN" sz="1400" dirty="0"/>
              <a:t>"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android:paddingBottom</a:t>
            </a:r>
            <a:r>
              <a:rPr lang="en-IN" sz="1400" dirty="0"/>
              <a:t>="@</a:t>
            </a:r>
            <a:r>
              <a:rPr lang="en-IN" sz="1400" dirty="0" err="1"/>
              <a:t>dimen</a:t>
            </a:r>
            <a:r>
              <a:rPr lang="en-IN" sz="1400" dirty="0"/>
              <a:t>/</a:t>
            </a:r>
            <a:r>
              <a:rPr lang="en-IN" sz="1400" dirty="0" err="1"/>
              <a:t>activity_vertical_margin</a:t>
            </a:r>
            <a:r>
              <a:rPr lang="en-IN" sz="1400" dirty="0"/>
              <a:t>"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android:paddingLeft</a:t>
            </a:r>
            <a:r>
              <a:rPr lang="en-IN" sz="1400" dirty="0"/>
              <a:t>="@</a:t>
            </a:r>
            <a:r>
              <a:rPr lang="en-IN" sz="1400" dirty="0" err="1"/>
              <a:t>dimen</a:t>
            </a:r>
            <a:r>
              <a:rPr lang="en-IN" sz="1400" dirty="0"/>
              <a:t>/</a:t>
            </a:r>
            <a:r>
              <a:rPr lang="en-IN" sz="1400" dirty="0" err="1"/>
              <a:t>activity_horizontal_margin</a:t>
            </a:r>
            <a:r>
              <a:rPr lang="en-IN" sz="1400" dirty="0"/>
              <a:t>"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android:paddingRight</a:t>
            </a:r>
            <a:r>
              <a:rPr lang="en-IN" sz="1400" dirty="0"/>
              <a:t>="@</a:t>
            </a:r>
            <a:r>
              <a:rPr lang="en-IN" sz="1400" dirty="0" err="1"/>
              <a:t>dimen</a:t>
            </a:r>
            <a:r>
              <a:rPr lang="en-IN" sz="1400" dirty="0"/>
              <a:t>/</a:t>
            </a:r>
            <a:r>
              <a:rPr lang="en-IN" sz="1400" dirty="0" err="1"/>
              <a:t>activity_horizontal_margin</a:t>
            </a:r>
            <a:r>
              <a:rPr lang="en-IN" sz="1400" dirty="0"/>
              <a:t>"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android:paddingTop</a:t>
            </a:r>
            <a:r>
              <a:rPr lang="en-IN" sz="1400" dirty="0"/>
              <a:t>="@</a:t>
            </a:r>
            <a:r>
              <a:rPr lang="en-IN" sz="1400" dirty="0" err="1"/>
              <a:t>dimen</a:t>
            </a:r>
            <a:r>
              <a:rPr lang="en-IN" sz="1400" dirty="0"/>
              <a:t>/</a:t>
            </a:r>
            <a:r>
              <a:rPr lang="en-IN" sz="1400" dirty="0" err="1"/>
              <a:t>activity_vertical_margin</a:t>
            </a:r>
            <a:r>
              <a:rPr lang="en-IN" sz="1400" dirty="0"/>
              <a:t>"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tools:context</a:t>
            </a:r>
            <a:r>
              <a:rPr lang="en-IN" sz="1400" dirty="0"/>
              <a:t>="</a:t>
            </a:r>
            <a:r>
              <a:rPr lang="en-IN" sz="1400" dirty="0" err="1"/>
              <a:t>com.example.alertdialogexample.MainActivity</a:t>
            </a:r>
            <a:r>
              <a:rPr lang="en-IN" sz="1400" dirty="0"/>
              <a:t>"&gt;</a:t>
            </a:r>
          </a:p>
          <a:p>
            <a:endParaRPr lang="en-IN" sz="1400" dirty="0"/>
          </a:p>
          <a:p>
            <a:r>
              <a:rPr lang="en-IN" sz="1400" dirty="0"/>
              <a:t>    &lt;Button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android:text</a:t>
            </a:r>
            <a:r>
              <a:rPr lang="en-IN" sz="1400" dirty="0"/>
              <a:t>="@string/exit"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android:layout_width</a:t>
            </a:r>
            <a:r>
              <a:rPr lang="en-IN" sz="1400" dirty="0"/>
              <a:t>="</a:t>
            </a:r>
            <a:r>
              <a:rPr lang="en-IN" sz="1400" dirty="0" err="1"/>
              <a:t>wrap_content</a:t>
            </a:r>
            <a:r>
              <a:rPr lang="en-IN" sz="1400" dirty="0"/>
              <a:t>"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android:layout_height</a:t>
            </a:r>
            <a:r>
              <a:rPr lang="en-IN" sz="1400" dirty="0"/>
              <a:t>="</a:t>
            </a:r>
            <a:r>
              <a:rPr lang="en-IN" sz="1400" dirty="0" err="1"/>
              <a:t>wrap_content</a:t>
            </a:r>
            <a:r>
              <a:rPr lang="en-IN" sz="1400" dirty="0"/>
              <a:t>"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android:id</a:t>
            </a:r>
            <a:r>
              <a:rPr lang="en-IN" sz="1400" dirty="0"/>
              <a:t>="@+id/button"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android:onClick</a:t>
            </a:r>
            <a:r>
              <a:rPr lang="en-IN" sz="1400" dirty="0"/>
              <a:t>="exit"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android:textStyle</a:t>
            </a:r>
            <a:r>
              <a:rPr lang="en-IN" sz="1400" dirty="0"/>
              <a:t>="</a:t>
            </a:r>
            <a:r>
              <a:rPr lang="en-IN" sz="1400" dirty="0" err="1"/>
              <a:t>normal|bold</a:t>
            </a:r>
            <a:r>
              <a:rPr lang="en-IN" sz="1400" dirty="0"/>
              <a:t>" </a:t>
            </a:r>
          </a:p>
          <a:p>
            <a:r>
              <a:rPr lang="en-IN" sz="1400" dirty="0"/>
              <a:t>        style="@style/</a:t>
            </a:r>
            <a:r>
              <a:rPr lang="en-IN" sz="1400" dirty="0" err="1"/>
              <a:t>Widget.AppCompat.Button.Colored</a:t>
            </a:r>
            <a:r>
              <a:rPr lang="en-IN" sz="1400" dirty="0"/>
              <a:t>"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android:layout_alignParentBottom</a:t>
            </a:r>
            <a:r>
              <a:rPr lang="en-IN" sz="1400" dirty="0"/>
              <a:t>="true"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android:layout_centerHorizontal</a:t>
            </a:r>
            <a:r>
              <a:rPr lang="en-IN" sz="1400" dirty="0"/>
              <a:t>="true"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android:layout_marginBottom</a:t>
            </a:r>
            <a:r>
              <a:rPr lang="en-IN" sz="1400" dirty="0"/>
              <a:t>="131dp"/&gt;</a:t>
            </a:r>
          </a:p>
          <a:p>
            <a:r>
              <a:rPr lang="en-IN" sz="1400" dirty="0" smtClean="0"/>
              <a:t>    </a:t>
            </a:r>
            <a:endParaRPr lang="en-IN" sz="1400" dirty="0"/>
          </a:p>
          <a:p>
            <a:r>
              <a:rPr lang="en-IN" sz="1400" dirty="0"/>
              <a:t>&lt;/</a:t>
            </a:r>
            <a:r>
              <a:rPr lang="en-IN" sz="1400" dirty="0" err="1"/>
              <a:t>RelativeLayout</a:t>
            </a:r>
            <a:r>
              <a:rPr lang="en-IN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8202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789</Words>
  <Application>Microsoft Office PowerPoint</Application>
  <PresentationFormat>Widescreen</PresentationFormat>
  <Paragraphs>138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Alert Dialog</vt:lpstr>
      <vt:lpstr>Alert Dialog</vt:lpstr>
      <vt:lpstr>Alert Dialog</vt:lpstr>
      <vt:lpstr>Alert Dialog</vt:lpstr>
      <vt:lpstr>Alert Dialog</vt:lpstr>
      <vt:lpstr>Alert Dialog</vt:lpstr>
      <vt:lpstr>Alert Dialog</vt:lpstr>
      <vt:lpstr>Alert Dialog</vt:lpstr>
      <vt:lpstr>Alert Dialog</vt:lpstr>
      <vt:lpstr>Alert Dialog</vt:lpstr>
      <vt:lpstr>Alert Dialog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Toast and Custom Toast</dc:title>
  <dc:creator>admin</dc:creator>
  <cp:lastModifiedBy>admin</cp:lastModifiedBy>
  <cp:revision>17</cp:revision>
  <dcterms:created xsi:type="dcterms:W3CDTF">2020-10-15T04:37:58Z</dcterms:created>
  <dcterms:modified xsi:type="dcterms:W3CDTF">2020-10-28T06:09:09Z</dcterms:modified>
</cp:coreProperties>
</file>