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8" r:id="rId4"/>
    <p:sldId id="270" r:id="rId5"/>
    <p:sldId id="263" r:id="rId6"/>
    <p:sldId id="264" r:id="rId7"/>
    <p:sldId id="266" r:id="rId8"/>
    <p:sldId id="267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0EF9-E1D5-4DF7-914C-19077F52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CDBFC-B1F5-4AF8-8E20-A1061F061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26B88-97BE-43D3-BA93-FD99F2C9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70AEF-ECB8-42D2-A28F-1763719A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9796-5DD0-4833-8F9D-C71F6B96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6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6D72-CA42-4080-8145-01E4DB48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69455-32AC-4F2A-951D-06F795E42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5AEBB-4CFE-4062-AF91-81EF813B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2AFB8-F5FE-4AF0-8C47-70A7551C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D69E-3CB5-4CD1-95F8-CE0095FB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9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B159B-9F90-4DB0-8A6D-6BBE7FDA9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2DA68-E587-41BA-8F29-16D409A0B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C40E-5026-4F47-B18C-C329EB06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D3E2-630F-414A-8BFB-FA5D0B6C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B3DC-6381-4F6D-8E38-FF6FC3DE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4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84DD-78C3-4FA5-A2EA-931BE79F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BF0F-FB6A-4B19-BAAE-CA80FFC0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90BF8-00DE-49F2-A204-33729976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7748-079D-4D9D-A331-5A175F10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E9A65-0031-4D9C-A170-826A242D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1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AB09-2BA9-4170-A200-5158F915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E08D9-309D-4311-B763-F251FB71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347AC-8B80-428A-8E0C-FC405523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9759B-5C08-4138-B221-3B76EFD4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4A68-A770-4086-A694-A35D94CE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1F3F-6D2C-472D-B0E7-347562E6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2E30-5C40-4762-86F5-C8F08169D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F8DA5-171B-4544-BD2D-676929349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7D57-81A7-4AB9-81D3-7F42B726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3E2B4-289C-4A03-B99A-AD146F7A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7A333-F860-4117-8EF1-ED732DF2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16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0A91-C28F-49A1-AA66-7CE063D8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3451C-C07A-4C38-88EE-178222425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277A3-E41E-455F-8539-68D91A62C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32F91-D10E-417B-A948-2E4E15085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B2A05-5F18-4B1D-924E-3E9569856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AC219-770B-4E52-8DD2-E11E00EA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AA1EF-C29A-4FA6-890E-7B945FDB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35A3C-E90A-40A6-8A75-22123D06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3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31BD-56A4-4B28-8CB3-701F8C0B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EF34D-541D-4061-82DA-6B65A8FD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ABA8A-2633-4DE0-B46E-CD0B05A4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D40B9-BD29-4783-96D6-0FD09FBC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61B94-3792-438B-8C46-0783F5B1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33F45-6430-4CD5-B56C-D343A105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FD855-B9DC-4197-95E9-35D79379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4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37FC-B6B4-4049-8DFC-58BEEEF4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FB0A7-1CA7-4928-8004-5CFAA9B6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94916-9172-4A29-A001-A3E0DF5F5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28003-4F76-4736-8566-CBD11415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D62C7-6B2F-458D-AEE8-E83FC17C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DF45D-911A-476F-AC78-F0C59716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8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0E84-F453-4A6A-BA78-F0579BD6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981DF-3086-4A9C-98AD-BCB63062A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A72A-3FD6-484E-AAFD-8C28793FA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6AD4C-EF6B-4FB8-87E2-4CED0947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67A4F-62C7-4CDB-B31B-F66CD64B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D74B-E3C2-4972-9269-92EDC1E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0EF67-85C0-40A2-858E-C6B643DA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5A81A-BD33-41A7-B9F7-A458033E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15FF-D9DC-4D7A-AA21-16774D2E0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783D-DDB7-4619-8B2A-5AFF3463204E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C4A3-6265-4353-93FF-A31CC61B4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54830-C5F0-4D2C-838B-80251056C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6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bhiandroid.com/java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bhiandroid.com/ui/xm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/>
              <a:t>Adapter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73506" y="1291194"/>
            <a:ext cx="96755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Adapter is a bridge between UI component and data source that helps us to fill data in UI component.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holds the data and send the data to an Adapter view then view can takes the data from the adapter view and shows the data on different views like as </a:t>
            </a:r>
            <a:r>
              <a:rPr lang="en-IN" dirty="0" err="1"/>
              <a:t>ListView</a:t>
            </a:r>
            <a:r>
              <a:rPr lang="en-IN" dirty="0"/>
              <a:t>, </a:t>
            </a:r>
            <a:r>
              <a:rPr lang="en-IN" dirty="0" err="1"/>
              <a:t>GridView</a:t>
            </a:r>
            <a:r>
              <a:rPr lang="en-IN" dirty="0"/>
              <a:t>, Spinner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fill data in a list or a grid we need to implement Adapter.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data source is the source from where we get the data and UI components are list or grid items in which we want to display that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9" y="3586564"/>
            <a:ext cx="4976089" cy="1855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13" y="3451917"/>
            <a:ext cx="5204552" cy="202721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3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777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ListView</a:t>
            </a:r>
            <a:r>
              <a:rPr lang="en-IN" dirty="0"/>
              <a:t> – Base Adapter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23093" y="1080333"/>
            <a:ext cx="103458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BaseAdapter</a:t>
            </a:r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 is a common base class of a general implementation of an Adapter that can be used in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ListView</a:t>
            </a:r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Whenever you need a customized list you create your own adapter and extend base adapter in that.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 Base Adapter can be extended to create a custom Adapter for displaying a custom list item.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ArrayAdapter</a:t>
            </a:r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 is also an implementation of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BaseAdapter</a:t>
            </a:r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.</a:t>
            </a:r>
            <a:endParaRPr lang="en-IN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9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777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ListView</a:t>
            </a:r>
            <a:r>
              <a:rPr lang="en-IN" dirty="0"/>
              <a:t> – Base Adapter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1567F-531B-40AD-B8F1-D1526DE7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1095375"/>
            <a:ext cx="44577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0163-0C71-45B5-99D8-C4853C0A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447869"/>
            <a:ext cx="10515600" cy="57944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 marL="0" indent="0">
              <a:buNone/>
            </a:pP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android:orientation</a:t>
            </a:r>
            <a:r>
              <a:rPr lang="en-US" dirty="0"/>
              <a:t>="vertical"&gt;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ListView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simpleListView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android:divider</a:t>
            </a:r>
            <a:r>
              <a:rPr lang="en-US" dirty="0"/>
              <a:t>="@color/</a:t>
            </a:r>
            <a:r>
              <a:rPr lang="en-US" dirty="0" err="1"/>
              <a:t>colorPrimaryDark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android:dividerHeight</a:t>
            </a:r>
            <a:r>
              <a:rPr lang="en-US" dirty="0"/>
              <a:t>="1dp"</a:t>
            </a:r>
          </a:p>
          <a:p>
            <a:pPr marL="0" indent="0">
              <a:buNone/>
            </a:pP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2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0163-0C71-45B5-99D8-C4853C0A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555"/>
            <a:ext cx="10515600" cy="579440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activity_listview.xml</a:t>
            </a:r>
          </a:p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 marL="0" indent="0">
              <a:buNone/>
            </a:pP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android:orientation</a:t>
            </a:r>
            <a:r>
              <a:rPr lang="en-US" dirty="0"/>
              <a:t>="horizontal"&gt;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ImageView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android:id</a:t>
            </a:r>
            <a:r>
              <a:rPr lang="en-US" dirty="0"/>
              <a:t>="@+id/icon"</a:t>
            </a:r>
          </a:p>
          <a:p>
            <a:pPr marL="0" indent="0">
              <a:buNone/>
            </a:pPr>
            <a:r>
              <a:rPr lang="en-US" dirty="0" err="1"/>
              <a:t>android:layout_width</a:t>
            </a:r>
            <a:r>
              <a:rPr lang="en-US" dirty="0"/>
              <a:t>="50dp"</a:t>
            </a:r>
          </a:p>
          <a:p>
            <a:pPr marL="0" indent="0">
              <a:buNone/>
            </a:pPr>
            <a:r>
              <a:rPr lang="en-US" dirty="0" err="1"/>
              <a:t>android:layout_height</a:t>
            </a:r>
            <a:r>
              <a:rPr lang="en-US" dirty="0"/>
              <a:t>="50dp"</a:t>
            </a:r>
          </a:p>
          <a:p>
            <a:pPr marL="0" indent="0">
              <a:buNone/>
            </a:pPr>
            <a:r>
              <a:rPr lang="en-US" dirty="0"/>
              <a:t>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TextView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android:layout_gravity</a:t>
            </a:r>
            <a:r>
              <a:rPr lang="en-US" dirty="0"/>
              <a:t>="center"</a:t>
            </a:r>
          </a:p>
          <a:p>
            <a:pPr marL="0" indent="0">
              <a:buNone/>
            </a:pPr>
            <a:r>
              <a:rPr lang="en-US" dirty="0" err="1"/>
              <a:t>android:padding</a:t>
            </a:r>
            <a:r>
              <a:rPr lang="en-US" dirty="0"/>
              <a:t>=“15dp"</a:t>
            </a:r>
          </a:p>
          <a:p>
            <a:pPr marL="0" indent="0">
              <a:buNone/>
            </a:pPr>
            <a:r>
              <a:rPr lang="en-US" dirty="0" err="1"/>
              <a:t>android:textColor</a:t>
            </a:r>
            <a:r>
              <a:rPr lang="en-US" dirty="0"/>
              <a:t>="@color/black"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16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0163-0C71-45B5-99D8-C4853C0A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555"/>
            <a:ext cx="10515600" cy="57944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import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android.app.Activity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import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android.os.Bundle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import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android.widget.ListView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endParaRPr lang="en-IN" b="0" i="0" dirty="0">
              <a:solidFill>
                <a:srgbClr val="555555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public class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MainActivity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 extends Activity {</a:t>
            </a:r>
          </a:p>
          <a:p>
            <a:pPr marL="0" indent="0">
              <a:buNone/>
            </a:pPr>
            <a:endParaRPr lang="en-IN" b="0" i="0" dirty="0">
              <a:solidFill>
                <a:srgbClr val="555555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ListView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simpleList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String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countryList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[] = {"India", "China", "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australia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", "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Portugle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", "America", "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NewZealand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"};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int flags[] = {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R.drawable.india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R.drawable.china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R.drawable.australia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R.drawable.portugle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R.drawable.america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R.drawable.new_zealand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};</a:t>
            </a:r>
          </a:p>
          <a:p>
            <a:pPr marL="0" indent="0">
              <a:buNone/>
            </a:pPr>
            <a:endParaRPr lang="en-IN" b="0" i="0" dirty="0">
              <a:solidFill>
                <a:srgbClr val="555555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@Override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protected void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onCreate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(Bundle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savedInstanceState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super.onCreate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savedInstanceState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setContentView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R.layout.activity_main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simpleList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 = (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ListView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)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findViewById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R.id.simpleListView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CustomAdapter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customAdapter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 = new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CustomAdapter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getApplicationContext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(), 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countryList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, flags);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simpleList.setAdapter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IN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customAdapter</a:t>
            </a: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49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0163-0C71-45B5-99D8-C4853C0A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70" y="307910"/>
            <a:ext cx="10515600" cy="57944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CustomAdapter.</a:t>
            </a:r>
            <a:r>
              <a:rPr lang="en-IN" sz="1400" b="0" i="0" u="none" strike="noStrike" dirty="0">
                <a:solidFill>
                  <a:srgbClr val="337AB7"/>
                </a:solidFill>
                <a:effectLst/>
                <a:latin typeface="calibri" panose="020F0502020204030204" pitchFamily="34" charset="0"/>
                <a:hlinkClick r:id="rId2" tooltip="JAVA For Android"/>
              </a:rPr>
              <a:t>java</a:t>
            </a:r>
            <a:endParaRPr lang="en-IN" sz="1400" b="0" i="0" u="none" strike="noStrike" dirty="0">
              <a:solidFill>
                <a:srgbClr val="337AB7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public class </a:t>
            </a:r>
            <a:r>
              <a:rPr lang="en-IN" sz="1400" dirty="0" err="1"/>
              <a:t>CustomAdapter</a:t>
            </a:r>
            <a:r>
              <a:rPr lang="en-IN" sz="1400" dirty="0"/>
              <a:t> extends </a:t>
            </a:r>
            <a:r>
              <a:rPr lang="en-IN" sz="1400" dirty="0" err="1"/>
              <a:t>BaseAdapter</a:t>
            </a:r>
            <a:r>
              <a:rPr lang="en-IN" sz="1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Context </a:t>
            </a:r>
            <a:r>
              <a:rPr lang="en-IN" sz="1400" dirty="0" err="1"/>
              <a:t>context</a:t>
            </a:r>
            <a:r>
              <a:rPr lang="en-IN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String </a:t>
            </a:r>
            <a:r>
              <a:rPr lang="en-IN" sz="1400" dirty="0" err="1"/>
              <a:t>countryList</a:t>
            </a:r>
            <a:r>
              <a:rPr lang="en-IN" sz="1400" dirty="0"/>
              <a:t>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int flags[];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 err="1"/>
              <a:t>LayoutInflater</a:t>
            </a:r>
            <a:r>
              <a:rPr lang="en-IN" sz="1400" dirty="0"/>
              <a:t> </a:t>
            </a:r>
            <a:r>
              <a:rPr lang="en-IN" sz="1400" dirty="0" err="1"/>
              <a:t>inflter</a:t>
            </a:r>
            <a:r>
              <a:rPr lang="en-IN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public </a:t>
            </a:r>
            <a:r>
              <a:rPr lang="en-IN" sz="1400" dirty="0" err="1"/>
              <a:t>CustomAdapter</a:t>
            </a:r>
            <a:r>
              <a:rPr lang="en-IN" sz="1400" dirty="0"/>
              <a:t>(Context </a:t>
            </a:r>
            <a:r>
              <a:rPr lang="en-IN" sz="1400" dirty="0" err="1"/>
              <a:t>applicationContext</a:t>
            </a:r>
            <a:r>
              <a:rPr lang="en-IN" sz="1400" dirty="0"/>
              <a:t>, String[] </a:t>
            </a:r>
            <a:r>
              <a:rPr lang="en-IN" sz="1400" dirty="0" err="1"/>
              <a:t>countryList</a:t>
            </a:r>
            <a:r>
              <a:rPr lang="en-IN" sz="1400" dirty="0"/>
              <a:t>, int[] flags)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 err="1"/>
              <a:t>this.context</a:t>
            </a:r>
            <a:r>
              <a:rPr lang="en-IN" sz="1400" dirty="0"/>
              <a:t> = context;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 err="1"/>
              <a:t>this.countryList</a:t>
            </a:r>
            <a:r>
              <a:rPr lang="en-IN" sz="1400" dirty="0"/>
              <a:t> = </a:t>
            </a:r>
            <a:r>
              <a:rPr lang="en-IN" sz="1400" dirty="0" err="1"/>
              <a:t>countryList</a:t>
            </a:r>
            <a:r>
              <a:rPr lang="en-IN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 err="1"/>
              <a:t>this.flags</a:t>
            </a:r>
            <a:r>
              <a:rPr lang="en-IN" sz="1400" dirty="0"/>
              <a:t> = flags;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 err="1"/>
              <a:t>inflter</a:t>
            </a:r>
            <a:r>
              <a:rPr lang="en-IN" sz="1400" dirty="0"/>
              <a:t> = (</a:t>
            </a:r>
            <a:r>
              <a:rPr lang="en-IN" sz="1400" dirty="0" err="1"/>
              <a:t>LayoutInflater.from</a:t>
            </a:r>
            <a:r>
              <a:rPr lang="en-IN" sz="1400" dirty="0"/>
              <a:t>(</a:t>
            </a:r>
            <a:r>
              <a:rPr lang="en-IN" sz="1400" dirty="0" err="1"/>
              <a:t>applicationContext</a:t>
            </a:r>
            <a:r>
              <a:rPr lang="en-IN" sz="14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public int </a:t>
            </a:r>
            <a:r>
              <a:rPr lang="en-IN" sz="1400" dirty="0" err="1"/>
              <a:t>getCount</a:t>
            </a:r>
            <a:r>
              <a:rPr lang="en-IN" sz="1400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return </a:t>
            </a:r>
            <a:r>
              <a:rPr lang="en-IN" sz="1400" dirty="0" err="1"/>
              <a:t>countryList.length</a:t>
            </a:r>
            <a:r>
              <a:rPr lang="en-IN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public Object </a:t>
            </a:r>
            <a:r>
              <a:rPr lang="en-IN" sz="1400" dirty="0" err="1"/>
              <a:t>getItem</a:t>
            </a:r>
            <a:r>
              <a:rPr lang="en-IN" sz="1400" dirty="0"/>
              <a:t>(int </a:t>
            </a:r>
            <a:r>
              <a:rPr lang="en-IN" sz="1400" dirty="0" err="1"/>
              <a:t>i</a:t>
            </a:r>
            <a:r>
              <a:rPr lang="en-IN" sz="1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return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public long </a:t>
            </a:r>
            <a:r>
              <a:rPr lang="en-IN" sz="1400" dirty="0" err="1"/>
              <a:t>getItemId</a:t>
            </a:r>
            <a:r>
              <a:rPr lang="en-IN" sz="1400" dirty="0"/>
              <a:t>(int </a:t>
            </a:r>
            <a:r>
              <a:rPr lang="en-IN" sz="1400" dirty="0" err="1"/>
              <a:t>i</a:t>
            </a:r>
            <a:r>
              <a:rPr lang="en-IN" sz="1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866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0163-0C71-45B5-99D8-C4853C0A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70" y="307910"/>
            <a:ext cx="10515600" cy="5794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@Override</a:t>
            </a:r>
          </a:p>
          <a:p>
            <a:pPr marL="0" indent="0">
              <a:buNone/>
            </a:pPr>
            <a:r>
              <a:rPr lang="en-IN" dirty="0"/>
              <a:t>public View </a:t>
            </a:r>
            <a:r>
              <a:rPr lang="en-IN" dirty="0" err="1"/>
              <a:t>getView</a:t>
            </a:r>
            <a:r>
              <a:rPr lang="en-IN" dirty="0"/>
              <a:t>(int </a:t>
            </a:r>
            <a:r>
              <a:rPr lang="en-IN" dirty="0" err="1"/>
              <a:t>i</a:t>
            </a:r>
            <a:r>
              <a:rPr lang="en-IN" dirty="0"/>
              <a:t>, View </a:t>
            </a:r>
            <a:r>
              <a:rPr lang="en-IN" dirty="0" err="1"/>
              <a:t>view</a:t>
            </a:r>
            <a:r>
              <a:rPr lang="en-IN" dirty="0"/>
              <a:t>, </a:t>
            </a:r>
            <a:r>
              <a:rPr lang="en-IN" dirty="0" err="1"/>
              <a:t>ViewGroup</a:t>
            </a:r>
            <a:r>
              <a:rPr lang="en-IN" dirty="0"/>
              <a:t> </a:t>
            </a:r>
            <a:r>
              <a:rPr lang="en-IN" dirty="0" err="1"/>
              <a:t>viewGroup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view = </a:t>
            </a:r>
            <a:r>
              <a:rPr lang="en-IN" dirty="0" err="1"/>
              <a:t>inflter.inflate</a:t>
            </a:r>
            <a:r>
              <a:rPr lang="en-IN" dirty="0"/>
              <a:t>(</a:t>
            </a:r>
            <a:r>
              <a:rPr lang="en-IN" dirty="0" err="1"/>
              <a:t>R.layout.activity_listview</a:t>
            </a:r>
            <a:r>
              <a:rPr lang="en-IN" dirty="0"/>
              <a:t>, null);</a:t>
            </a:r>
          </a:p>
          <a:p>
            <a:pPr marL="0" indent="0">
              <a:buNone/>
            </a:pPr>
            <a:r>
              <a:rPr lang="en-IN" dirty="0" err="1"/>
              <a:t>TextView</a:t>
            </a:r>
            <a:r>
              <a:rPr lang="en-IN" dirty="0"/>
              <a:t> country = (</a:t>
            </a:r>
            <a:r>
              <a:rPr lang="en-IN" dirty="0" err="1"/>
              <a:t>TextView</a:t>
            </a:r>
            <a:r>
              <a:rPr lang="en-IN" dirty="0"/>
              <a:t>)           </a:t>
            </a:r>
            <a:r>
              <a:rPr lang="en-IN" dirty="0" err="1"/>
              <a:t>view.findViewById</a:t>
            </a:r>
            <a:r>
              <a:rPr lang="en-IN" dirty="0"/>
              <a:t>(</a:t>
            </a:r>
            <a:r>
              <a:rPr lang="en-IN" dirty="0" err="1"/>
              <a:t>R.id.textView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ImageView</a:t>
            </a:r>
            <a:r>
              <a:rPr lang="en-IN" dirty="0"/>
              <a:t> icon = (</a:t>
            </a:r>
            <a:r>
              <a:rPr lang="en-IN" dirty="0" err="1"/>
              <a:t>ImageView</a:t>
            </a:r>
            <a:r>
              <a:rPr lang="en-IN" dirty="0"/>
              <a:t>) </a:t>
            </a:r>
            <a:r>
              <a:rPr lang="en-IN" dirty="0" err="1"/>
              <a:t>view.findViewById</a:t>
            </a:r>
            <a:r>
              <a:rPr lang="en-IN" dirty="0"/>
              <a:t>(</a:t>
            </a:r>
            <a:r>
              <a:rPr lang="en-IN" dirty="0" err="1"/>
              <a:t>R.id.icon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country.setText</a:t>
            </a:r>
            <a:r>
              <a:rPr lang="en-IN" dirty="0"/>
              <a:t>(</a:t>
            </a:r>
            <a:r>
              <a:rPr lang="en-IN" dirty="0" err="1"/>
              <a:t>countryList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 err="1"/>
              <a:t>icon.setImageResource</a:t>
            </a:r>
            <a:r>
              <a:rPr lang="en-IN" dirty="0"/>
              <a:t>(flags[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return view;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7031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F7341-0716-4C60-94E6-112471327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7" y="1828800"/>
            <a:ext cx="1952625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A6FF7D-E819-4911-9383-18355287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254" y="1743075"/>
            <a:ext cx="1685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9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FC7386-BB4F-4F2C-820C-518A525C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952" y="1377539"/>
            <a:ext cx="5387248" cy="26515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0A8993-CD8A-495D-A7D5-54B2DEF6F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52" y="4753147"/>
            <a:ext cx="7392318" cy="3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2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/>
              <a:t>Adapter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73506" y="1291194"/>
            <a:ext cx="96755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Adapters In Android: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the some commonly used Adapter in Android used to fill the data in the UI components:</a:t>
            </a:r>
          </a:p>
          <a:p>
            <a:endParaRPr lang="en-IN" dirty="0"/>
          </a:p>
          <a:p>
            <a:pPr marL="892175" indent="-285750">
              <a:buFont typeface="Arial" panose="020B0604020202020204" pitchFamily="34" charset="0"/>
              <a:buChar char="•"/>
            </a:pPr>
            <a:r>
              <a:rPr lang="en-IN" dirty="0" err="1"/>
              <a:t>BaseAdapter</a:t>
            </a:r>
            <a:r>
              <a:rPr lang="en-IN" dirty="0"/>
              <a:t> – It is parent adapter for all other adapters</a:t>
            </a:r>
          </a:p>
          <a:p>
            <a:pPr marL="892175" indent="-285750">
              <a:buFont typeface="Arial" panose="020B0604020202020204" pitchFamily="34" charset="0"/>
              <a:buChar char="•"/>
            </a:pPr>
            <a:r>
              <a:rPr lang="en-IN" dirty="0" err="1"/>
              <a:t>ArrayAdapter</a:t>
            </a:r>
            <a:r>
              <a:rPr lang="en-IN" dirty="0"/>
              <a:t> – It is used whenever we have a list of single items which is backed by an array</a:t>
            </a:r>
          </a:p>
          <a:p>
            <a:pPr marL="892175" indent="-285750">
              <a:buFont typeface="Arial" panose="020B0604020202020204" pitchFamily="34" charset="0"/>
              <a:buChar char="•"/>
            </a:pPr>
            <a:r>
              <a:rPr lang="en-IN" dirty="0"/>
              <a:t>Custom </a:t>
            </a:r>
            <a:r>
              <a:rPr lang="en-IN" dirty="0" err="1"/>
              <a:t>ArrayAdapter</a:t>
            </a:r>
            <a:r>
              <a:rPr lang="en-IN" dirty="0"/>
              <a:t> – It is used whenever we need to display a custom list</a:t>
            </a:r>
          </a:p>
          <a:p>
            <a:pPr marL="892175" indent="-285750">
              <a:buFont typeface="Arial" panose="020B0604020202020204" pitchFamily="34" charset="0"/>
              <a:buChar char="•"/>
            </a:pPr>
            <a:r>
              <a:rPr lang="en-IN" dirty="0" err="1"/>
              <a:t>SimpleAdapter</a:t>
            </a:r>
            <a:r>
              <a:rPr lang="en-IN" dirty="0"/>
              <a:t> – It is an easy adapter to map static data to views defined in your </a:t>
            </a:r>
            <a:r>
              <a:rPr lang="en-IN" dirty="0">
                <a:hlinkClick r:id="rId2" tooltip="XML in Android"/>
              </a:rPr>
              <a:t>XML</a:t>
            </a:r>
            <a:r>
              <a:rPr lang="en-IN" dirty="0"/>
              <a:t> file</a:t>
            </a:r>
          </a:p>
          <a:p>
            <a:pPr marL="892175" indent="-285750">
              <a:buFont typeface="Arial" panose="020B0604020202020204" pitchFamily="34" charset="0"/>
              <a:buChar char="•"/>
            </a:pPr>
            <a:r>
              <a:rPr lang="en-IN" dirty="0"/>
              <a:t>Custom </a:t>
            </a:r>
            <a:r>
              <a:rPr lang="en-IN" dirty="0" err="1"/>
              <a:t>SimpleAdapter</a:t>
            </a:r>
            <a:r>
              <a:rPr lang="en-IN" dirty="0"/>
              <a:t> – It is used whenever we need to display a customized list and needed to access the child items of the list or grid</a:t>
            </a:r>
          </a:p>
          <a:p>
            <a:endParaRPr lang="en-IN" b="1" dirty="0"/>
          </a:p>
          <a:p>
            <a:r>
              <a:rPr lang="en-IN" b="1" dirty="0"/>
              <a:t>Note :</a:t>
            </a:r>
          </a:p>
          <a:p>
            <a:pPr algn="just"/>
            <a:r>
              <a:rPr lang="en-US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ArrayAdapter</a:t>
            </a:r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 is more simple and commonly used Adapter in android.</a:t>
            </a:r>
          </a:p>
          <a:p>
            <a:pPr algn="just"/>
            <a:endParaRPr lang="en-US" b="0" i="0" dirty="0">
              <a:solidFill>
                <a:srgbClr val="555555"/>
              </a:solidFill>
              <a:effectLst/>
              <a:latin typeface="calibri" panose="020F0502020204030204" pitchFamily="34" charset="0"/>
            </a:endParaRPr>
          </a:p>
          <a:p>
            <a:pPr algn="just"/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Whenever you have a list of single type of items like an array, we use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ArrayAdapter</a:t>
            </a:r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. Ex. List of phone contacts, countries or names.</a:t>
            </a:r>
          </a:p>
          <a:p>
            <a:pPr marL="892175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1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ListView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73506" y="1291194"/>
            <a:ext cx="9675564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List of scrollable items can be displayed in Android using </a:t>
            </a:r>
            <a:r>
              <a:rPr lang="en-US" dirty="0" err="1"/>
              <a:t>ListView</a:t>
            </a:r>
            <a:r>
              <a:rPr lang="en-US" dirty="0"/>
              <a:t>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Users can then select any list item by clicking on it.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ListView</a:t>
            </a:r>
            <a:r>
              <a:rPr lang="en-US" dirty="0"/>
              <a:t> is default scrollable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very common example of </a:t>
            </a:r>
            <a:r>
              <a:rPr lang="en-US" dirty="0" err="1"/>
              <a:t>ListView</a:t>
            </a:r>
            <a:r>
              <a:rPr lang="en-US" dirty="0"/>
              <a:t> is your phone contact book, where you have a list of your contacts displayed in a </a:t>
            </a:r>
            <a:r>
              <a:rPr lang="en-US" dirty="0" err="1"/>
              <a:t>ListView</a:t>
            </a:r>
            <a:r>
              <a:rPr lang="en-US" dirty="0"/>
              <a:t> and if you click on it then user information is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1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971"/>
            <a:ext cx="9144000" cy="7912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ListView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250808" y="889227"/>
            <a:ext cx="9488408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Attributes of </a:t>
            </a:r>
            <a:r>
              <a:rPr lang="en-US" dirty="0" err="1"/>
              <a:t>ListView</a:t>
            </a:r>
            <a:r>
              <a:rPr lang="en-US" dirty="0"/>
              <a:t>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IN" b="1" dirty="0"/>
              <a:t>id:</a:t>
            </a:r>
            <a:r>
              <a:rPr lang="en-IN" dirty="0"/>
              <a:t> id is used to uniquely identify a </a:t>
            </a:r>
            <a:r>
              <a:rPr lang="en-IN" dirty="0" err="1"/>
              <a:t>ListView</a:t>
            </a:r>
            <a:r>
              <a:rPr lang="en-IN" dirty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IN" b="1" dirty="0"/>
              <a:t>divider: </a:t>
            </a:r>
            <a:r>
              <a:rPr lang="en-IN" dirty="0"/>
              <a:t>This is a </a:t>
            </a:r>
            <a:r>
              <a:rPr lang="en-IN" dirty="0" err="1"/>
              <a:t>drawable</a:t>
            </a:r>
            <a:r>
              <a:rPr lang="en-IN" dirty="0"/>
              <a:t> or </a:t>
            </a:r>
            <a:r>
              <a:rPr lang="en-IN" dirty="0" err="1"/>
              <a:t>color</a:t>
            </a:r>
            <a:r>
              <a:rPr lang="en-IN" dirty="0"/>
              <a:t> to draw between different list items.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IN" b="1" dirty="0" err="1"/>
              <a:t>dividerHeight</a:t>
            </a:r>
            <a:r>
              <a:rPr lang="en-IN" b="1" dirty="0"/>
              <a:t>:</a:t>
            </a:r>
            <a:r>
              <a:rPr lang="en-IN" dirty="0"/>
              <a:t> This specify the height of the divider between list items.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IN" b="1" dirty="0" err="1"/>
              <a:t>listSelector</a:t>
            </a:r>
            <a:r>
              <a:rPr lang="en-IN" b="1" dirty="0"/>
              <a:t>: </a:t>
            </a:r>
            <a:r>
              <a:rPr lang="en-IN" dirty="0" err="1"/>
              <a:t>listSelector</a:t>
            </a:r>
            <a:r>
              <a:rPr lang="en-IN" dirty="0"/>
              <a:t> property is used to set the selector of the </a:t>
            </a:r>
            <a:r>
              <a:rPr lang="en-IN" dirty="0" err="1"/>
              <a:t>listView</a:t>
            </a:r>
            <a:r>
              <a:rPr lang="en-IN" dirty="0"/>
              <a:t>. It is generally orange or Sky blue </a:t>
            </a:r>
            <a:r>
              <a:rPr lang="en-IN" dirty="0" err="1"/>
              <a:t>color</a:t>
            </a:r>
            <a:r>
              <a:rPr lang="en-IN" dirty="0"/>
              <a:t> mostly but you can also define your custom </a:t>
            </a:r>
            <a:r>
              <a:rPr lang="en-IN" dirty="0" err="1"/>
              <a:t>color</a:t>
            </a:r>
            <a:r>
              <a:rPr lang="en-IN" dirty="0"/>
              <a:t> or an image as a list selector as per your design.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050" dirty="0"/>
              <a:t>&lt;</a:t>
            </a:r>
            <a:r>
              <a:rPr lang="en-IN" sz="1050" dirty="0" err="1"/>
              <a:t>ListView</a:t>
            </a:r>
            <a:endParaRPr lang="en-IN" sz="105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050" dirty="0" err="1"/>
              <a:t>android:id</a:t>
            </a:r>
            <a:r>
              <a:rPr lang="en-IN" sz="1050" dirty="0"/>
              <a:t>="@+id/</a:t>
            </a:r>
            <a:r>
              <a:rPr lang="en-IN" sz="1050" dirty="0" err="1"/>
              <a:t>simpleListView</a:t>
            </a:r>
            <a:r>
              <a:rPr lang="en-IN" sz="1050" dirty="0"/>
              <a:t>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050" dirty="0" err="1"/>
              <a:t>android:layout_width</a:t>
            </a:r>
            <a:r>
              <a:rPr lang="en-IN" sz="1050" dirty="0"/>
              <a:t>=“</a:t>
            </a:r>
            <a:r>
              <a:rPr lang="en-IN" sz="1050" dirty="0" err="1"/>
              <a:t>match_parent</a:t>
            </a:r>
            <a:r>
              <a:rPr lang="en-IN" sz="1050" dirty="0"/>
              <a:t>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050" dirty="0" err="1"/>
              <a:t>android:layout_height</a:t>
            </a:r>
            <a:r>
              <a:rPr lang="en-IN" sz="1050" dirty="0"/>
              <a:t>="</a:t>
            </a:r>
            <a:r>
              <a:rPr lang="en-IN" sz="1050" dirty="0" err="1"/>
              <a:t>wrap_content</a:t>
            </a:r>
            <a:r>
              <a:rPr lang="en-IN" sz="1050" dirty="0"/>
              <a:t>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050" dirty="0" err="1"/>
              <a:t>android:divider</a:t>
            </a:r>
            <a:r>
              <a:rPr lang="en-IN" sz="1050" dirty="0"/>
              <a:t>="#f00"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050" dirty="0" err="1"/>
              <a:t>android:dividerHeight</a:t>
            </a:r>
            <a:r>
              <a:rPr lang="en-IN" sz="1050" dirty="0"/>
              <a:t>="1dp"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050" dirty="0" err="1"/>
              <a:t>android:listSelector</a:t>
            </a:r>
            <a:r>
              <a:rPr lang="en-IN" sz="1050" dirty="0"/>
              <a:t>="#0f0"/&gt; &lt;!--list selector in green </a:t>
            </a:r>
            <a:r>
              <a:rPr lang="en-IN" sz="1050" dirty="0" err="1"/>
              <a:t>color</a:t>
            </a:r>
            <a:r>
              <a:rPr lang="en-IN" sz="1050" dirty="0"/>
              <a:t>--&gt;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187" y="991899"/>
            <a:ext cx="23336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4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801C57-368F-4749-91C2-9A78CE7701AB}" type="slidenum">
              <a:rPr lang="en-IN" smtClean="0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7" y="1223962"/>
            <a:ext cx="33242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8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ListView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73506" y="1291194"/>
            <a:ext cx="967556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android:orientation</a:t>
            </a:r>
            <a:r>
              <a:rPr lang="en-US" dirty="0"/>
              <a:t>="vertical"&gt;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&lt;</a:t>
            </a:r>
            <a:r>
              <a:rPr lang="en-US" dirty="0" err="1"/>
              <a:t>ListView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simpleListView</a:t>
            </a:r>
            <a:r>
              <a:rPr lang="en-US" dirty="0"/>
              <a:t>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android:divider</a:t>
            </a:r>
            <a:r>
              <a:rPr lang="en-US" dirty="0"/>
              <a:t>="@color/material_blue_grey_800"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android:dividerHeight</a:t>
            </a:r>
            <a:r>
              <a:rPr lang="en-US" dirty="0"/>
              <a:t>="1dp" /&gt;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2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ListView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08449" y="1318022"/>
            <a:ext cx="967556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activity_listview.xml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&lt;?xml version="1.0" encoding="utf-8"?&gt;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&lt;</a:t>
            </a:r>
            <a:r>
              <a:rPr lang="en-US" sz="1400" dirty="0" err="1"/>
              <a:t>LinearLayout</a:t>
            </a:r>
            <a:r>
              <a:rPr lang="en-US" sz="1400" dirty="0"/>
              <a:t> </a:t>
            </a:r>
            <a:r>
              <a:rPr lang="en-US" sz="1400" dirty="0" err="1"/>
              <a:t>xmlns:android</a:t>
            </a:r>
            <a:r>
              <a:rPr lang="en-US" sz="1400" dirty="0"/>
              <a:t>="http://schemas.android.com/</a:t>
            </a:r>
            <a:r>
              <a:rPr lang="en-US" sz="1400" dirty="0" err="1"/>
              <a:t>apk</a:t>
            </a:r>
            <a:r>
              <a:rPr lang="en-US" sz="1400" dirty="0"/>
              <a:t>/res/android"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</a:t>
            </a:r>
            <a:r>
              <a:rPr lang="en-US" sz="1400" dirty="0" err="1"/>
              <a:t>android:layout_width</a:t>
            </a:r>
            <a:r>
              <a:rPr lang="en-US" sz="1400" dirty="0"/>
              <a:t>="</a:t>
            </a:r>
            <a:r>
              <a:rPr lang="en-US" sz="1400" dirty="0" err="1"/>
              <a:t>match_parent</a:t>
            </a:r>
            <a:r>
              <a:rPr lang="en-US" sz="1400" dirty="0"/>
              <a:t>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</a:t>
            </a: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match_parent</a:t>
            </a:r>
            <a:r>
              <a:rPr lang="en-US" sz="1400" dirty="0"/>
              <a:t>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</a:t>
            </a:r>
            <a:r>
              <a:rPr lang="en-US" sz="1400" dirty="0" err="1"/>
              <a:t>android:orientation</a:t>
            </a:r>
            <a:r>
              <a:rPr lang="en-US" sz="1400" dirty="0"/>
              <a:t>="vertical"&gt;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&lt;</a:t>
            </a:r>
            <a:r>
              <a:rPr lang="en-US" sz="1400" dirty="0" err="1"/>
              <a:t>TextView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    </a:t>
            </a:r>
            <a:r>
              <a:rPr lang="en-US" sz="1400" dirty="0" err="1"/>
              <a:t>android:id</a:t>
            </a:r>
            <a:r>
              <a:rPr lang="en-US" sz="1400" dirty="0"/>
              <a:t>="@+id/</a:t>
            </a:r>
            <a:r>
              <a:rPr lang="en-US" sz="1400" dirty="0" err="1"/>
              <a:t>textView</a:t>
            </a:r>
            <a:r>
              <a:rPr lang="en-US" sz="1400" dirty="0"/>
              <a:t>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    </a:t>
            </a:r>
            <a:r>
              <a:rPr lang="en-US" sz="1400" dirty="0" err="1"/>
              <a:t>android:layout_width</a:t>
            </a:r>
            <a:r>
              <a:rPr lang="en-US" sz="1400" dirty="0"/>
              <a:t>="</a:t>
            </a:r>
            <a:r>
              <a:rPr lang="en-US" sz="1400" dirty="0" err="1"/>
              <a:t>match_parent</a:t>
            </a:r>
            <a:r>
              <a:rPr lang="en-US" sz="1400" dirty="0"/>
              <a:t>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</a:t>
            </a: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</a:t>
            </a:r>
            <a:r>
              <a:rPr lang="en-US" sz="1400" dirty="0" err="1"/>
              <a:t>android:layout_gravity</a:t>
            </a:r>
            <a:r>
              <a:rPr lang="en-US" sz="1400" dirty="0"/>
              <a:t>="center"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</a:t>
            </a:r>
            <a:r>
              <a:rPr lang="en-US" sz="1400" dirty="0" err="1"/>
              <a:t>android:padding</a:t>
            </a:r>
            <a:r>
              <a:rPr lang="en-US" sz="1400" dirty="0"/>
              <a:t>="16dp"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</a:t>
            </a:r>
            <a:r>
              <a:rPr lang="en-US" sz="1400" dirty="0" err="1"/>
              <a:t>android:textColor</a:t>
            </a:r>
            <a:r>
              <a:rPr lang="en-US" sz="1400" dirty="0"/>
              <a:t>="@color/black" /&gt;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&lt;/</a:t>
            </a:r>
            <a:r>
              <a:rPr lang="en-US" sz="1400" dirty="0" err="1"/>
              <a:t>LinearLayout</a:t>
            </a:r>
            <a:r>
              <a:rPr lang="en-US" sz="1400" dirty="0"/>
              <a:t>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80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ListView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38200" y="1035698"/>
            <a:ext cx="1034581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mainActivity.java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public class </a:t>
            </a:r>
            <a:r>
              <a:rPr lang="en-US" sz="1400" dirty="0" err="1"/>
              <a:t>MainActivity</a:t>
            </a:r>
            <a:r>
              <a:rPr lang="en-US" sz="1400" dirty="0"/>
              <a:t> extends </a:t>
            </a:r>
            <a:r>
              <a:rPr lang="en-US" sz="1400" dirty="0" err="1"/>
              <a:t>AppCompatActivity</a:t>
            </a:r>
            <a:r>
              <a:rPr lang="en-US" sz="1400" dirty="0"/>
              <a:t>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// Array of strings...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</a:t>
            </a:r>
            <a:r>
              <a:rPr lang="en-US" sz="1400" dirty="0" err="1"/>
              <a:t>ListView</a:t>
            </a:r>
            <a:r>
              <a:rPr lang="en-US" sz="1400" dirty="0"/>
              <a:t> </a:t>
            </a:r>
            <a:r>
              <a:rPr lang="en-US" sz="1400" dirty="0" err="1"/>
              <a:t>simpleList</a:t>
            </a:r>
            <a:r>
              <a:rPr lang="en-US" sz="1400" dirty="0"/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String </a:t>
            </a:r>
            <a:r>
              <a:rPr lang="en-US" sz="1400" dirty="0" err="1"/>
              <a:t>countryList</a:t>
            </a:r>
            <a:r>
              <a:rPr lang="en-US" sz="1400" dirty="0"/>
              <a:t>[] = {"India", "China", "</a:t>
            </a:r>
            <a:r>
              <a:rPr lang="en-US" sz="1400" dirty="0" err="1"/>
              <a:t>australia</a:t>
            </a:r>
            <a:r>
              <a:rPr lang="en-US" sz="1400" dirty="0"/>
              <a:t>", "</a:t>
            </a:r>
            <a:r>
              <a:rPr lang="en-US" sz="1400" dirty="0" err="1"/>
              <a:t>Portugle</a:t>
            </a:r>
            <a:r>
              <a:rPr lang="en-US" sz="1400" dirty="0"/>
              <a:t>", "America", "</a:t>
            </a:r>
            <a:r>
              <a:rPr lang="en-US" sz="1400" dirty="0" err="1"/>
              <a:t>NewZealand</a:t>
            </a:r>
            <a:r>
              <a:rPr lang="en-US" sz="1400" dirty="0"/>
              <a:t>"};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@Override   protected void </a:t>
            </a:r>
            <a:r>
              <a:rPr lang="en-US" sz="1400" dirty="0" err="1"/>
              <a:t>onCreate</a:t>
            </a:r>
            <a:r>
              <a:rPr lang="en-US" sz="1400" dirty="0"/>
              <a:t>(Bundle </a:t>
            </a:r>
            <a:r>
              <a:rPr lang="en-US" sz="1400" dirty="0" err="1"/>
              <a:t>savedInstanceState</a:t>
            </a:r>
            <a:r>
              <a:rPr lang="en-US" sz="1400" dirty="0"/>
              <a:t>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    </a:t>
            </a:r>
            <a:r>
              <a:rPr lang="en-US" sz="1400" dirty="0" err="1"/>
              <a:t>super.onCreate</a:t>
            </a:r>
            <a:r>
              <a:rPr lang="en-US" sz="1400" dirty="0"/>
              <a:t>(</a:t>
            </a:r>
            <a:r>
              <a:rPr lang="en-US" sz="1400" dirty="0" err="1"/>
              <a:t>savedInstanceState</a:t>
            </a:r>
            <a:r>
              <a:rPr lang="en-US" sz="1400" dirty="0"/>
              <a:t>);   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  </a:t>
            </a:r>
            <a:r>
              <a:rPr lang="en-US" sz="1400" dirty="0" err="1"/>
              <a:t>setContentView</a:t>
            </a:r>
            <a:r>
              <a:rPr lang="en-US" sz="1400" dirty="0"/>
              <a:t>(</a:t>
            </a:r>
            <a:r>
              <a:rPr lang="en-US" sz="1400" dirty="0" err="1"/>
              <a:t>R.layout.activity_main</a:t>
            </a:r>
            <a:r>
              <a:rPr lang="en-US" sz="1400" dirty="0"/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    </a:t>
            </a:r>
            <a:r>
              <a:rPr lang="en-US" sz="1400" dirty="0" err="1"/>
              <a:t>simpleList</a:t>
            </a:r>
            <a:r>
              <a:rPr lang="en-US" sz="1400" dirty="0"/>
              <a:t> = </a:t>
            </a:r>
            <a:r>
              <a:rPr lang="en-US" sz="1400" dirty="0" err="1"/>
              <a:t>findViewById</a:t>
            </a:r>
            <a:r>
              <a:rPr lang="en-US" sz="1400" dirty="0"/>
              <a:t>(</a:t>
            </a:r>
            <a:r>
              <a:rPr lang="en-US" sz="1400" dirty="0" err="1"/>
              <a:t>R.id.simpleListView</a:t>
            </a:r>
            <a:r>
              <a:rPr lang="en-US" sz="1400" dirty="0"/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    </a:t>
            </a:r>
            <a:r>
              <a:rPr lang="en-US" sz="1400" dirty="0" err="1"/>
              <a:t>ArrayAdapter</a:t>
            </a:r>
            <a:r>
              <a:rPr lang="en-US" sz="1400" dirty="0"/>
              <a:t>&lt;String&gt; </a:t>
            </a:r>
            <a:r>
              <a:rPr lang="en-US" sz="1400" dirty="0" err="1"/>
              <a:t>arrayAdapter</a:t>
            </a:r>
            <a:r>
              <a:rPr lang="en-US" sz="1400" dirty="0"/>
              <a:t> = new </a:t>
            </a:r>
            <a:r>
              <a:rPr lang="en-US" sz="1400" dirty="0" err="1"/>
              <a:t>ArrayAdapter</a:t>
            </a:r>
            <a:r>
              <a:rPr lang="en-US" sz="1400" dirty="0"/>
              <a:t>&lt;String&gt;(this, </a:t>
            </a:r>
            <a:r>
              <a:rPr lang="en-US" sz="1400" dirty="0" err="1"/>
              <a:t>R.layout.activity_listview</a:t>
            </a:r>
            <a:r>
              <a:rPr lang="en-US" sz="1400" dirty="0"/>
              <a:t>, </a:t>
            </a:r>
            <a:r>
              <a:rPr lang="en-US" sz="1400" dirty="0" err="1"/>
              <a:t>R.id.textView</a:t>
            </a:r>
            <a:r>
              <a:rPr lang="en-US" sz="1400" dirty="0"/>
              <a:t>, </a:t>
            </a:r>
            <a:r>
              <a:rPr lang="en-US" sz="1400" dirty="0" err="1"/>
              <a:t>countryList</a:t>
            </a:r>
            <a:r>
              <a:rPr lang="en-US" sz="1400" dirty="0"/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    </a:t>
            </a:r>
            <a:r>
              <a:rPr lang="en-US" sz="1400" dirty="0" err="1"/>
              <a:t>simpleList.setAdapter</a:t>
            </a:r>
            <a:r>
              <a:rPr lang="en-US" sz="1400" dirty="0"/>
              <a:t>(</a:t>
            </a:r>
            <a:r>
              <a:rPr lang="en-US" sz="1400" dirty="0" err="1"/>
              <a:t>arrayAdapter</a:t>
            </a:r>
            <a:r>
              <a:rPr lang="en-US" sz="1400" dirty="0"/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6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777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ListView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23093" y="1080333"/>
            <a:ext cx="1034581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mainActivity.java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</a:t>
            </a:r>
            <a:r>
              <a:rPr lang="en-US" sz="1400" dirty="0" err="1"/>
              <a:t>simpleList.setOnItemClickListener</a:t>
            </a:r>
            <a:r>
              <a:rPr lang="en-US" sz="1400" dirty="0"/>
              <a:t>(new </a:t>
            </a:r>
            <a:r>
              <a:rPr lang="en-US" sz="1400" dirty="0" err="1"/>
              <a:t>AdapterView.OnItemClickListener</a:t>
            </a:r>
            <a:r>
              <a:rPr lang="en-US" sz="1400" dirty="0"/>
              <a:t>()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      @Override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      public void </a:t>
            </a:r>
            <a:r>
              <a:rPr lang="en-US" sz="1400" dirty="0" err="1"/>
              <a:t>onItemClick</a:t>
            </a:r>
            <a:r>
              <a:rPr lang="en-US" sz="1400" dirty="0"/>
              <a:t>(</a:t>
            </a:r>
            <a:r>
              <a:rPr lang="en-US" sz="1400" dirty="0" err="1"/>
              <a:t>AdapterView</a:t>
            </a:r>
            <a:r>
              <a:rPr lang="en-US" sz="1400" dirty="0"/>
              <a:t>&lt;?&gt; parent, View </a:t>
            </a:r>
            <a:r>
              <a:rPr lang="en-US" sz="1400" dirty="0" err="1"/>
              <a:t>view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position, long id)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          String value = </a:t>
            </a:r>
            <a:r>
              <a:rPr lang="en-US" sz="1400" dirty="0" err="1"/>
              <a:t>arrayAdapter.getItem</a:t>
            </a:r>
            <a:r>
              <a:rPr lang="en-US" sz="1400" dirty="0"/>
              <a:t>(position);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          </a:t>
            </a:r>
            <a:r>
              <a:rPr lang="en-US" sz="1400" dirty="0" err="1"/>
              <a:t>Toast.makeText</a:t>
            </a:r>
            <a:r>
              <a:rPr lang="en-US" sz="1400" dirty="0"/>
              <a:t>(</a:t>
            </a:r>
            <a:r>
              <a:rPr lang="en-US" sz="1400" dirty="0" err="1"/>
              <a:t>getApplicationContext</a:t>
            </a:r>
            <a:r>
              <a:rPr lang="en-US" sz="1400" dirty="0"/>
              <a:t>(),</a:t>
            </a:r>
            <a:r>
              <a:rPr lang="en-US" sz="1400" dirty="0" err="1"/>
              <a:t>value,Toast.LENGTH_SHORT</a:t>
            </a:r>
            <a:r>
              <a:rPr lang="en-US" sz="1400" dirty="0"/>
              <a:t>).show();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      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  });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}</a:t>
            </a:r>
            <a:endParaRPr lang="en-IN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11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1663</Words>
  <Application>Microsoft Office PowerPoint</Application>
  <PresentationFormat>Widescreen</PresentationFormat>
  <Paragraphs>211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</vt:lpstr>
      <vt:lpstr>Calibri Light</vt:lpstr>
      <vt:lpstr>Office Theme</vt:lpstr>
      <vt:lpstr>Adapter</vt:lpstr>
      <vt:lpstr>Adapter</vt:lpstr>
      <vt:lpstr>ListView</vt:lpstr>
      <vt:lpstr>ListView</vt:lpstr>
      <vt:lpstr>PowerPoint Presentation</vt:lpstr>
      <vt:lpstr>ListView</vt:lpstr>
      <vt:lpstr>ListView</vt:lpstr>
      <vt:lpstr>ListView</vt:lpstr>
      <vt:lpstr>ListView</vt:lpstr>
      <vt:lpstr>ListView – Base Adapter</vt:lpstr>
      <vt:lpstr>ListView – Base Adapter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</dc:title>
  <dc:creator>MANJUNATH S</dc:creator>
  <cp:lastModifiedBy>admin</cp:lastModifiedBy>
  <cp:revision>24</cp:revision>
  <dcterms:created xsi:type="dcterms:W3CDTF">2020-10-27T14:16:58Z</dcterms:created>
  <dcterms:modified xsi:type="dcterms:W3CDTF">2022-12-28T08:14:59Z</dcterms:modified>
</cp:coreProperties>
</file>