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1" r:id="rId3"/>
    <p:sldId id="266" r:id="rId4"/>
    <p:sldId id="267" r:id="rId5"/>
    <p:sldId id="269" r:id="rId6"/>
    <p:sldId id="270" r:id="rId7"/>
    <p:sldId id="272" r:id="rId8"/>
    <p:sldId id="273" r:id="rId9"/>
    <p:sldId id="275" r:id="rId10"/>
    <p:sldId id="271" r:id="rId11"/>
    <p:sldId id="276" r:id="rId12"/>
    <p:sldId id="277" r:id="rId13"/>
    <p:sldId id="278" r:id="rId14"/>
    <p:sldId id="279" r:id="rId15"/>
    <p:sldId id="280" r:id="rId16"/>
    <p:sldId id="257" r:id="rId17"/>
    <p:sldId id="282" r:id="rId18"/>
    <p:sldId id="258" r:id="rId19"/>
    <p:sldId id="259" r:id="rId20"/>
    <p:sldId id="260" r:id="rId21"/>
    <p:sldId id="261" r:id="rId22"/>
    <p:sldId id="262" r:id="rId23"/>
    <p:sldId id="263" r:id="rId24"/>
    <p:sldId id="264"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7" d="100"/>
          <a:sy n="87" d="100"/>
        </p:scale>
        <p:origin x="1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D80F4-DDF7-49BB-B5F5-0AAA2920C335}" type="datetimeFigureOut">
              <a:rPr lang="en-IN" smtClean="0"/>
              <a:t>24-01-2023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48130-FA9F-4E0E-9B27-367233968FAC}" type="slidenum">
              <a:rPr lang="en-IN" smtClean="0"/>
              <a:t>‹#›</a:t>
            </a:fld>
            <a:endParaRPr lang="en-IN"/>
          </a:p>
        </p:txBody>
      </p:sp>
    </p:spTree>
    <p:extLst>
      <p:ext uri="{BB962C8B-B14F-4D97-AF65-F5344CB8AC3E}">
        <p14:creationId xmlns:p14="http://schemas.microsoft.com/office/powerpoint/2010/main" val="19176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71341EA-DE65-4C4D-9AFF-2E75C37B237B}" type="datetime1">
              <a:rPr lang="en-IN" smtClean="0"/>
              <a:t>24-01-2023</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E30E8C3A-F32A-4E9D-9512-2A896018DA6A}" type="slidenum">
              <a:rPr lang="en-IN" smtClean="0"/>
              <a:t>‹#›</a:t>
            </a:fld>
            <a:endParaRPr lang="en-IN"/>
          </a:p>
        </p:txBody>
      </p:sp>
    </p:spTree>
    <p:extLst>
      <p:ext uri="{BB962C8B-B14F-4D97-AF65-F5344CB8AC3E}">
        <p14:creationId xmlns:p14="http://schemas.microsoft.com/office/powerpoint/2010/main" val="424609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BD12B4-3557-4F0B-B703-AD5B3B01D434}" type="datetime1">
              <a:rPr lang="en-IN" smtClean="0"/>
              <a:t>24-01-2023</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E30E8C3A-F32A-4E9D-9512-2A896018DA6A}" type="slidenum">
              <a:rPr lang="en-IN" smtClean="0"/>
              <a:t>‹#›</a:t>
            </a:fld>
            <a:endParaRPr lang="en-IN"/>
          </a:p>
        </p:txBody>
      </p:sp>
    </p:spTree>
    <p:extLst>
      <p:ext uri="{BB962C8B-B14F-4D97-AF65-F5344CB8AC3E}">
        <p14:creationId xmlns:p14="http://schemas.microsoft.com/office/powerpoint/2010/main" val="305872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ECE372-78E2-4BF8-B308-6BCAF4700F7C}" type="datetime1">
              <a:rPr lang="en-IN" smtClean="0"/>
              <a:t>24-01-2023</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E30E8C3A-F32A-4E9D-9512-2A896018DA6A}" type="slidenum">
              <a:rPr lang="en-IN" smtClean="0"/>
              <a:t>‹#›</a:t>
            </a:fld>
            <a:endParaRPr lang="en-IN"/>
          </a:p>
        </p:txBody>
      </p:sp>
    </p:spTree>
    <p:extLst>
      <p:ext uri="{BB962C8B-B14F-4D97-AF65-F5344CB8AC3E}">
        <p14:creationId xmlns:p14="http://schemas.microsoft.com/office/powerpoint/2010/main" val="285025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F7880D-9B12-40BC-8B33-B470C7EABEF1}" type="datetime1">
              <a:rPr lang="en-IN" smtClean="0"/>
              <a:t>24-01-2023</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E30E8C3A-F32A-4E9D-9512-2A896018DA6A}" type="slidenum">
              <a:rPr lang="en-IN" smtClean="0"/>
              <a:t>‹#›</a:t>
            </a:fld>
            <a:endParaRPr lang="en-IN"/>
          </a:p>
        </p:txBody>
      </p:sp>
    </p:spTree>
    <p:extLst>
      <p:ext uri="{BB962C8B-B14F-4D97-AF65-F5344CB8AC3E}">
        <p14:creationId xmlns:p14="http://schemas.microsoft.com/office/powerpoint/2010/main" val="138301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E3039A-0582-480B-BA10-12FBB07CF53E}" type="datetime1">
              <a:rPr lang="en-IN" smtClean="0"/>
              <a:t>24-01-2023</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E30E8C3A-F32A-4E9D-9512-2A896018DA6A}" type="slidenum">
              <a:rPr lang="en-IN" smtClean="0"/>
              <a:t>‹#›</a:t>
            </a:fld>
            <a:endParaRPr lang="en-IN"/>
          </a:p>
        </p:txBody>
      </p:sp>
    </p:spTree>
    <p:extLst>
      <p:ext uri="{BB962C8B-B14F-4D97-AF65-F5344CB8AC3E}">
        <p14:creationId xmlns:p14="http://schemas.microsoft.com/office/powerpoint/2010/main" val="313458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6E12E58-B877-44BE-A81C-87781F513616}" type="datetime1">
              <a:rPr lang="en-IN" smtClean="0"/>
              <a:t>24-01-2023</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E30E8C3A-F32A-4E9D-9512-2A896018DA6A}" type="slidenum">
              <a:rPr lang="en-IN" smtClean="0"/>
              <a:t>‹#›</a:t>
            </a:fld>
            <a:endParaRPr lang="en-IN"/>
          </a:p>
        </p:txBody>
      </p:sp>
    </p:spTree>
    <p:extLst>
      <p:ext uri="{BB962C8B-B14F-4D97-AF65-F5344CB8AC3E}">
        <p14:creationId xmlns:p14="http://schemas.microsoft.com/office/powerpoint/2010/main" val="32798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F4C3EBE-96D5-469A-AAB5-475A8292C5F2}" type="datetime1">
              <a:rPr lang="en-IN" smtClean="0"/>
              <a:t>24-01-2023</a:t>
            </a:fld>
            <a:endParaRPr lang="en-IN"/>
          </a:p>
        </p:txBody>
      </p:sp>
      <p:sp>
        <p:nvSpPr>
          <p:cNvPr id="8" name="Footer Placeholder 7"/>
          <p:cNvSpPr>
            <a:spLocks noGrp="1"/>
          </p:cNvSpPr>
          <p:nvPr>
            <p:ph type="ftr" sz="quarter" idx="11"/>
          </p:nvPr>
        </p:nvSpPr>
        <p:spPr/>
        <p:txBody>
          <a:bodyPr/>
          <a:lstStyle/>
          <a:p>
            <a:r>
              <a:rPr lang="en-IN"/>
              <a:t>Sindhu K, Dept. of ISE</a:t>
            </a:r>
          </a:p>
        </p:txBody>
      </p:sp>
      <p:sp>
        <p:nvSpPr>
          <p:cNvPr id="9" name="Slide Number Placeholder 8"/>
          <p:cNvSpPr>
            <a:spLocks noGrp="1"/>
          </p:cNvSpPr>
          <p:nvPr>
            <p:ph type="sldNum" sz="quarter" idx="12"/>
          </p:nvPr>
        </p:nvSpPr>
        <p:spPr/>
        <p:txBody>
          <a:bodyPr/>
          <a:lstStyle/>
          <a:p>
            <a:fld id="{E30E8C3A-F32A-4E9D-9512-2A896018DA6A}" type="slidenum">
              <a:rPr lang="en-IN" smtClean="0"/>
              <a:t>‹#›</a:t>
            </a:fld>
            <a:endParaRPr lang="en-IN"/>
          </a:p>
        </p:txBody>
      </p:sp>
    </p:spTree>
    <p:extLst>
      <p:ext uri="{BB962C8B-B14F-4D97-AF65-F5344CB8AC3E}">
        <p14:creationId xmlns:p14="http://schemas.microsoft.com/office/powerpoint/2010/main" val="643661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252942-9EA6-4094-A2E5-4F616BA8DC87}" type="datetime1">
              <a:rPr lang="en-IN" smtClean="0"/>
              <a:t>24-01-2023</a:t>
            </a:fld>
            <a:endParaRPr lang="en-IN"/>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E30E8C3A-F32A-4E9D-9512-2A896018DA6A}" type="slidenum">
              <a:rPr lang="en-IN" smtClean="0"/>
              <a:t>‹#›</a:t>
            </a:fld>
            <a:endParaRPr lang="en-IN"/>
          </a:p>
        </p:txBody>
      </p:sp>
    </p:spTree>
    <p:extLst>
      <p:ext uri="{BB962C8B-B14F-4D97-AF65-F5344CB8AC3E}">
        <p14:creationId xmlns:p14="http://schemas.microsoft.com/office/powerpoint/2010/main" val="105111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C3A2A-BD00-4165-9417-53F3EBB71046}" type="datetime1">
              <a:rPr lang="en-IN" smtClean="0"/>
              <a:t>24-01-2023</a:t>
            </a:fld>
            <a:endParaRPr lang="en-IN"/>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E30E8C3A-F32A-4E9D-9512-2A896018DA6A}" type="slidenum">
              <a:rPr lang="en-IN" smtClean="0"/>
              <a:t>‹#›</a:t>
            </a:fld>
            <a:endParaRPr lang="en-IN"/>
          </a:p>
        </p:txBody>
      </p:sp>
    </p:spTree>
    <p:extLst>
      <p:ext uri="{BB962C8B-B14F-4D97-AF65-F5344CB8AC3E}">
        <p14:creationId xmlns:p14="http://schemas.microsoft.com/office/powerpoint/2010/main" val="383931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BB0F7-F172-47F3-8915-C9B2D929D1CF}" type="datetime1">
              <a:rPr lang="en-IN" smtClean="0"/>
              <a:t>24-01-2023</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E30E8C3A-F32A-4E9D-9512-2A896018DA6A}" type="slidenum">
              <a:rPr lang="en-IN" smtClean="0"/>
              <a:t>‹#›</a:t>
            </a:fld>
            <a:endParaRPr lang="en-IN"/>
          </a:p>
        </p:txBody>
      </p:sp>
    </p:spTree>
    <p:extLst>
      <p:ext uri="{BB962C8B-B14F-4D97-AF65-F5344CB8AC3E}">
        <p14:creationId xmlns:p14="http://schemas.microsoft.com/office/powerpoint/2010/main" val="419851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405701-8375-4EDC-9C69-1357AE12EC88}" type="datetime1">
              <a:rPr lang="en-IN" smtClean="0"/>
              <a:t>24-01-2023</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E30E8C3A-F32A-4E9D-9512-2A896018DA6A}" type="slidenum">
              <a:rPr lang="en-IN" smtClean="0"/>
              <a:t>‹#›</a:t>
            </a:fld>
            <a:endParaRPr lang="en-IN"/>
          </a:p>
        </p:txBody>
      </p:sp>
    </p:spTree>
    <p:extLst>
      <p:ext uri="{BB962C8B-B14F-4D97-AF65-F5344CB8AC3E}">
        <p14:creationId xmlns:p14="http://schemas.microsoft.com/office/powerpoint/2010/main" val="267643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A741C-4FA1-4A34-A867-08D8D79FCF26}" type="datetime1">
              <a:rPr lang="en-IN" smtClean="0"/>
              <a:t>24-01-2023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Sindhu K, Dept. of ISE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E8C3A-F32A-4E9D-9512-2A896018DA6A}" type="slidenum">
              <a:rPr lang="en-IN" smtClean="0"/>
              <a:t>‹#›</a:t>
            </a:fld>
            <a:endParaRPr lang="en-IN"/>
          </a:p>
        </p:txBody>
      </p:sp>
    </p:spTree>
    <p:extLst>
      <p:ext uri="{BB962C8B-B14F-4D97-AF65-F5344CB8AC3E}">
        <p14:creationId xmlns:p14="http://schemas.microsoft.com/office/powerpoint/2010/main" val="2403250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7" y="1156293"/>
            <a:ext cx="10847943" cy="5354676"/>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Different storage options in android are shared preferences, internal storage, external storage, SQLite storage, etc. to store and retrieve the application data based on the requirements.</a:t>
            </a:r>
          </a:p>
          <a:p>
            <a:pPr marL="342900" indent="-342900" algn="l">
              <a:buFont typeface="Arial" panose="020B0604020202020204" pitchFamily="34" charset="0"/>
              <a:buChar char="•"/>
            </a:pPr>
            <a:r>
              <a:rPr lang="en-US" dirty="0"/>
              <a:t>In applications Shared Preferences, Internal Storage and External Storage options are useful to store and maintain a small amount of data.</a:t>
            </a:r>
          </a:p>
          <a:p>
            <a:pPr marL="342900" indent="-342900" algn="l">
              <a:buFont typeface="Arial" panose="020B0604020202020204" pitchFamily="34" charset="0"/>
              <a:buChar char="•"/>
            </a:pPr>
            <a:r>
              <a:rPr lang="en-US" dirty="0"/>
              <a:t> In case, if we want to deal with large amounts of data, then SQLite database is the preferable option to store and maintain the data in a structured format.</a:t>
            </a:r>
          </a:p>
          <a:p>
            <a:pPr marL="342900" indent="-342900" algn="l">
              <a:buFont typeface="Arial" panose="020B0604020202020204" pitchFamily="34" charset="0"/>
              <a:buChar char="•"/>
            </a:pPr>
            <a:r>
              <a:rPr lang="en-US" b="0" i="0" dirty="0">
                <a:effectLst/>
              </a:rPr>
              <a:t>SQLite is a Structure query base database, open source, light weight, no network access and standalone database</a:t>
            </a:r>
            <a:endParaRPr lang="en-US" dirty="0"/>
          </a:p>
          <a:p>
            <a:pPr marL="342900" indent="-342900" algn="l">
              <a:buFont typeface="Arial" panose="020B0604020202020204" pitchFamily="34" charset="0"/>
              <a:buChar char="•"/>
            </a:pPr>
            <a:r>
              <a:rPr lang="en-US" dirty="0"/>
              <a:t>Android has built in SQLite database implementation. </a:t>
            </a:r>
          </a:p>
          <a:p>
            <a:pPr algn="l"/>
            <a:endParaRPr lang="en-IN" dirty="0"/>
          </a:p>
        </p:txBody>
      </p:sp>
      <p:sp>
        <p:nvSpPr>
          <p:cNvPr id="4" name="Footer Placeholder 3">
            <a:extLst>
              <a:ext uri="{FF2B5EF4-FFF2-40B4-BE49-F238E27FC236}">
                <a16:creationId xmlns:a16="http://schemas.microsoft.com/office/drawing/2014/main" id="{777AFD29-55D2-4215-A38E-D61383960135}"/>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138FAD22-3267-461C-827D-815AB768B1D8}"/>
              </a:ext>
            </a:extLst>
          </p:cNvPr>
          <p:cNvSpPr>
            <a:spLocks noGrp="1"/>
          </p:cNvSpPr>
          <p:nvPr>
            <p:ph type="sldNum" sz="quarter" idx="12"/>
          </p:nvPr>
        </p:nvSpPr>
        <p:spPr/>
        <p:txBody>
          <a:bodyPr/>
          <a:lstStyle/>
          <a:p>
            <a:fld id="{E30E8C3A-F32A-4E9D-9512-2A896018DA6A}" type="slidenum">
              <a:rPr lang="en-IN" smtClean="0"/>
              <a:t>1</a:t>
            </a:fld>
            <a:endParaRPr lang="en-IN"/>
          </a:p>
        </p:txBody>
      </p:sp>
    </p:spTree>
    <p:extLst>
      <p:ext uri="{BB962C8B-B14F-4D97-AF65-F5344CB8AC3E}">
        <p14:creationId xmlns:p14="http://schemas.microsoft.com/office/powerpoint/2010/main" val="386499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5" name="Subtitle 4">
            <a:extLst>
              <a:ext uri="{FF2B5EF4-FFF2-40B4-BE49-F238E27FC236}">
                <a16:creationId xmlns:a16="http://schemas.microsoft.com/office/drawing/2014/main" id="{08AE4A20-EF55-4086-9244-4CFF3F80BB4C}"/>
              </a:ext>
            </a:extLst>
          </p:cNvPr>
          <p:cNvSpPr>
            <a:spLocks noGrp="1"/>
          </p:cNvSpPr>
          <p:nvPr>
            <p:ph type="subTitle" idx="1"/>
          </p:nvPr>
        </p:nvSpPr>
        <p:spPr>
          <a:xfrm>
            <a:off x="730180" y="903383"/>
            <a:ext cx="9144000" cy="523483"/>
          </a:xfrm>
        </p:spPr>
        <p:txBody>
          <a:bodyPr/>
          <a:lstStyle/>
          <a:p>
            <a:pPr algn="l"/>
            <a:r>
              <a:rPr lang="en-US" dirty="0"/>
              <a:t>SQLite Database class</a:t>
            </a:r>
            <a:endParaRPr lang="en-IN" dirty="0"/>
          </a:p>
        </p:txBody>
      </p:sp>
      <p:pic>
        <p:nvPicPr>
          <p:cNvPr id="6" name="Picture 5">
            <a:extLst>
              <a:ext uri="{FF2B5EF4-FFF2-40B4-BE49-F238E27FC236}">
                <a16:creationId xmlns:a16="http://schemas.microsoft.com/office/drawing/2014/main" id="{9B21240D-1F23-47EF-8BA4-052FA794EAD2}"/>
              </a:ext>
            </a:extLst>
          </p:cNvPr>
          <p:cNvPicPr>
            <a:picLocks noChangeAspect="1"/>
          </p:cNvPicPr>
          <p:nvPr/>
        </p:nvPicPr>
        <p:blipFill>
          <a:blip r:embed="rId2"/>
          <a:stretch>
            <a:fillRect/>
          </a:stretch>
        </p:blipFill>
        <p:spPr>
          <a:xfrm>
            <a:off x="381000" y="1554736"/>
            <a:ext cx="11506200" cy="4948701"/>
          </a:xfrm>
          <a:prstGeom prst="rect">
            <a:avLst/>
          </a:prstGeom>
        </p:spPr>
      </p:pic>
      <p:sp>
        <p:nvSpPr>
          <p:cNvPr id="3" name="Footer Placeholder 2">
            <a:extLst>
              <a:ext uri="{FF2B5EF4-FFF2-40B4-BE49-F238E27FC236}">
                <a16:creationId xmlns:a16="http://schemas.microsoft.com/office/drawing/2014/main" id="{3E18139C-85A3-4A78-8278-F56F26DE0F41}"/>
              </a:ext>
            </a:extLst>
          </p:cNvPr>
          <p:cNvSpPr>
            <a:spLocks noGrp="1"/>
          </p:cNvSpPr>
          <p:nvPr>
            <p:ph type="ftr" sz="quarter" idx="11"/>
          </p:nvPr>
        </p:nvSpPr>
        <p:spPr/>
        <p:txBody>
          <a:bodyPr/>
          <a:lstStyle/>
          <a:p>
            <a:r>
              <a:rPr lang="en-IN"/>
              <a:t>Sindhu K, Dept. of ISE</a:t>
            </a:r>
          </a:p>
        </p:txBody>
      </p:sp>
      <p:sp>
        <p:nvSpPr>
          <p:cNvPr id="4" name="Slide Number Placeholder 3">
            <a:extLst>
              <a:ext uri="{FF2B5EF4-FFF2-40B4-BE49-F238E27FC236}">
                <a16:creationId xmlns:a16="http://schemas.microsoft.com/office/drawing/2014/main" id="{A5AFF507-36CE-4F4C-BE5D-771447F093AD}"/>
              </a:ext>
            </a:extLst>
          </p:cNvPr>
          <p:cNvSpPr>
            <a:spLocks noGrp="1"/>
          </p:cNvSpPr>
          <p:nvPr>
            <p:ph type="sldNum" sz="quarter" idx="12"/>
          </p:nvPr>
        </p:nvSpPr>
        <p:spPr/>
        <p:txBody>
          <a:bodyPr/>
          <a:lstStyle/>
          <a:p>
            <a:fld id="{E30E8C3A-F32A-4E9D-9512-2A896018DA6A}" type="slidenum">
              <a:rPr lang="en-IN" smtClean="0"/>
              <a:t>10</a:t>
            </a:fld>
            <a:endParaRPr lang="en-IN"/>
          </a:p>
        </p:txBody>
      </p:sp>
    </p:spTree>
    <p:extLst>
      <p:ext uri="{BB962C8B-B14F-4D97-AF65-F5344CB8AC3E}">
        <p14:creationId xmlns:p14="http://schemas.microsoft.com/office/powerpoint/2010/main" val="105857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pic>
        <p:nvPicPr>
          <p:cNvPr id="10" name="Picture 9">
            <a:extLst>
              <a:ext uri="{FF2B5EF4-FFF2-40B4-BE49-F238E27FC236}">
                <a16:creationId xmlns:a16="http://schemas.microsoft.com/office/drawing/2014/main" id="{1F38A2D1-C6AB-4A14-B94F-7EDD5A17C4C0}"/>
              </a:ext>
            </a:extLst>
          </p:cNvPr>
          <p:cNvPicPr>
            <a:picLocks noChangeAspect="1"/>
          </p:cNvPicPr>
          <p:nvPr/>
        </p:nvPicPr>
        <p:blipFill>
          <a:blip r:embed="rId2"/>
          <a:stretch>
            <a:fillRect/>
          </a:stretch>
        </p:blipFill>
        <p:spPr>
          <a:xfrm>
            <a:off x="971550" y="970384"/>
            <a:ext cx="10248900" cy="5720928"/>
          </a:xfrm>
          <a:prstGeom prst="rect">
            <a:avLst/>
          </a:prstGeom>
        </p:spPr>
      </p:pic>
      <p:sp>
        <p:nvSpPr>
          <p:cNvPr id="3" name="Footer Placeholder 2">
            <a:extLst>
              <a:ext uri="{FF2B5EF4-FFF2-40B4-BE49-F238E27FC236}">
                <a16:creationId xmlns:a16="http://schemas.microsoft.com/office/drawing/2014/main" id="{FEE75331-6B10-4A38-832B-65D1DD7E2512}"/>
              </a:ext>
            </a:extLst>
          </p:cNvPr>
          <p:cNvSpPr>
            <a:spLocks noGrp="1"/>
          </p:cNvSpPr>
          <p:nvPr>
            <p:ph type="ftr" sz="quarter" idx="11"/>
          </p:nvPr>
        </p:nvSpPr>
        <p:spPr/>
        <p:txBody>
          <a:bodyPr/>
          <a:lstStyle/>
          <a:p>
            <a:r>
              <a:rPr lang="en-IN"/>
              <a:t>Sindhu K, Dept. of ISE</a:t>
            </a:r>
          </a:p>
        </p:txBody>
      </p:sp>
      <p:sp>
        <p:nvSpPr>
          <p:cNvPr id="4" name="Slide Number Placeholder 3">
            <a:extLst>
              <a:ext uri="{FF2B5EF4-FFF2-40B4-BE49-F238E27FC236}">
                <a16:creationId xmlns:a16="http://schemas.microsoft.com/office/drawing/2014/main" id="{BF2DF3AE-9302-44BA-97CE-34B1ED500C85}"/>
              </a:ext>
            </a:extLst>
          </p:cNvPr>
          <p:cNvSpPr>
            <a:spLocks noGrp="1"/>
          </p:cNvSpPr>
          <p:nvPr>
            <p:ph type="sldNum" sz="quarter" idx="12"/>
          </p:nvPr>
        </p:nvSpPr>
        <p:spPr/>
        <p:txBody>
          <a:bodyPr/>
          <a:lstStyle/>
          <a:p>
            <a:fld id="{E30E8C3A-F32A-4E9D-9512-2A896018DA6A}" type="slidenum">
              <a:rPr lang="en-IN" smtClean="0"/>
              <a:t>11</a:t>
            </a:fld>
            <a:endParaRPr lang="en-IN"/>
          </a:p>
        </p:txBody>
      </p:sp>
    </p:spTree>
    <p:extLst>
      <p:ext uri="{BB962C8B-B14F-4D97-AF65-F5344CB8AC3E}">
        <p14:creationId xmlns:p14="http://schemas.microsoft.com/office/powerpoint/2010/main" val="3850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pic>
        <p:nvPicPr>
          <p:cNvPr id="8" name="Picture 7">
            <a:extLst>
              <a:ext uri="{FF2B5EF4-FFF2-40B4-BE49-F238E27FC236}">
                <a16:creationId xmlns:a16="http://schemas.microsoft.com/office/drawing/2014/main" id="{461E8517-19C1-4149-BEB9-278AFB42323F}"/>
              </a:ext>
            </a:extLst>
          </p:cNvPr>
          <p:cNvPicPr>
            <a:picLocks noChangeAspect="1"/>
          </p:cNvPicPr>
          <p:nvPr/>
        </p:nvPicPr>
        <p:blipFill>
          <a:blip r:embed="rId2"/>
          <a:stretch>
            <a:fillRect/>
          </a:stretch>
        </p:blipFill>
        <p:spPr>
          <a:xfrm>
            <a:off x="947737" y="1042987"/>
            <a:ext cx="10296525" cy="4772025"/>
          </a:xfrm>
          <a:prstGeom prst="rect">
            <a:avLst/>
          </a:prstGeom>
        </p:spPr>
      </p:pic>
      <p:sp>
        <p:nvSpPr>
          <p:cNvPr id="3" name="Footer Placeholder 2">
            <a:extLst>
              <a:ext uri="{FF2B5EF4-FFF2-40B4-BE49-F238E27FC236}">
                <a16:creationId xmlns:a16="http://schemas.microsoft.com/office/drawing/2014/main" id="{7DB69FB9-8139-425E-8A8B-0C0C8C22BB61}"/>
              </a:ext>
            </a:extLst>
          </p:cNvPr>
          <p:cNvSpPr>
            <a:spLocks noGrp="1"/>
          </p:cNvSpPr>
          <p:nvPr>
            <p:ph type="ftr" sz="quarter" idx="11"/>
          </p:nvPr>
        </p:nvSpPr>
        <p:spPr/>
        <p:txBody>
          <a:bodyPr/>
          <a:lstStyle/>
          <a:p>
            <a:r>
              <a:rPr lang="en-IN"/>
              <a:t>Sindhu K, Dept. of ISE</a:t>
            </a:r>
          </a:p>
        </p:txBody>
      </p:sp>
      <p:sp>
        <p:nvSpPr>
          <p:cNvPr id="4" name="Slide Number Placeholder 3">
            <a:extLst>
              <a:ext uri="{FF2B5EF4-FFF2-40B4-BE49-F238E27FC236}">
                <a16:creationId xmlns:a16="http://schemas.microsoft.com/office/drawing/2014/main" id="{881EBC67-967D-42FE-B66F-BA53A66F22D8}"/>
              </a:ext>
            </a:extLst>
          </p:cNvPr>
          <p:cNvSpPr>
            <a:spLocks noGrp="1"/>
          </p:cNvSpPr>
          <p:nvPr>
            <p:ph type="sldNum" sz="quarter" idx="12"/>
          </p:nvPr>
        </p:nvSpPr>
        <p:spPr/>
        <p:txBody>
          <a:bodyPr/>
          <a:lstStyle/>
          <a:p>
            <a:fld id="{E30E8C3A-F32A-4E9D-9512-2A896018DA6A}" type="slidenum">
              <a:rPr lang="en-IN" smtClean="0"/>
              <a:t>12</a:t>
            </a:fld>
            <a:endParaRPr lang="en-IN"/>
          </a:p>
        </p:txBody>
      </p:sp>
    </p:spTree>
    <p:extLst>
      <p:ext uri="{BB962C8B-B14F-4D97-AF65-F5344CB8AC3E}">
        <p14:creationId xmlns:p14="http://schemas.microsoft.com/office/powerpoint/2010/main" val="246850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pic>
        <p:nvPicPr>
          <p:cNvPr id="4" name="Picture 3">
            <a:extLst>
              <a:ext uri="{FF2B5EF4-FFF2-40B4-BE49-F238E27FC236}">
                <a16:creationId xmlns:a16="http://schemas.microsoft.com/office/drawing/2014/main" id="{FE4CD946-E9C1-42FD-A1F9-25ADBC940457}"/>
              </a:ext>
            </a:extLst>
          </p:cNvPr>
          <p:cNvPicPr>
            <a:picLocks noChangeAspect="1"/>
          </p:cNvPicPr>
          <p:nvPr/>
        </p:nvPicPr>
        <p:blipFill>
          <a:blip r:embed="rId2"/>
          <a:stretch>
            <a:fillRect/>
          </a:stretch>
        </p:blipFill>
        <p:spPr>
          <a:xfrm>
            <a:off x="928687" y="1819275"/>
            <a:ext cx="10334625" cy="3219450"/>
          </a:xfrm>
          <a:prstGeom prst="rect">
            <a:avLst/>
          </a:prstGeom>
        </p:spPr>
      </p:pic>
      <p:sp>
        <p:nvSpPr>
          <p:cNvPr id="3" name="Footer Placeholder 2">
            <a:extLst>
              <a:ext uri="{FF2B5EF4-FFF2-40B4-BE49-F238E27FC236}">
                <a16:creationId xmlns:a16="http://schemas.microsoft.com/office/drawing/2014/main" id="{22280037-4390-4739-9BC5-791F57DEC7B2}"/>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75753E30-B81A-476B-AB8C-735B89235754}"/>
              </a:ext>
            </a:extLst>
          </p:cNvPr>
          <p:cNvSpPr>
            <a:spLocks noGrp="1"/>
          </p:cNvSpPr>
          <p:nvPr>
            <p:ph type="sldNum" sz="quarter" idx="12"/>
          </p:nvPr>
        </p:nvSpPr>
        <p:spPr/>
        <p:txBody>
          <a:bodyPr/>
          <a:lstStyle/>
          <a:p>
            <a:fld id="{E30E8C3A-F32A-4E9D-9512-2A896018DA6A}" type="slidenum">
              <a:rPr lang="en-IN" smtClean="0"/>
              <a:t>13</a:t>
            </a:fld>
            <a:endParaRPr lang="en-IN"/>
          </a:p>
        </p:txBody>
      </p:sp>
    </p:spTree>
    <p:extLst>
      <p:ext uri="{BB962C8B-B14F-4D97-AF65-F5344CB8AC3E}">
        <p14:creationId xmlns:p14="http://schemas.microsoft.com/office/powerpoint/2010/main" val="59804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pic>
        <p:nvPicPr>
          <p:cNvPr id="5" name="Picture 4">
            <a:extLst>
              <a:ext uri="{FF2B5EF4-FFF2-40B4-BE49-F238E27FC236}">
                <a16:creationId xmlns:a16="http://schemas.microsoft.com/office/drawing/2014/main" id="{86F59309-1519-41A6-83C1-B3F77D74D400}"/>
              </a:ext>
            </a:extLst>
          </p:cNvPr>
          <p:cNvPicPr>
            <a:picLocks noChangeAspect="1"/>
          </p:cNvPicPr>
          <p:nvPr/>
        </p:nvPicPr>
        <p:blipFill>
          <a:blip r:embed="rId2"/>
          <a:stretch>
            <a:fillRect/>
          </a:stretch>
        </p:blipFill>
        <p:spPr>
          <a:xfrm>
            <a:off x="904875" y="1533525"/>
            <a:ext cx="10382250" cy="3790950"/>
          </a:xfrm>
          <a:prstGeom prst="rect">
            <a:avLst/>
          </a:prstGeom>
        </p:spPr>
      </p:pic>
      <p:sp>
        <p:nvSpPr>
          <p:cNvPr id="3" name="Footer Placeholder 2">
            <a:extLst>
              <a:ext uri="{FF2B5EF4-FFF2-40B4-BE49-F238E27FC236}">
                <a16:creationId xmlns:a16="http://schemas.microsoft.com/office/drawing/2014/main" id="{92F67B35-7494-497F-89D6-0FF266673876}"/>
              </a:ext>
            </a:extLst>
          </p:cNvPr>
          <p:cNvSpPr>
            <a:spLocks noGrp="1"/>
          </p:cNvSpPr>
          <p:nvPr>
            <p:ph type="ftr" sz="quarter" idx="11"/>
          </p:nvPr>
        </p:nvSpPr>
        <p:spPr/>
        <p:txBody>
          <a:bodyPr/>
          <a:lstStyle/>
          <a:p>
            <a:r>
              <a:rPr lang="en-IN"/>
              <a:t>Sindhu K, Dept. of ISE</a:t>
            </a:r>
          </a:p>
        </p:txBody>
      </p:sp>
      <p:sp>
        <p:nvSpPr>
          <p:cNvPr id="4" name="Slide Number Placeholder 3">
            <a:extLst>
              <a:ext uri="{FF2B5EF4-FFF2-40B4-BE49-F238E27FC236}">
                <a16:creationId xmlns:a16="http://schemas.microsoft.com/office/drawing/2014/main" id="{D306402A-50B0-4025-A815-8EB81FC45296}"/>
              </a:ext>
            </a:extLst>
          </p:cNvPr>
          <p:cNvSpPr>
            <a:spLocks noGrp="1"/>
          </p:cNvSpPr>
          <p:nvPr>
            <p:ph type="sldNum" sz="quarter" idx="12"/>
          </p:nvPr>
        </p:nvSpPr>
        <p:spPr/>
        <p:txBody>
          <a:bodyPr/>
          <a:lstStyle/>
          <a:p>
            <a:fld id="{E30E8C3A-F32A-4E9D-9512-2A896018DA6A}" type="slidenum">
              <a:rPr lang="en-IN" smtClean="0"/>
              <a:t>14</a:t>
            </a:fld>
            <a:endParaRPr lang="en-IN"/>
          </a:p>
        </p:txBody>
      </p:sp>
    </p:spTree>
    <p:extLst>
      <p:ext uri="{BB962C8B-B14F-4D97-AF65-F5344CB8AC3E}">
        <p14:creationId xmlns:p14="http://schemas.microsoft.com/office/powerpoint/2010/main" val="3140061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pic>
        <p:nvPicPr>
          <p:cNvPr id="4" name="Picture 3">
            <a:extLst>
              <a:ext uri="{FF2B5EF4-FFF2-40B4-BE49-F238E27FC236}">
                <a16:creationId xmlns:a16="http://schemas.microsoft.com/office/drawing/2014/main" id="{06134DAE-470E-4B35-B65D-01D77E3AFFB5}"/>
              </a:ext>
            </a:extLst>
          </p:cNvPr>
          <p:cNvPicPr>
            <a:picLocks noChangeAspect="1"/>
          </p:cNvPicPr>
          <p:nvPr/>
        </p:nvPicPr>
        <p:blipFill>
          <a:blip r:embed="rId2"/>
          <a:stretch>
            <a:fillRect/>
          </a:stretch>
        </p:blipFill>
        <p:spPr>
          <a:xfrm>
            <a:off x="550506" y="1715569"/>
            <a:ext cx="10363200" cy="2867025"/>
          </a:xfrm>
          <a:prstGeom prst="rect">
            <a:avLst/>
          </a:prstGeom>
        </p:spPr>
      </p:pic>
      <p:sp>
        <p:nvSpPr>
          <p:cNvPr id="7" name="TextBox 6">
            <a:extLst>
              <a:ext uri="{FF2B5EF4-FFF2-40B4-BE49-F238E27FC236}">
                <a16:creationId xmlns:a16="http://schemas.microsoft.com/office/drawing/2014/main" id="{C1D007A4-3DEB-4B86-AFAF-7168998AAFB2}"/>
              </a:ext>
            </a:extLst>
          </p:cNvPr>
          <p:cNvSpPr txBox="1"/>
          <p:nvPr/>
        </p:nvSpPr>
        <p:spPr>
          <a:xfrm>
            <a:off x="714510" y="5271614"/>
            <a:ext cx="6094324" cy="646331"/>
          </a:xfrm>
          <a:prstGeom prst="rect">
            <a:avLst/>
          </a:prstGeom>
          <a:noFill/>
        </p:spPr>
        <p:txBody>
          <a:bodyPr wrap="square">
            <a:spAutoFit/>
          </a:bodyPr>
          <a:lstStyle/>
          <a:p>
            <a:r>
              <a:rPr lang="en-IN" dirty="0"/>
              <a:t>https://www.tutlane.com/tutorial/android/android-sqlite-database-with-examples</a:t>
            </a:r>
          </a:p>
        </p:txBody>
      </p:sp>
      <p:sp>
        <p:nvSpPr>
          <p:cNvPr id="3" name="Footer Placeholder 2">
            <a:extLst>
              <a:ext uri="{FF2B5EF4-FFF2-40B4-BE49-F238E27FC236}">
                <a16:creationId xmlns:a16="http://schemas.microsoft.com/office/drawing/2014/main" id="{273E8EE0-B142-4899-B868-690001FD86DB}"/>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BA9DD5AC-7713-49CB-977C-7885C3434AE4}"/>
              </a:ext>
            </a:extLst>
          </p:cNvPr>
          <p:cNvSpPr>
            <a:spLocks noGrp="1"/>
          </p:cNvSpPr>
          <p:nvPr>
            <p:ph type="sldNum" sz="quarter" idx="12"/>
          </p:nvPr>
        </p:nvSpPr>
        <p:spPr/>
        <p:txBody>
          <a:bodyPr/>
          <a:lstStyle/>
          <a:p>
            <a:fld id="{E30E8C3A-F32A-4E9D-9512-2A896018DA6A}" type="slidenum">
              <a:rPr lang="en-IN" smtClean="0"/>
              <a:t>15</a:t>
            </a:fld>
            <a:endParaRPr lang="en-IN"/>
          </a:p>
        </p:txBody>
      </p:sp>
    </p:spTree>
    <p:extLst>
      <p:ext uri="{BB962C8B-B14F-4D97-AF65-F5344CB8AC3E}">
        <p14:creationId xmlns:p14="http://schemas.microsoft.com/office/powerpoint/2010/main" val="289780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pic>
        <p:nvPicPr>
          <p:cNvPr id="7" name="Picture 6">
            <a:extLst>
              <a:ext uri="{FF2B5EF4-FFF2-40B4-BE49-F238E27FC236}">
                <a16:creationId xmlns:a16="http://schemas.microsoft.com/office/drawing/2014/main" id="{C21447D5-3BB8-4365-93B8-90C4C1DE8A63}"/>
              </a:ext>
            </a:extLst>
          </p:cNvPr>
          <p:cNvPicPr>
            <a:picLocks noChangeAspect="1"/>
          </p:cNvPicPr>
          <p:nvPr/>
        </p:nvPicPr>
        <p:blipFill>
          <a:blip r:embed="rId2"/>
          <a:stretch>
            <a:fillRect/>
          </a:stretch>
        </p:blipFill>
        <p:spPr>
          <a:xfrm>
            <a:off x="4222707" y="1548882"/>
            <a:ext cx="3746585" cy="5309118"/>
          </a:xfrm>
          <a:prstGeom prst="rect">
            <a:avLst/>
          </a:prstGeom>
        </p:spPr>
      </p:pic>
      <p:sp>
        <p:nvSpPr>
          <p:cNvPr id="3" name="Footer Placeholder 2">
            <a:extLst>
              <a:ext uri="{FF2B5EF4-FFF2-40B4-BE49-F238E27FC236}">
                <a16:creationId xmlns:a16="http://schemas.microsoft.com/office/drawing/2014/main" id="{79593BC0-004F-4E9F-9398-87C57C03AF62}"/>
              </a:ext>
            </a:extLst>
          </p:cNvPr>
          <p:cNvSpPr>
            <a:spLocks noGrp="1"/>
          </p:cNvSpPr>
          <p:nvPr>
            <p:ph type="ftr" sz="quarter" idx="11"/>
          </p:nvPr>
        </p:nvSpPr>
        <p:spPr/>
        <p:txBody>
          <a:bodyPr/>
          <a:lstStyle/>
          <a:p>
            <a:r>
              <a:rPr lang="en-IN"/>
              <a:t>Sindhu K, Dept. of ISE</a:t>
            </a:r>
          </a:p>
        </p:txBody>
      </p:sp>
      <p:sp>
        <p:nvSpPr>
          <p:cNvPr id="4" name="Slide Number Placeholder 3">
            <a:extLst>
              <a:ext uri="{FF2B5EF4-FFF2-40B4-BE49-F238E27FC236}">
                <a16:creationId xmlns:a16="http://schemas.microsoft.com/office/drawing/2014/main" id="{69479A31-74E5-4BD7-8404-99960C5F333D}"/>
              </a:ext>
            </a:extLst>
          </p:cNvPr>
          <p:cNvSpPr>
            <a:spLocks noGrp="1"/>
          </p:cNvSpPr>
          <p:nvPr>
            <p:ph type="sldNum" sz="quarter" idx="12"/>
          </p:nvPr>
        </p:nvSpPr>
        <p:spPr/>
        <p:txBody>
          <a:bodyPr/>
          <a:lstStyle/>
          <a:p>
            <a:fld id="{E30E8C3A-F32A-4E9D-9512-2A896018DA6A}" type="slidenum">
              <a:rPr lang="en-IN" smtClean="0"/>
              <a:t>16</a:t>
            </a:fld>
            <a:endParaRPr lang="en-IN"/>
          </a:p>
        </p:txBody>
      </p:sp>
    </p:spTree>
    <p:extLst>
      <p:ext uri="{BB962C8B-B14F-4D97-AF65-F5344CB8AC3E}">
        <p14:creationId xmlns:p14="http://schemas.microsoft.com/office/powerpoint/2010/main" val="393634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7" y="903383"/>
            <a:ext cx="10847943" cy="5607586"/>
          </a:xfrm>
        </p:spPr>
        <p:txBody>
          <a:bodyPr>
            <a:normAutofit fontScale="47500" lnSpcReduction="20000"/>
          </a:bodyPr>
          <a:lstStyle/>
          <a:p>
            <a:pPr algn="l"/>
            <a:r>
              <a:rPr lang="en-IN" dirty="0"/>
              <a:t>ActivityMain.xml</a:t>
            </a:r>
          </a:p>
          <a:p>
            <a:pPr algn="l">
              <a:lnSpc>
                <a:spcPct val="120000"/>
              </a:lnSpc>
              <a:spcBef>
                <a:spcPts val="0"/>
              </a:spcBef>
            </a:pPr>
            <a:r>
              <a:rPr lang="en-IN" dirty="0"/>
              <a:t>&lt;?xml version="1.0" encoding="utf-8"?&gt;</a:t>
            </a:r>
          </a:p>
          <a:p>
            <a:pPr algn="l">
              <a:lnSpc>
                <a:spcPct val="120000"/>
              </a:lnSpc>
              <a:spcBef>
                <a:spcPts val="0"/>
              </a:spcBef>
            </a:pPr>
            <a:endParaRPr lang="en-IN" dirty="0"/>
          </a:p>
          <a:p>
            <a:pPr algn="l">
              <a:lnSpc>
                <a:spcPct val="120000"/>
              </a:lnSpc>
              <a:spcBef>
                <a:spcPts val="0"/>
              </a:spcBef>
            </a:pPr>
            <a:r>
              <a:rPr lang="en-IN" dirty="0"/>
              <a:t>&lt;</a:t>
            </a:r>
            <a:r>
              <a:rPr lang="en-IN" dirty="0" err="1"/>
              <a:t>RelativeLayout</a:t>
            </a:r>
            <a:r>
              <a:rPr lang="en-IN" dirty="0"/>
              <a:t> </a:t>
            </a:r>
            <a:r>
              <a:rPr lang="en-IN" dirty="0" err="1"/>
              <a:t>xmlns:android</a:t>
            </a:r>
            <a:r>
              <a:rPr lang="en-IN" dirty="0"/>
              <a:t>="http://schemas.android.com/</a:t>
            </a:r>
            <a:r>
              <a:rPr lang="en-IN" dirty="0" err="1"/>
              <a:t>apk</a:t>
            </a:r>
            <a:r>
              <a:rPr lang="en-IN" dirty="0"/>
              <a:t>/res/android"</a:t>
            </a:r>
          </a:p>
          <a:p>
            <a:pPr algn="l">
              <a:lnSpc>
                <a:spcPct val="120000"/>
              </a:lnSpc>
              <a:spcBef>
                <a:spcPts val="0"/>
              </a:spcBef>
            </a:pPr>
            <a:r>
              <a:rPr lang="en-IN" dirty="0"/>
              <a:t>    </a:t>
            </a:r>
            <a:r>
              <a:rPr lang="en-IN" dirty="0" err="1"/>
              <a:t>xmlns:app</a:t>
            </a:r>
            <a:r>
              <a:rPr lang="en-IN" dirty="0"/>
              <a:t>="http://schemas.android.com/</a:t>
            </a:r>
            <a:r>
              <a:rPr lang="en-IN" dirty="0" err="1"/>
              <a:t>apk</a:t>
            </a:r>
            <a:r>
              <a:rPr lang="en-IN" dirty="0"/>
              <a:t>/res-auto"</a:t>
            </a:r>
          </a:p>
          <a:p>
            <a:pPr algn="l">
              <a:lnSpc>
                <a:spcPct val="120000"/>
              </a:lnSpc>
              <a:spcBef>
                <a:spcPts val="0"/>
              </a:spcBef>
            </a:pPr>
            <a:r>
              <a:rPr lang="en-IN" dirty="0"/>
              <a:t>    </a:t>
            </a:r>
            <a:r>
              <a:rPr lang="en-IN" dirty="0" err="1"/>
              <a:t>xmlns:tools</a:t>
            </a:r>
            <a:r>
              <a:rPr lang="en-IN" dirty="0"/>
              <a:t>="http://schemas.android.com/tools"</a:t>
            </a:r>
          </a:p>
          <a:p>
            <a:pPr algn="l">
              <a:lnSpc>
                <a:spcPct val="120000"/>
              </a:lnSpc>
              <a:spcBef>
                <a:spcPts val="0"/>
              </a:spcBef>
            </a:pPr>
            <a:r>
              <a:rPr lang="en-IN" dirty="0"/>
              <a:t>    </a:t>
            </a:r>
            <a:r>
              <a:rPr lang="en-IN" dirty="0" err="1"/>
              <a:t>android:layout_width</a:t>
            </a:r>
            <a:r>
              <a:rPr lang="en-IN" dirty="0"/>
              <a:t>="</a:t>
            </a:r>
            <a:r>
              <a:rPr lang="en-IN" dirty="0" err="1"/>
              <a:t>match_parent</a:t>
            </a:r>
            <a:r>
              <a:rPr lang="en-IN" dirty="0"/>
              <a:t>"</a:t>
            </a:r>
          </a:p>
          <a:p>
            <a:pPr algn="l">
              <a:lnSpc>
                <a:spcPct val="120000"/>
              </a:lnSpc>
              <a:spcBef>
                <a:spcPts val="0"/>
              </a:spcBef>
            </a:pPr>
            <a:r>
              <a:rPr lang="en-IN" dirty="0"/>
              <a:t>    </a:t>
            </a:r>
            <a:r>
              <a:rPr lang="en-IN" dirty="0" err="1"/>
              <a:t>android:layout_height</a:t>
            </a:r>
            <a:r>
              <a:rPr lang="en-IN" dirty="0"/>
              <a:t>="</a:t>
            </a:r>
            <a:r>
              <a:rPr lang="en-IN" dirty="0" err="1"/>
              <a:t>match_parent</a:t>
            </a:r>
            <a:r>
              <a:rPr lang="en-IN" dirty="0"/>
              <a:t>"</a:t>
            </a:r>
          </a:p>
          <a:p>
            <a:pPr algn="l">
              <a:lnSpc>
                <a:spcPct val="120000"/>
              </a:lnSpc>
              <a:spcBef>
                <a:spcPts val="0"/>
              </a:spcBef>
            </a:pPr>
            <a:r>
              <a:rPr lang="en-IN" dirty="0"/>
              <a:t>    </a:t>
            </a:r>
            <a:r>
              <a:rPr lang="en-IN" dirty="0" err="1"/>
              <a:t>tools:context</a:t>
            </a:r>
            <a:r>
              <a:rPr lang="en-IN" dirty="0"/>
              <a:t>=".</a:t>
            </a:r>
            <a:r>
              <a:rPr lang="en-IN" dirty="0" err="1"/>
              <a:t>MainActivity</a:t>
            </a:r>
            <a:r>
              <a:rPr lang="en-IN" dirty="0"/>
              <a:t>"&gt;</a:t>
            </a:r>
          </a:p>
          <a:p>
            <a:pPr algn="l">
              <a:lnSpc>
                <a:spcPct val="120000"/>
              </a:lnSpc>
              <a:spcBef>
                <a:spcPts val="0"/>
              </a:spcBef>
            </a:pPr>
            <a:endParaRPr lang="en-IN" dirty="0"/>
          </a:p>
          <a:p>
            <a:pPr algn="l">
              <a:lnSpc>
                <a:spcPct val="120000"/>
              </a:lnSpc>
              <a:spcBef>
                <a:spcPts val="0"/>
              </a:spcBef>
            </a:pPr>
            <a:r>
              <a:rPr lang="en-IN" dirty="0"/>
              <a:t>    &lt;</a:t>
            </a:r>
            <a:r>
              <a:rPr lang="en-IN" dirty="0" err="1"/>
              <a:t>EditText</a:t>
            </a:r>
            <a:endParaRPr lang="en-IN" dirty="0"/>
          </a:p>
          <a:p>
            <a:pPr algn="l">
              <a:lnSpc>
                <a:spcPct val="120000"/>
              </a:lnSpc>
              <a:spcBef>
                <a:spcPts val="0"/>
              </a:spcBef>
            </a:pPr>
            <a:r>
              <a:rPr lang="en-IN" dirty="0"/>
              <a:t>        </a:t>
            </a:r>
            <a:r>
              <a:rPr lang="en-IN" dirty="0" err="1"/>
              <a:t>android:id</a:t>
            </a:r>
            <a:r>
              <a:rPr lang="en-IN" dirty="0"/>
              <a:t>="@+id/</a:t>
            </a:r>
            <a:r>
              <a:rPr lang="en-IN" dirty="0" err="1"/>
              <a:t>fname</a:t>
            </a:r>
            <a:r>
              <a:rPr lang="en-IN" dirty="0"/>
              <a:t>"</a:t>
            </a:r>
          </a:p>
          <a:p>
            <a:pPr algn="l">
              <a:lnSpc>
                <a:spcPct val="120000"/>
              </a:lnSpc>
              <a:spcBef>
                <a:spcPts val="0"/>
              </a:spcBef>
            </a:pPr>
            <a:r>
              <a:rPr lang="en-IN" dirty="0"/>
              <a:t>        </a:t>
            </a:r>
            <a:r>
              <a:rPr lang="en-IN" dirty="0" err="1"/>
              <a:t>android:layout_width</a:t>
            </a:r>
            <a:r>
              <a:rPr lang="en-IN" dirty="0"/>
              <a:t>="</a:t>
            </a:r>
            <a:r>
              <a:rPr lang="en-IN" dirty="0" err="1"/>
              <a:t>match_parent</a:t>
            </a:r>
            <a:r>
              <a:rPr lang="en-IN" dirty="0"/>
              <a:t>"</a:t>
            </a:r>
          </a:p>
          <a:p>
            <a:pPr algn="l">
              <a:lnSpc>
                <a:spcPct val="120000"/>
              </a:lnSpc>
              <a:spcBef>
                <a:spcPts val="0"/>
              </a:spcBef>
            </a:pPr>
            <a:r>
              <a:rPr lang="en-IN" dirty="0"/>
              <a:t>        </a:t>
            </a:r>
            <a:r>
              <a:rPr lang="en-IN" dirty="0" err="1"/>
              <a:t>android:layout_height</a:t>
            </a:r>
            <a:r>
              <a:rPr lang="en-IN" dirty="0"/>
              <a:t>="</a:t>
            </a:r>
            <a:r>
              <a:rPr lang="en-IN" dirty="0" err="1"/>
              <a:t>wrap_content</a:t>
            </a:r>
            <a:r>
              <a:rPr lang="en-IN" dirty="0"/>
              <a:t>"</a:t>
            </a:r>
          </a:p>
          <a:p>
            <a:pPr algn="l">
              <a:lnSpc>
                <a:spcPct val="120000"/>
              </a:lnSpc>
              <a:spcBef>
                <a:spcPts val="0"/>
              </a:spcBef>
            </a:pPr>
            <a:r>
              <a:rPr lang="en-IN" dirty="0"/>
              <a:t>        </a:t>
            </a:r>
            <a:r>
              <a:rPr lang="en-IN" dirty="0" err="1"/>
              <a:t>android:layout_alignParentStart</a:t>
            </a:r>
            <a:r>
              <a:rPr lang="en-IN" dirty="0"/>
              <a:t>="true"</a:t>
            </a:r>
          </a:p>
          <a:p>
            <a:pPr algn="l">
              <a:lnSpc>
                <a:spcPct val="120000"/>
              </a:lnSpc>
              <a:spcBef>
                <a:spcPts val="0"/>
              </a:spcBef>
            </a:pPr>
            <a:r>
              <a:rPr lang="en-IN" dirty="0"/>
              <a:t>        </a:t>
            </a:r>
            <a:r>
              <a:rPr lang="en-IN" dirty="0" err="1"/>
              <a:t>android:layout_alignParentLeft</a:t>
            </a:r>
            <a:r>
              <a:rPr lang="en-IN" dirty="0"/>
              <a:t>="true"</a:t>
            </a:r>
          </a:p>
          <a:p>
            <a:pPr algn="l">
              <a:lnSpc>
                <a:spcPct val="120000"/>
              </a:lnSpc>
              <a:spcBef>
                <a:spcPts val="0"/>
              </a:spcBef>
            </a:pPr>
            <a:r>
              <a:rPr lang="en-IN" dirty="0"/>
              <a:t>        </a:t>
            </a:r>
            <a:r>
              <a:rPr lang="en-IN" dirty="0" err="1"/>
              <a:t>android:layout_alignParentTop</a:t>
            </a:r>
            <a:r>
              <a:rPr lang="en-IN" dirty="0"/>
              <a:t>="true"</a:t>
            </a:r>
          </a:p>
          <a:p>
            <a:pPr algn="l">
              <a:lnSpc>
                <a:spcPct val="120000"/>
              </a:lnSpc>
              <a:spcBef>
                <a:spcPts val="0"/>
              </a:spcBef>
            </a:pPr>
            <a:r>
              <a:rPr lang="en-IN" dirty="0"/>
              <a:t>        </a:t>
            </a:r>
            <a:r>
              <a:rPr lang="en-IN" dirty="0" err="1"/>
              <a:t>android:ems</a:t>
            </a:r>
            <a:r>
              <a:rPr lang="en-IN" dirty="0"/>
              <a:t>="10"</a:t>
            </a:r>
          </a:p>
          <a:p>
            <a:pPr algn="l">
              <a:lnSpc>
                <a:spcPct val="120000"/>
              </a:lnSpc>
              <a:spcBef>
                <a:spcPts val="0"/>
              </a:spcBef>
            </a:pPr>
            <a:r>
              <a:rPr lang="en-IN" dirty="0"/>
              <a:t>        </a:t>
            </a:r>
            <a:r>
              <a:rPr lang="en-IN" dirty="0" err="1"/>
              <a:t>android:inputType</a:t>
            </a:r>
            <a:r>
              <a:rPr lang="en-IN" dirty="0"/>
              <a:t>="</a:t>
            </a:r>
            <a:r>
              <a:rPr lang="en-IN" dirty="0" err="1"/>
              <a:t>textPersonName</a:t>
            </a:r>
            <a:r>
              <a:rPr lang="en-IN" dirty="0"/>
              <a:t>"</a:t>
            </a:r>
          </a:p>
          <a:p>
            <a:pPr algn="l">
              <a:lnSpc>
                <a:spcPct val="120000"/>
              </a:lnSpc>
              <a:spcBef>
                <a:spcPts val="0"/>
              </a:spcBef>
            </a:pPr>
            <a:r>
              <a:rPr lang="en-IN" dirty="0"/>
              <a:t>        </a:t>
            </a:r>
            <a:r>
              <a:rPr lang="en-IN" dirty="0" err="1"/>
              <a:t>android:hint</a:t>
            </a:r>
            <a:r>
              <a:rPr lang="en-IN" dirty="0"/>
              <a:t>="First Name" /&gt;</a:t>
            </a:r>
          </a:p>
          <a:p>
            <a:pPr algn="l">
              <a:lnSpc>
                <a:spcPct val="120000"/>
              </a:lnSpc>
              <a:spcBef>
                <a:spcPts val="0"/>
              </a:spcBef>
            </a:pPr>
            <a:endParaRPr lang="en-IN" dirty="0"/>
          </a:p>
          <a:p>
            <a:pPr algn="l">
              <a:lnSpc>
                <a:spcPct val="120000"/>
              </a:lnSpc>
              <a:spcBef>
                <a:spcPts val="0"/>
              </a:spcBef>
            </a:pPr>
            <a:r>
              <a:rPr lang="en-IN" dirty="0"/>
              <a:t>    &lt;</a:t>
            </a:r>
            <a:r>
              <a:rPr lang="en-IN" dirty="0" err="1"/>
              <a:t>EditText</a:t>
            </a:r>
            <a:endParaRPr lang="en-IN" dirty="0"/>
          </a:p>
          <a:p>
            <a:pPr algn="l">
              <a:lnSpc>
                <a:spcPct val="120000"/>
              </a:lnSpc>
              <a:spcBef>
                <a:spcPts val="0"/>
              </a:spcBef>
            </a:pPr>
            <a:r>
              <a:rPr lang="en-IN" dirty="0"/>
              <a:t>        </a:t>
            </a:r>
            <a:r>
              <a:rPr lang="en-IN" dirty="0" err="1"/>
              <a:t>android:id</a:t>
            </a:r>
            <a:r>
              <a:rPr lang="en-IN" dirty="0"/>
              <a:t>="@+id/</a:t>
            </a:r>
            <a:r>
              <a:rPr lang="en-IN" dirty="0" err="1"/>
              <a:t>lname</a:t>
            </a:r>
            <a:r>
              <a:rPr lang="en-IN" dirty="0"/>
              <a:t>"</a:t>
            </a:r>
          </a:p>
          <a:p>
            <a:pPr algn="l">
              <a:lnSpc>
                <a:spcPct val="120000"/>
              </a:lnSpc>
              <a:spcBef>
                <a:spcPts val="0"/>
              </a:spcBef>
            </a:pPr>
            <a:r>
              <a:rPr lang="en-IN" dirty="0"/>
              <a:t>        </a:t>
            </a:r>
            <a:r>
              <a:rPr lang="en-IN" dirty="0" err="1"/>
              <a:t>android:layout_width</a:t>
            </a:r>
            <a:r>
              <a:rPr lang="en-IN" dirty="0"/>
              <a:t>="</a:t>
            </a:r>
            <a:r>
              <a:rPr lang="en-IN" dirty="0" err="1"/>
              <a:t>match_parent</a:t>
            </a:r>
            <a:r>
              <a:rPr lang="en-IN" dirty="0"/>
              <a:t>"</a:t>
            </a:r>
          </a:p>
          <a:p>
            <a:pPr algn="l">
              <a:lnSpc>
                <a:spcPct val="120000"/>
              </a:lnSpc>
              <a:spcBef>
                <a:spcPts val="0"/>
              </a:spcBef>
            </a:pPr>
            <a:r>
              <a:rPr lang="en-IN" dirty="0"/>
              <a:t>        </a:t>
            </a:r>
            <a:r>
              <a:rPr lang="en-IN" dirty="0" err="1"/>
              <a:t>android:layout_height</a:t>
            </a:r>
            <a:r>
              <a:rPr lang="en-IN" dirty="0"/>
              <a:t>="</a:t>
            </a:r>
            <a:r>
              <a:rPr lang="en-IN" dirty="0" err="1"/>
              <a:t>wrap_content</a:t>
            </a:r>
            <a:r>
              <a:rPr lang="en-IN" dirty="0"/>
              <a:t>"</a:t>
            </a:r>
          </a:p>
          <a:p>
            <a:pPr algn="l">
              <a:lnSpc>
                <a:spcPct val="120000"/>
              </a:lnSpc>
              <a:spcBef>
                <a:spcPts val="0"/>
              </a:spcBef>
            </a:pPr>
            <a:r>
              <a:rPr lang="en-IN" dirty="0"/>
              <a:t>        </a:t>
            </a:r>
            <a:r>
              <a:rPr lang="en-IN" dirty="0" err="1"/>
              <a:t>android:layout_alignParentStart</a:t>
            </a:r>
            <a:r>
              <a:rPr lang="en-IN" dirty="0"/>
              <a:t>="true"</a:t>
            </a:r>
          </a:p>
          <a:p>
            <a:pPr algn="l">
              <a:lnSpc>
                <a:spcPct val="120000"/>
              </a:lnSpc>
              <a:spcBef>
                <a:spcPts val="0"/>
              </a:spcBef>
            </a:pPr>
            <a:r>
              <a:rPr lang="en-IN" dirty="0"/>
              <a:t>        </a:t>
            </a:r>
            <a:r>
              <a:rPr lang="en-IN" dirty="0" err="1"/>
              <a:t>android:layout_alignParentLeft</a:t>
            </a:r>
            <a:r>
              <a:rPr lang="en-IN" dirty="0"/>
              <a:t>="true"</a:t>
            </a:r>
          </a:p>
          <a:p>
            <a:pPr algn="l">
              <a:lnSpc>
                <a:spcPct val="120000"/>
              </a:lnSpc>
              <a:spcBef>
                <a:spcPts val="0"/>
              </a:spcBef>
            </a:pPr>
            <a:r>
              <a:rPr lang="en-IN" dirty="0"/>
              <a:t>        </a:t>
            </a:r>
            <a:r>
              <a:rPr lang="en-IN" dirty="0" err="1"/>
              <a:t>android:layout_below</a:t>
            </a:r>
            <a:r>
              <a:rPr lang="en-IN" dirty="0"/>
              <a:t>="@+id/</a:t>
            </a:r>
            <a:r>
              <a:rPr lang="en-IN" dirty="0" err="1"/>
              <a:t>fname</a:t>
            </a:r>
            <a:r>
              <a:rPr lang="en-IN" dirty="0"/>
              <a:t>"</a:t>
            </a:r>
          </a:p>
          <a:p>
            <a:pPr algn="l">
              <a:lnSpc>
                <a:spcPct val="120000"/>
              </a:lnSpc>
              <a:spcBef>
                <a:spcPts val="0"/>
              </a:spcBef>
            </a:pPr>
            <a:r>
              <a:rPr lang="en-IN" dirty="0"/>
              <a:t>        </a:t>
            </a:r>
            <a:r>
              <a:rPr lang="en-IN" dirty="0" err="1"/>
              <a:t>android:ems</a:t>
            </a:r>
            <a:r>
              <a:rPr lang="en-IN" dirty="0"/>
              <a:t>="10"</a:t>
            </a:r>
          </a:p>
          <a:p>
            <a:pPr algn="l">
              <a:lnSpc>
                <a:spcPct val="120000"/>
              </a:lnSpc>
              <a:spcBef>
                <a:spcPts val="0"/>
              </a:spcBef>
            </a:pPr>
            <a:r>
              <a:rPr lang="en-IN" dirty="0"/>
              <a:t>        </a:t>
            </a:r>
            <a:r>
              <a:rPr lang="en-IN" dirty="0" err="1"/>
              <a:t>android:inputType</a:t>
            </a:r>
            <a:r>
              <a:rPr lang="en-IN" dirty="0"/>
              <a:t>="</a:t>
            </a:r>
            <a:r>
              <a:rPr lang="en-IN" dirty="0" err="1"/>
              <a:t>textPersonName</a:t>
            </a:r>
            <a:r>
              <a:rPr lang="en-IN" dirty="0"/>
              <a:t>"</a:t>
            </a:r>
          </a:p>
          <a:p>
            <a:pPr algn="l">
              <a:lnSpc>
                <a:spcPct val="120000"/>
              </a:lnSpc>
              <a:spcBef>
                <a:spcPts val="0"/>
              </a:spcBef>
            </a:pPr>
            <a:r>
              <a:rPr lang="en-IN" dirty="0"/>
              <a:t>        </a:t>
            </a:r>
            <a:r>
              <a:rPr lang="en-IN" dirty="0" err="1"/>
              <a:t>android:hint</a:t>
            </a:r>
            <a:r>
              <a:rPr lang="en-IN" dirty="0"/>
              <a:t>="Last Name" /&gt;</a:t>
            </a:r>
          </a:p>
        </p:txBody>
      </p:sp>
      <p:sp>
        <p:nvSpPr>
          <p:cNvPr id="4" name="Footer Placeholder 3">
            <a:extLst>
              <a:ext uri="{FF2B5EF4-FFF2-40B4-BE49-F238E27FC236}">
                <a16:creationId xmlns:a16="http://schemas.microsoft.com/office/drawing/2014/main" id="{A74D1F7D-4A3A-42B0-B5E3-3F9C9271024F}"/>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7D5C443A-3AB5-4690-8640-75DB3F5D6130}"/>
              </a:ext>
            </a:extLst>
          </p:cNvPr>
          <p:cNvSpPr>
            <a:spLocks noGrp="1"/>
          </p:cNvSpPr>
          <p:nvPr>
            <p:ph type="sldNum" sz="quarter" idx="12"/>
          </p:nvPr>
        </p:nvSpPr>
        <p:spPr/>
        <p:txBody>
          <a:bodyPr/>
          <a:lstStyle/>
          <a:p>
            <a:fld id="{E30E8C3A-F32A-4E9D-9512-2A896018DA6A}" type="slidenum">
              <a:rPr lang="en-IN" smtClean="0"/>
              <a:t>17</a:t>
            </a:fld>
            <a:endParaRPr lang="en-IN"/>
          </a:p>
        </p:txBody>
      </p:sp>
    </p:spTree>
    <p:extLst>
      <p:ext uri="{BB962C8B-B14F-4D97-AF65-F5344CB8AC3E}">
        <p14:creationId xmlns:p14="http://schemas.microsoft.com/office/powerpoint/2010/main" val="3423125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7" y="903383"/>
            <a:ext cx="10847943" cy="5607586"/>
          </a:xfrm>
        </p:spPr>
        <p:txBody>
          <a:bodyPr>
            <a:normAutofit fontScale="70000" lnSpcReduction="20000"/>
          </a:bodyPr>
          <a:lstStyle/>
          <a:p>
            <a:pPr algn="l"/>
            <a:r>
              <a:rPr lang="en-IN" dirty="0"/>
              <a:t>ActivityMain.xml</a:t>
            </a:r>
          </a:p>
          <a:p>
            <a:pPr algn="l">
              <a:lnSpc>
                <a:spcPct val="120000"/>
              </a:lnSpc>
              <a:spcBef>
                <a:spcPts val="0"/>
              </a:spcBef>
            </a:pPr>
            <a:r>
              <a:rPr lang="en-IN" dirty="0"/>
              <a:t>&lt;Button</a:t>
            </a:r>
          </a:p>
          <a:p>
            <a:pPr algn="l">
              <a:lnSpc>
                <a:spcPct val="120000"/>
              </a:lnSpc>
              <a:spcBef>
                <a:spcPts val="0"/>
              </a:spcBef>
            </a:pPr>
            <a:endParaRPr lang="en-IN" dirty="0"/>
          </a:p>
          <a:p>
            <a:pPr algn="l">
              <a:lnSpc>
                <a:spcPct val="120000"/>
              </a:lnSpc>
              <a:spcBef>
                <a:spcPts val="0"/>
              </a:spcBef>
            </a:pPr>
            <a:r>
              <a:rPr lang="en-IN" dirty="0"/>
              <a:t>        </a:t>
            </a:r>
            <a:r>
              <a:rPr lang="en-IN" dirty="0" err="1"/>
              <a:t>android:id</a:t>
            </a:r>
            <a:r>
              <a:rPr lang="en-IN" dirty="0"/>
              <a:t>="@+id/</a:t>
            </a:r>
            <a:r>
              <a:rPr lang="en-IN" dirty="0" err="1"/>
              <a:t>btnadd</a:t>
            </a:r>
            <a:r>
              <a:rPr lang="en-IN" dirty="0"/>
              <a:t>"</a:t>
            </a:r>
          </a:p>
          <a:p>
            <a:pPr algn="l">
              <a:lnSpc>
                <a:spcPct val="120000"/>
              </a:lnSpc>
              <a:spcBef>
                <a:spcPts val="0"/>
              </a:spcBef>
            </a:pPr>
            <a:r>
              <a:rPr lang="en-IN" dirty="0"/>
              <a:t>        </a:t>
            </a:r>
            <a:r>
              <a:rPr lang="en-IN" dirty="0" err="1"/>
              <a:t>android:layout_width</a:t>
            </a:r>
            <a:r>
              <a:rPr lang="en-IN" dirty="0"/>
              <a:t>="236dp"</a:t>
            </a:r>
          </a:p>
          <a:p>
            <a:pPr algn="l">
              <a:lnSpc>
                <a:spcPct val="120000"/>
              </a:lnSpc>
              <a:spcBef>
                <a:spcPts val="0"/>
              </a:spcBef>
            </a:pPr>
            <a:r>
              <a:rPr lang="en-IN" dirty="0"/>
              <a:t>        </a:t>
            </a:r>
            <a:r>
              <a:rPr lang="en-IN" dirty="0" err="1"/>
              <a:t>android:layout_height</a:t>
            </a:r>
            <a:r>
              <a:rPr lang="en-IN" dirty="0"/>
              <a:t>="</a:t>
            </a:r>
            <a:r>
              <a:rPr lang="en-IN" dirty="0" err="1"/>
              <a:t>wrap_content</a:t>
            </a:r>
            <a:r>
              <a:rPr lang="en-IN" dirty="0"/>
              <a:t>"</a:t>
            </a:r>
          </a:p>
          <a:p>
            <a:pPr algn="l">
              <a:lnSpc>
                <a:spcPct val="120000"/>
              </a:lnSpc>
              <a:spcBef>
                <a:spcPts val="0"/>
              </a:spcBef>
            </a:pPr>
            <a:r>
              <a:rPr lang="en-IN" dirty="0"/>
              <a:t>        </a:t>
            </a:r>
            <a:r>
              <a:rPr lang="en-IN" dirty="0" err="1"/>
              <a:t>android:layout_alignParentTop</a:t>
            </a:r>
            <a:r>
              <a:rPr lang="en-IN" dirty="0"/>
              <a:t>="true"</a:t>
            </a:r>
          </a:p>
          <a:p>
            <a:pPr algn="l">
              <a:lnSpc>
                <a:spcPct val="120000"/>
              </a:lnSpc>
              <a:spcBef>
                <a:spcPts val="0"/>
              </a:spcBef>
            </a:pPr>
            <a:r>
              <a:rPr lang="en-IN" dirty="0"/>
              <a:t>        </a:t>
            </a:r>
            <a:r>
              <a:rPr lang="en-IN" dirty="0" err="1"/>
              <a:t>android:layout_centerHorizontal</a:t>
            </a:r>
            <a:r>
              <a:rPr lang="en-IN" dirty="0"/>
              <a:t>="true"</a:t>
            </a:r>
          </a:p>
          <a:p>
            <a:pPr algn="l">
              <a:lnSpc>
                <a:spcPct val="120000"/>
              </a:lnSpc>
              <a:spcBef>
                <a:spcPts val="0"/>
              </a:spcBef>
            </a:pPr>
            <a:r>
              <a:rPr lang="en-IN" dirty="0"/>
              <a:t>        </a:t>
            </a:r>
            <a:r>
              <a:rPr lang="en-IN" dirty="0" err="1"/>
              <a:t>android:layout_marginTop</a:t>
            </a:r>
            <a:r>
              <a:rPr lang="en-IN" dirty="0"/>
              <a:t>="103dp"</a:t>
            </a:r>
          </a:p>
          <a:p>
            <a:pPr algn="l">
              <a:lnSpc>
                <a:spcPct val="120000"/>
              </a:lnSpc>
              <a:spcBef>
                <a:spcPts val="0"/>
              </a:spcBef>
            </a:pPr>
            <a:r>
              <a:rPr lang="en-IN" dirty="0"/>
              <a:t>        </a:t>
            </a:r>
            <a:r>
              <a:rPr lang="en-IN" dirty="0" err="1"/>
              <a:t>android:text</a:t>
            </a:r>
            <a:r>
              <a:rPr lang="en-IN" dirty="0"/>
              <a:t>="Add Student"</a:t>
            </a:r>
          </a:p>
          <a:p>
            <a:pPr algn="l">
              <a:lnSpc>
                <a:spcPct val="120000"/>
              </a:lnSpc>
              <a:spcBef>
                <a:spcPts val="0"/>
              </a:spcBef>
            </a:pPr>
            <a:r>
              <a:rPr lang="en-IN" dirty="0"/>
              <a:t>        </a:t>
            </a:r>
            <a:r>
              <a:rPr lang="en-IN" dirty="0" err="1"/>
              <a:t>android:onClick</a:t>
            </a:r>
            <a:r>
              <a:rPr lang="en-IN" dirty="0"/>
              <a:t>="</a:t>
            </a:r>
            <a:r>
              <a:rPr lang="en-IN" dirty="0" err="1"/>
              <a:t>btn_click</a:t>
            </a:r>
            <a:r>
              <a:rPr lang="en-IN" dirty="0"/>
              <a:t>" /&gt;</a:t>
            </a:r>
          </a:p>
          <a:p>
            <a:pPr algn="l">
              <a:lnSpc>
                <a:spcPct val="120000"/>
              </a:lnSpc>
              <a:spcBef>
                <a:spcPts val="0"/>
              </a:spcBef>
            </a:pPr>
            <a:r>
              <a:rPr lang="en-IN" dirty="0"/>
              <a:t>    &lt;Button</a:t>
            </a:r>
          </a:p>
          <a:p>
            <a:pPr algn="l">
              <a:lnSpc>
                <a:spcPct val="120000"/>
              </a:lnSpc>
              <a:spcBef>
                <a:spcPts val="0"/>
              </a:spcBef>
            </a:pPr>
            <a:endParaRPr lang="en-IN" dirty="0"/>
          </a:p>
          <a:p>
            <a:pPr algn="l">
              <a:lnSpc>
                <a:spcPct val="120000"/>
              </a:lnSpc>
              <a:spcBef>
                <a:spcPts val="0"/>
              </a:spcBef>
            </a:pPr>
            <a:r>
              <a:rPr lang="en-IN" dirty="0"/>
              <a:t>        </a:t>
            </a:r>
            <a:r>
              <a:rPr lang="en-IN" dirty="0" err="1"/>
              <a:t>android:id</a:t>
            </a:r>
            <a:r>
              <a:rPr lang="en-IN" dirty="0"/>
              <a:t>="@+id/</a:t>
            </a:r>
            <a:r>
              <a:rPr lang="en-IN" dirty="0" err="1"/>
              <a:t>btndel</a:t>
            </a:r>
            <a:r>
              <a:rPr lang="en-IN" dirty="0"/>
              <a:t>"</a:t>
            </a:r>
          </a:p>
          <a:p>
            <a:pPr algn="l">
              <a:lnSpc>
                <a:spcPct val="120000"/>
              </a:lnSpc>
              <a:spcBef>
                <a:spcPts val="0"/>
              </a:spcBef>
            </a:pPr>
            <a:r>
              <a:rPr lang="en-IN" dirty="0"/>
              <a:t>        </a:t>
            </a:r>
            <a:r>
              <a:rPr lang="en-IN" dirty="0" err="1"/>
              <a:t>android:layout_width</a:t>
            </a:r>
            <a:r>
              <a:rPr lang="en-IN" dirty="0"/>
              <a:t>="236dp"</a:t>
            </a:r>
          </a:p>
          <a:p>
            <a:pPr algn="l">
              <a:lnSpc>
                <a:spcPct val="120000"/>
              </a:lnSpc>
              <a:spcBef>
                <a:spcPts val="0"/>
              </a:spcBef>
            </a:pPr>
            <a:r>
              <a:rPr lang="en-IN" dirty="0"/>
              <a:t>        </a:t>
            </a:r>
            <a:r>
              <a:rPr lang="en-IN" dirty="0" err="1"/>
              <a:t>android:layout_height</a:t>
            </a:r>
            <a:r>
              <a:rPr lang="en-IN" dirty="0"/>
              <a:t>="</a:t>
            </a:r>
            <a:r>
              <a:rPr lang="en-IN" dirty="0" err="1"/>
              <a:t>wrap_content</a:t>
            </a:r>
            <a:r>
              <a:rPr lang="en-IN" dirty="0"/>
              <a:t>"</a:t>
            </a:r>
          </a:p>
          <a:p>
            <a:pPr algn="l">
              <a:lnSpc>
                <a:spcPct val="120000"/>
              </a:lnSpc>
              <a:spcBef>
                <a:spcPts val="0"/>
              </a:spcBef>
            </a:pPr>
            <a:r>
              <a:rPr lang="en-IN" dirty="0"/>
              <a:t>        </a:t>
            </a:r>
            <a:r>
              <a:rPr lang="en-IN" dirty="0" err="1"/>
              <a:t>android:layout_alignParentTop</a:t>
            </a:r>
            <a:r>
              <a:rPr lang="en-IN" dirty="0"/>
              <a:t>="true"</a:t>
            </a:r>
          </a:p>
          <a:p>
            <a:pPr algn="l">
              <a:lnSpc>
                <a:spcPct val="120000"/>
              </a:lnSpc>
              <a:spcBef>
                <a:spcPts val="0"/>
              </a:spcBef>
            </a:pPr>
            <a:r>
              <a:rPr lang="en-IN" dirty="0"/>
              <a:t>        </a:t>
            </a:r>
            <a:r>
              <a:rPr lang="en-IN" dirty="0" err="1"/>
              <a:t>android:layout_centerHorizontal</a:t>
            </a:r>
            <a:r>
              <a:rPr lang="en-IN" dirty="0"/>
              <a:t>="true"</a:t>
            </a:r>
          </a:p>
          <a:p>
            <a:pPr algn="l">
              <a:lnSpc>
                <a:spcPct val="120000"/>
              </a:lnSpc>
              <a:spcBef>
                <a:spcPts val="0"/>
              </a:spcBef>
            </a:pPr>
            <a:r>
              <a:rPr lang="en-IN" dirty="0"/>
              <a:t>        </a:t>
            </a:r>
            <a:r>
              <a:rPr lang="en-IN" dirty="0" err="1"/>
              <a:t>android:layout_marginTop</a:t>
            </a:r>
            <a:r>
              <a:rPr lang="en-IN" dirty="0"/>
              <a:t>="159dp"</a:t>
            </a:r>
          </a:p>
          <a:p>
            <a:pPr algn="l">
              <a:lnSpc>
                <a:spcPct val="120000"/>
              </a:lnSpc>
              <a:spcBef>
                <a:spcPts val="0"/>
              </a:spcBef>
            </a:pPr>
            <a:r>
              <a:rPr lang="en-IN" dirty="0"/>
              <a:t>        </a:t>
            </a:r>
            <a:r>
              <a:rPr lang="en-IN" dirty="0" err="1"/>
              <a:t>android:text</a:t>
            </a:r>
            <a:r>
              <a:rPr lang="en-IN" dirty="0"/>
              <a:t>="Delete Student"</a:t>
            </a:r>
          </a:p>
          <a:p>
            <a:pPr algn="l">
              <a:lnSpc>
                <a:spcPct val="120000"/>
              </a:lnSpc>
              <a:spcBef>
                <a:spcPts val="0"/>
              </a:spcBef>
            </a:pPr>
            <a:r>
              <a:rPr lang="en-IN" dirty="0"/>
              <a:t>        </a:t>
            </a:r>
            <a:r>
              <a:rPr lang="en-IN" dirty="0" err="1"/>
              <a:t>android:onClick</a:t>
            </a:r>
            <a:r>
              <a:rPr lang="en-IN" dirty="0"/>
              <a:t>="</a:t>
            </a:r>
            <a:r>
              <a:rPr lang="en-IN" dirty="0" err="1"/>
              <a:t>btn_click</a:t>
            </a:r>
            <a:r>
              <a:rPr lang="en-IN" dirty="0"/>
              <a:t>" /&gt;</a:t>
            </a:r>
          </a:p>
        </p:txBody>
      </p:sp>
      <p:sp>
        <p:nvSpPr>
          <p:cNvPr id="4" name="Footer Placeholder 3">
            <a:extLst>
              <a:ext uri="{FF2B5EF4-FFF2-40B4-BE49-F238E27FC236}">
                <a16:creationId xmlns:a16="http://schemas.microsoft.com/office/drawing/2014/main" id="{97765805-82DE-47D2-A4EF-C10C37D1E3ED}"/>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5A63EA5F-5585-4E8D-9E50-610071C1A21F}"/>
              </a:ext>
            </a:extLst>
          </p:cNvPr>
          <p:cNvSpPr>
            <a:spLocks noGrp="1"/>
          </p:cNvSpPr>
          <p:nvPr>
            <p:ph type="sldNum" sz="quarter" idx="12"/>
          </p:nvPr>
        </p:nvSpPr>
        <p:spPr/>
        <p:txBody>
          <a:bodyPr/>
          <a:lstStyle/>
          <a:p>
            <a:fld id="{E30E8C3A-F32A-4E9D-9512-2A896018DA6A}" type="slidenum">
              <a:rPr lang="en-IN" smtClean="0"/>
              <a:t>18</a:t>
            </a:fld>
            <a:endParaRPr lang="en-IN"/>
          </a:p>
        </p:txBody>
      </p:sp>
    </p:spTree>
    <p:extLst>
      <p:ext uri="{BB962C8B-B14F-4D97-AF65-F5344CB8AC3E}">
        <p14:creationId xmlns:p14="http://schemas.microsoft.com/office/powerpoint/2010/main" val="2572780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7" y="903383"/>
            <a:ext cx="10847943" cy="5607586"/>
          </a:xfrm>
        </p:spPr>
        <p:txBody>
          <a:bodyPr>
            <a:normAutofit fontScale="47500" lnSpcReduction="20000"/>
          </a:bodyPr>
          <a:lstStyle/>
          <a:p>
            <a:pPr algn="l"/>
            <a:r>
              <a:rPr lang="en-IN" dirty="0"/>
              <a:t>ActivityMain.xml</a:t>
            </a:r>
          </a:p>
          <a:p>
            <a:pPr algn="l">
              <a:lnSpc>
                <a:spcPct val="120000"/>
              </a:lnSpc>
              <a:spcBef>
                <a:spcPts val="0"/>
              </a:spcBef>
            </a:pPr>
            <a:r>
              <a:rPr lang="en-IN" dirty="0"/>
              <a:t>&lt;Button</a:t>
            </a:r>
          </a:p>
          <a:p>
            <a:pPr algn="l">
              <a:lnSpc>
                <a:spcPct val="120000"/>
              </a:lnSpc>
              <a:spcBef>
                <a:spcPts val="0"/>
              </a:spcBef>
            </a:pPr>
            <a:endParaRPr lang="en-IN" dirty="0"/>
          </a:p>
          <a:p>
            <a:pPr algn="l">
              <a:lnSpc>
                <a:spcPct val="120000"/>
              </a:lnSpc>
              <a:spcBef>
                <a:spcPts val="0"/>
              </a:spcBef>
            </a:pPr>
            <a:r>
              <a:rPr lang="en-IN" dirty="0"/>
              <a:t>        </a:t>
            </a:r>
            <a:r>
              <a:rPr lang="en-IN" dirty="0" err="1"/>
              <a:t>android:id</a:t>
            </a:r>
            <a:r>
              <a:rPr lang="en-IN" dirty="0"/>
              <a:t>="@+id/</a:t>
            </a:r>
            <a:r>
              <a:rPr lang="en-IN" dirty="0" err="1"/>
              <a:t>btnupd</a:t>
            </a:r>
            <a:r>
              <a:rPr lang="en-IN" dirty="0"/>
              <a:t>"</a:t>
            </a:r>
          </a:p>
          <a:p>
            <a:pPr algn="l">
              <a:lnSpc>
                <a:spcPct val="120000"/>
              </a:lnSpc>
              <a:spcBef>
                <a:spcPts val="0"/>
              </a:spcBef>
            </a:pPr>
            <a:r>
              <a:rPr lang="en-IN" dirty="0"/>
              <a:t>        </a:t>
            </a:r>
            <a:r>
              <a:rPr lang="en-IN" dirty="0" err="1"/>
              <a:t>android:layout_width</a:t>
            </a:r>
            <a:r>
              <a:rPr lang="en-IN" dirty="0"/>
              <a:t>="236dp"</a:t>
            </a:r>
          </a:p>
          <a:p>
            <a:pPr algn="l">
              <a:lnSpc>
                <a:spcPct val="120000"/>
              </a:lnSpc>
              <a:spcBef>
                <a:spcPts val="0"/>
              </a:spcBef>
            </a:pPr>
            <a:r>
              <a:rPr lang="en-IN" dirty="0"/>
              <a:t>        </a:t>
            </a:r>
            <a:r>
              <a:rPr lang="en-IN" dirty="0" err="1"/>
              <a:t>android:layout_height</a:t>
            </a:r>
            <a:r>
              <a:rPr lang="en-IN" dirty="0"/>
              <a:t>="</a:t>
            </a:r>
            <a:r>
              <a:rPr lang="en-IN" dirty="0" err="1"/>
              <a:t>wrap_content</a:t>
            </a:r>
            <a:r>
              <a:rPr lang="en-IN" dirty="0"/>
              <a:t>"</a:t>
            </a:r>
          </a:p>
          <a:p>
            <a:pPr algn="l">
              <a:lnSpc>
                <a:spcPct val="120000"/>
              </a:lnSpc>
              <a:spcBef>
                <a:spcPts val="0"/>
              </a:spcBef>
            </a:pPr>
            <a:r>
              <a:rPr lang="en-IN" dirty="0"/>
              <a:t>        </a:t>
            </a:r>
            <a:r>
              <a:rPr lang="en-IN" dirty="0" err="1"/>
              <a:t>android:layout_alignParentTop</a:t>
            </a:r>
            <a:r>
              <a:rPr lang="en-IN" dirty="0"/>
              <a:t>="true"</a:t>
            </a:r>
          </a:p>
          <a:p>
            <a:pPr algn="l">
              <a:lnSpc>
                <a:spcPct val="120000"/>
              </a:lnSpc>
              <a:spcBef>
                <a:spcPts val="0"/>
              </a:spcBef>
            </a:pPr>
            <a:r>
              <a:rPr lang="en-IN" dirty="0"/>
              <a:t>        </a:t>
            </a:r>
            <a:r>
              <a:rPr lang="en-IN" dirty="0" err="1"/>
              <a:t>android:layout_centerHorizontal</a:t>
            </a:r>
            <a:r>
              <a:rPr lang="en-IN" dirty="0"/>
              <a:t>="true"</a:t>
            </a:r>
          </a:p>
          <a:p>
            <a:pPr algn="l">
              <a:lnSpc>
                <a:spcPct val="120000"/>
              </a:lnSpc>
              <a:spcBef>
                <a:spcPts val="0"/>
              </a:spcBef>
            </a:pPr>
            <a:r>
              <a:rPr lang="en-IN" dirty="0"/>
              <a:t>        </a:t>
            </a:r>
            <a:r>
              <a:rPr lang="en-IN" dirty="0" err="1"/>
              <a:t>android:layout_marginTop</a:t>
            </a:r>
            <a:r>
              <a:rPr lang="en-IN" dirty="0"/>
              <a:t>="216dp"</a:t>
            </a:r>
          </a:p>
          <a:p>
            <a:pPr algn="l">
              <a:lnSpc>
                <a:spcPct val="120000"/>
              </a:lnSpc>
              <a:spcBef>
                <a:spcPts val="0"/>
              </a:spcBef>
            </a:pPr>
            <a:r>
              <a:rPr lang="en-IN" dirty="0"/>
              <a:t>        </a:t>
            </a:r>
            <a:r>
              <a:rPr lang="en-IN" dirty="0" err="1"/>
              <a:t>android:text</a:t>
            </a:r>
            <a:r>
              <a:rPr lang="en-IN" dirty="0"/>
              <a:t>="Update Student"</a:t>
            </a:r>
          </a:p>
          <a:p>
            <a:pPr algn="l">
              <a:lnSpc>
                <a:spcPct val="120000"/>
              </a:lnSpc>
              <a:spcBef>
                <a:spcPts val="0"/>
              </a:spcBef>
            </a:pPr>
            <a:r>
              <a:rPr lang="en-IN" dirty="0"/>
              <a:t>        </a:t>
            </a:r>
            <a:r>
              <a:rPr lang="en-IN" dirty="0" err="1"/>
              <a:t>android:onClick</a:t>
            </a:r>
            <a:r>
              <a:rPr lang="en-IN" dirty="0"/>
              <a:t>="</a:t>
            </a:r>
            <a:r>
              <a:rPr lang="en-IN" dirty="0" err="1"/>
              <a:t>btn_click</a:t>
            </a:r>
            <a:r>
              <a:rPr lang="en-IN" dirty="0"/>
              <a:t>" /&gt;</a:t>
            </a:r>
          </a:p>
          <a:p>
            <a:pPr algn="l">
              <a:lnSpc>
                <a:spcPct val="120000"/>
              </a:lnSpc>
              <a:spcBef>
                <a:spcPts val="0"/>
              </a:spcBef>
            </a:pPr>
            <a:endParaRPr lang="en-IN" dirty="0"/>
          </a:p>
          <a:p>
            <a:pPr algn="l">
              <a:lnSpc>
                <a:spcPct val="120000"/>
              </a:lnSpc>
              <a:spcBef>
                <a:spcPts val="0"/>
              </a:spcBef>
            </a:pPr>
            <a:r>
              <a:rPr lang="en-IN" dirty="0"/>
              <a:t>    &lt;Button</a:t>
            </a:r>
          </a:p>
          <a:p>
            <a:pPr algn="l">
              <a:lnSpc>
                <a:spcPct val="120000"/>
              </a:lnSpc>
              <a:spcBef>
                <a:spcPts val="0"/>
              </a:spcBef>
            </a:pPr>
            <a:endParaRPr lang="en-IN" dirty="0"/>
          </a:p>
          <a:p>
            <a:pPr algn="l">
              <a:lnSpc>
                <a:spcPct val="120000"/>
              </a:lnSpc>
              <a:spcBef>
                <a:spcPts val="0"/>
              </a:spcBef>
            </a:pPr>
            <a:r>
              <a:rPr lang="en-IN" dirty="0"/>
              <a:t>        </a:t>
            </a:r>
            <a:r>
              <a:rPr lang="en-IN" dirty="0" err="1"/>
              <a:t>android:id</a:t>
            </a:r>
            <a:r>
              <a:rPr lang="en-IN" dirty="0"/>
              <a:t>="@+id/</a:t>
            </a:r>
            <a:r>
              <a:rPr lang="en-IN" dirty="0" err="1"/>
              <a:t>btnlis</a:t>
            </a:r>
            <a:r>
              <a:rPr lang="en-IN" dirty="0"/>
              <a:t>"</a:t>
            </a:r>
          </a:p>
          <a:p>
            <a:pPr algn="l">
              <a:lnSpc>
                <a:spcPct val="120000"/>
              </a:lnSpc>
              <a:spcBef>
                <a:spcPts val="0"/>
              </a:spcBef>
            </a:pPr>
            <a:r>
              <a:rPr lang="en-IN" dirty="0"/>
              <a:t>        </a:t>
            </a:r>
            <a:r>
              <a:rPr lang="en-IN" dirty="0" err="1"/>
              <a:t>android:layout_width</a:t>
            </a:r>
            <a:r>
              <a:rPr lang="en-IN" dirty="0"/>
              <a:t>="236dp"</a:t>
            </a:r>
          </a:p>
          <a:p>
            <a:pPr algn="l">
              <a:lnSpc>
                <a:spcPct val="120000"/>
              </a:lnSpc>
              <a:spcBef>
                <a:spcPts val="0"/>
              </a:spcBef>
            </a:pPr>
            <a:r>
              <a:rPr lang="en-IN" dirty="0"/>
              <a:t>        </a:t>
            </a:r>
            <a:r>
              <a:rPr lang="en-IN" dirty="0" err="1"/>
              <a:t>android:layout_height</a:t>
            </a:r>
            <a:r>
              <a:rPr lang="en-IN" dirty="0"/>
              <a:t>="</a:t>
            </a:r>
            <a:r>
              <a:rPr lang="en-IN" dirty="0" err="1"/>
              <a:t>wrap_content</a:t>
            </a:r>
            <a:r>
              <a:rPr lang="en-IN" dirty="0"/>
              <a:t>"</a:t>
            </a:r>
          </a:p>
          <a:p>
            <a:pPr algn="l">
              <a:lnSpc>
                <a:spcPct val="120000"/>
              </a:lnSpc>
              <a:spcBef>
                <a:spcPts val="0"/>
              </a:spcBef>
            </a:pPr>
            <a:r>
              <a:rPr lang="en-IN" dirty="0"/>
              <a:t>        </a:t>
            </a:r>
            <a:r>
              <a:rPr lang="en-IN" dirty="0" err="1"/>
              <a:t>android:layout_below</a:t>
            </a:r>
            <a:r>
              <a:rPr lang="en-IN" dirty="0"/>
              <a:t>="@+id/</a:t>
            </a:r>
            <a:r>
              <a:rPr lang="en-IN" dirty="0" err="1"/>
              <a:t>btnupd</a:t>
            </a:r>
            <a:r>
              <a:rPr lang="en-IN" dirty="0"/>
              <a:t>"</a:t>
            </a:r>
          </a:p>
          <a:p>
            <a:pPr algn="l">
              <a:lnSpc>
                <a:spcPct val="120000"/>
              </a:lnSpc>
              <a:spcBef>
                <a:spcPts val="0"/>
              </a:spcBef>
            </a:pPr>
            <a:r>
              <a:rPr lang="en-IN" dirty="0"/>
              <a:t>        </a:t>
            </a:r>
            <a:r>
              <a:rPr lang="en-IN" dirty="0" err="1"/>
              <a:t>android:layout_centerHorizontal</a:t>
            </a:r>
            <a:r>
              <a:rPr lang="en-IN" dirty="0"/>
              <a:t>="true"</a:t>
            </a:r>
          </a:p>
          <a:p>
            <a:pPr algn="l">
              <a:lnSpc>
                <a:spcPct val="120000"/>
              </a:lnSpc>
              <a:spcBef>
                <a:spcPts val="0"/>
              </a:spcBef>
            </a:pPr>
            <a:r>
              <a:rPr lang="en-IN" dirty="0"/>
              <a:t>        </a:t>
            </a:r>
            <a:r>
              <a:rPr lang="en-IN" dirty="0" err="1"/>
              <a:t>android:onClick</a:t>
            </a:r>
            <a:r>
              <a:rPr lang="en-IN" dirty="0"/>
              <a:t>="</a:t>
            </a:r>
            <a:r>
              <a:rPr lang="en-IN" dirty="0" err="1"/>
              <a:t>btn_click</a:t>
            </a:r>
            <a:r>
              <a:rPr lang="en-IN" dirty="0"/>
              <a:t>"</a:t>
            </a:r>
          </a:p>
          <a:p>
            <a:pPr algn="l">
              <a:lnSpc>
                <a:spcPct val="120000"/>
              </a:lnSpc>
              <a:spcBef>
                <a:spcPts val="0"/>
              </a:spcBef>
            </a:pPr>
            <a:r>
              <a:rPr lang="en-IN" dirty="0"/>
              <a:t>        </a:t>
            </a:r>
            <a:r>
              <a:rPr lang="en-IN" dirty="0" err="1"/>
              <a:t>android:text</a:t>
            </a:r>
            <a:r>
              <a:rPr lang="en-IN" dirty="0"/>
              <a:t>="List Students" /&gt;</a:t>
            </a:r>
          </a:p>
          <a:p>
            <a:pPr algn="l">
              <a:lnSpc>
                <a:spcPct val="120000"/>
              </a:lnSpc>
              <a:spcBef>
                <a:spcPts val="0"/>
              </a:spcBef>
            </a:pPr>
            <a:endParaRPr lang="en-IN" dirty="0"/>
          </a:p>
          <a:p>
            <a:pPr algn="l">
              <a:lnSpc>
                <a:spcPct val="120000"/>
              </a:lnSpc>
              <a:spcBef>
                <a:spcPts val="0"/>
              </a:spcBef>
            </a:pPr>
            <a:r>
              <a:rPr lang="en-IN" dirty="0"/>
              <a:t>    &lt;</a:t>
            </a:r>
            <a:r>
              <a:rPr lang="en-IN" dirty="0" err="1"/>
              <a:t>TextView</a:t>
            </a:r>
            <a:endParaRPr lang="en-IN" dirty="0"/>
          </a:p>
          <a:p>
            <a:pPr algn="l">
              <a:lnSpc>
                <a:spcPct val="120000"/>
              </a:lnSpc>
              <a:spcBef>
                <a:spcPts val="0"/>
              </a:spcBef>
            </a:pPr>
            <a:r>
              <a:rPr lang="en-IN" dirty="0"/>
              <a:t>        </a:t>
            </a:r>
            <a:r>
              <a:rPr lang="en-IN" dirty="0" err="1"/>
              <a:t>android:id</a:t>
            </a:r>
            <a:r>
              <a:rPr lang="en-IN" dirty="0"/>
              <a:t>="@+id/</a:t>
            </a:r>
            <a:r>
              <a:rPr lang="en-IN" dirty="0" err="1"/>
              <a:t>textView</a:t>
            </a:r>
            <a:r>
              <a:rPr lang="en-IN" dirty="0"/>
              <a:t>"</a:t>
            </a:r>
          </a:p>
          <a:p>
            <a:pPr algn="l">
              <a:lnSpc>
                <a:spcPct val="120000"/>
              </a:lnSpc>
              <a:spcBef>
                <a:spcPts val="0"/>
              </a:spcBef>
            </a:pPr>
            <a:r>
              <a:rPr lang="en-IN" dirty="0"/>
              <a:t>        </a:t>
            </a:r>
            <a:r>
              <a:rPr lang="en-IN" dirty="0" err="1"/>
              <a:t>android:layout_width</a:t>
            </a:r>
            <a:r>
              <a:rPr lang="en-IN" dirty="0"/>
              <a:t>="302dp"</a:t>
            </a:r>
          </a:p>
          <a:p>
            <a:pPr algn="l">
              <a:lnSpc>
                <a:spcPct val="120000"/>
              </a:lnSpc>
              <a:spcBef>
                <a:spcPts val="0"/>
              </a:spcBef>
            </a:pPr>
            <a:r>
              <a:rPr lang="en-IN" dirty="0"/>
              <a:t>        </a:t>
            </a:r>
            <a:r>
              <a:rPr lang="en-IN" dirty="0" err="1"/>
              <a:t>android:layout_height</a:t>
            </a:r>
            <a:r>
              <a:rPr lang="en-IN" dirty="0"/>
              <a:t>="180dp"</a:t>
            </a:r>
          </a:p>
          <a:p>
            <a:pPr algn="l">
              <a:lnSpc>
                <a:spcPct val="120000"/>
              </a:lnSpc>
              <a:spcBef>
                <a:spcPts val="0"/>
              </a:spcBef>
            </a:pPr>
            <a:r>
              <a:rPr lang="en-IN" dirty="0"/>
              <a:t>        </a:t>
            </a:r>
            <a:r>
              <a:rPr lang="en-IN" dirty="0" err="1"/>
              <a:t>android:layout_below</a:t>
            </a:r>
            <a:r>
              <a:rPr lang="en-IN" dirty="0"/>
              <a:t>="@+id/</a:t>
            </a:r>
            <a:r>
              <a:rPr lang="en-IN" dirty="0" err="1"/>
              <a:t>btnlis</a:t>
            </a:r>
            <a:r>
              <a:rPr lang="en-IN" dirty="0"/>
              <a:t>"</a:t>
            </a:r>
          </a:p>
          <a:p>
            <a:pPr algn="l">
              <a:lnSpc>
                <a:spcPct val="120000"/>
              </a:lnSpc>
              <a:spcBef>
                <a:spcPts val="0"/>
              </a:spcBef>
            </a:pPr>
            <a:r>
              <a:rPr lang="en-IN" dirty="0"/>
              <a:t>        </a:t>
            </a:r>
            <a:r>
              <a:rPr lang="en-IN" dirty="0" err="1"/>
              <a:t>android:layout_centerHorizontal</a:t>
            </a:r>
            <a:r>
              <a:rPr lang="en-IN" dirty="0"/>
              <a:t>="true" /&gt;</a:t>
            </a:r>
          </a:p>
          <a:p>
            <a:pPr algn="l">
              <a:lnSpc>
                <a:spcPct val="120000"/>
              </a:lnSpc>
              <a:spcBef>
                <a:spcPts val="0"/>
              </a:spcBef>
            </a:pPr>
            <a:endParaRPr lang="en-IN" dirty="0"/>
          </a:p>
          <a:p>
            <a:pPr algn="l">
              <a:lnSpc>
                <a:spcPct val="120000"/>
              </a:lnSpc>
              <a:spcBef>
                <a:spcPts val="0"/>
              </a:spcBef>
            </a:pPr>
            <a:r>
              <a:rPr lang="en-IN" dirty="0"/>
              <a:t>&lt;/</a:t>
            </a:r>
            <a:r>
              <a:rPr lang="en-IN" dirty="0" err="1"/>
              <a:t>RelativeLayout</a:t>
            </a:r>
            <a:r>
              <a:rPr lang="en-IN" dirty="0"/>
              <a:t>&gt;</a:t>
            </a:r>
          </a:p>
        </p:txBody>
      </p:sp>
      <p:sp>
        <p:nvSpPr>
          <p:cNvPr id="4" name="Footer Placeholder 3">
            <a:extLst>
              <a:ext uri="{FF2B5EF4-FFF2-40B4-BE49-F238E27FC236}">
                <a16:creationId xmlns:a16="http://schemas.microsoft.com/office/drawing/2014/main" id="{6DD576CF-0208-48FB-BF34-4F44E1F94016}"/>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E1D31627-AE48-4289-8094-59F689E503AD}"/>
              </a:ext>
            </a:extLst>
          </p:cNvPr>
          <p:cNvSpPr>
            <a:spLocks noGrp="1"/>
          </p:cNvSpPr>
          <p:nvPr>
            <p:ph type="sldNum" sz="quarter" idx="12"/>
          </p:nvPr>
        </p:nvSpPr>
        <p:spPr/>
        <p:txBody>
          <a:bodyPr/>
          <a:lstStyle/>
          <a:p>
            <a:fld id="{E30E8C3A-F32A-4E9D-9512-2A896018DA6A}" type="slidenum">
              <a:rPr lang="en-IN" smtClean="0"/>
              <a:t>19</a:t>
            </a:fld>
            <a:endParaRPr lang="en-IN"/>
          </a:p>
        </p:txBody>
      </p:sp>
    </p:spTree>
    <p:extLst>
      <p:ext uri="{BB962C8B-B14F-4D97-AF65-F5344CB8AC3E}">
        <p14:creationId xmlns:p14="http://schemas.microsoft.com/office/powerpoint/2010/main" val="165553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7" y="1156293"/>
            <a:ext cx="10847943" cy="5354676"/>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database created is saved in a directory: data/data/</a:t>
            </a:r>
            <a:r>
              <a:rPr lang="en-US" dirty="0" err="1"/>
              <a:t>APP_Name</a:t>
            </a:r>
            <a:r>
              <a:rPr lang="en-US" dirty="0"/>
              <a:t>/databases/</a:t>
            </a:r>
            <a:r>
              <a:rPr lang="en-US" dirty="0" err="1"/>
              <a:t>DATABASE_NAME</a:t>
            </a:r>
            <a:r>
              <a:rPr lang="en-US" dirty="0"/>
              <a:t>.</a:t>
            </a:r>
          </a:p>
          <a:p>
            <a:pPr marL="342900" indent="-342900" algn="l">
              <a:buFont typeface="Arial" panose="020B0604020202020204" pitchFamily="34" charset="0"/>
              <a:buChar char="•"/>
            </a:pPr>
            <a:r>
              <a:rPr lang="en-US" dirty="0"/>
              <a:t>Just like we save the files on the device’s internal storage, Android stores our database in a private disk space that’s associated with our application and the data is secure, because by default this area is not accessible to other applications.</a:t>
            </a:r>
          </a:p>
          <a:p>
            <a:pPr marL="342900" indent="-342900" algn="l">
              <a:buFont typeface="Arial" panose="020B0604020202020204" pitchFamily="34" charset="0"/>
              <a:buChar char="•"/>
            </a:pPr>
            <a:r>
              <a:rPr lang="en-US" dirty="0"/>
              <a:t> The package </a:t>
            </a:r>
            <a:r>
              <a:rPr lang="en-US" dirty="0" err="1"/>
              <a:t>android.database.sqlite</a:t>
            </a:r>
            <a:r>
              <a:rPr lang="en-US" dirty="0"/>
              <a:t> contains all the required APIs to use an SQLite database in our android applications.</a:t>
            </a:r>
          </a:p>
          <a:p>
            <a:pPr algn="l"/>
            <a:endParaRPr lang="en-IN" dirty="0"/>
          </a:p>
        </p:txBody>
      </p:sp>
      <p:sp>
        <p:nvSpPr>
          <p:cNvPr id="4" name="Footer Placeholder 3">
            <a:extLst>
              <a:ext uri="{FF2B5EF4-FFF2-40B4-BE49-F238E27FC236}">
                <a16:creationId xmlns:a16="http://schemas.microsoft.com/office/drawing/2014/main" id="{0BBE2502-A98C-4F73-975C-8D3AEF1302A6}"/>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177CA8D8-C224-4BCF-8588-7784FED654B1}"/>
              </a:ext>
            </a:extLst>
          </p:cNvPr>
          <p:cNvSpPr>
            <a:spLocks noGrp="1"/>
          </p:cNvSpPr>
          <p:nvPr>
            <p:ph type="sldNum" sz="quarter" idx="12"/>
          </p:nvPr>
        </p:nvSpPr>
        <p:spPr/>
        <p:txBody>
          <a:bodyPr/>
          <a:lstStyle/>
          <a:p>
            <a:fld id="{E30E8C3A-F32A-4E9D-9512-2A896018DA6A}" type="slidenum">
              <a:rPr lang="en-IN" smtClean="0"/>
              <a:t>2</a:t>
            </a:fld>
            <a:endParaRPr lang="en-IN"/>
          </a:p>
        </p:txBody>
      </p:sp>
    </p:spTree>
    <p:extLst>
      <p:ext uri="{BB962C8B-B14F-4D97-AF65-F5344CB8AC3E}">
        <p14:creationId xmlns:p14="http://schemas.microsoft.com/office/powerpoint/2010/main" val="105631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8" y="998384"/>
            <a:ext cx="10847943" cy="5607586"/>
          </a:xfrm>
        </p:spPr>
        <p:txBody>
          <a:bodyPr>
            <a:normAutofit fontScale="62500" lnSpcReduction="20000"/>
          </a:bodyPr>
          <a:lstStyle/>
          <a:p>
            <a:pPr algn="l">
              <a:lnSpc>
                <a:spcPct val="120000"/>
              </a:lnSpc>
              <a:spcBef>
                <a:spcPts val="0"/>
              </a:spcBef>
            </a:pPr>
            <a:r>
              <a:rPr lang="en-IN" dirty="0" err="1"/>
              <a:t>MainActivity.Java</a:t>
            </a:r>
            <a:endParaRPr lang="en-IN" dirty="0"/>
          </a:p>
          <a:p>
            <a:pPr algn="l">
              <a:lnSpc>
                <a:spcPct val="120000"/>
              </a:lnSpc>
              <a:spcBef>
                <a:spcPts val="0"/>
              </a:spcBef>
            </a:pPr>
            <a:r>
              <a:rPr lang="en-IN" dirty="0"/>
              <a:t>import </a:t>
            </a:r>
            <a:r>
              <a:rPr lang="en-IN" dirty="0" err="1"/>
              <a:t>androidx.appcompat.app.AlertDialog</a:t>
            </a:r>
            <a:r>
              <a:rPr lang="en-IN" dirty="0"/>
              <a:t>;</a:t>
            </a:r>
          </a:p>
          <a:p>
            <a:pPr algn="l">
              <a:lnSpc>
                <a:spcPct val="120000"/>
              </a:lnSpc>
              <a:spcBef>
                <a:spcPts val="0"/>
              </a:spcBef>
            </a:pPr>
            <a:r>
              <a:rPr lang="en-IN" dirty="0"/>
              <a:t>import </a:t>
            </a:r>
            <a:r>
              <a:rPr lang="en-IN" dirty="0" err="1"/>
              <a:t>androidx.appcompat.app.AppCompatActivity</a:t>
            </a:r>
            <a:r>
              <a:rPr lang="en-IN" dirty="0"/>
              <a:t>;</a:t>
            </a:r>
          </a:p>
          <a:p>
            <a:pPr algn="l">
              <a:lnSpc>
                <a:spcPct val="120000"/>
              </a:lnSpc>
              <a:spcBef>
                <a:spcPts val="0"/>
              </a:spcBef>
            </a:pPr>
            <a:endParaRPr lang="en-IN" dirty="0"/>
          </a:p>
          <a:p>
            <a:pPr algn="l">
              <a:lnSpc>
                <a:spcPct val="120000"/>
              </a:lnSpc>
              <a:spcBef>
                <a:spcPts val="0"/>
              </a:spcBef>
            </a:pPr>
            <a:r>
              <a:rPr lang="en-IN" dirty="0"/>
              <a:t>import </a:t>
            </a:r>
            <a:r>
              <a:rPr lang="en-IN" dirty="0" err="1"/>
              <a:t>android.content.DialogInterface</a:t>
            </a:r>
            <a:r>
              <a:rPr lang="en-IN" dirty="0"/>
              <a:t>;</a:t>
            </a:r>
          </a:p>
          <a:p>
            <a:pPr algn="l">
              <a:lnSpc>
                <a:spcPct val="120000"/>
              </a:lnSpc>
              <a:spcBef>
                <a:spcPts val="0"/>
              </a:spcBef>
            </a:pPr>
            <a:r>
              <a:rPr lang="en-IN" dirty="0"/>
              <a:t>import </a:t>
            </a:r>
            <a:r>
              <a:rPr lang="en-IN" dirty="0" err="1"/>
              <a:t>android.os.Bundle</a:t>
            </a:r>
            <a:r>
              <a:rPr lang="en-IN" dirty="0"/>
              <a:t>;</a:t>
            </a:r>
          </a:p>
          <a:p>
            <a:pPr algn="l">
              <a:lnSpc>
                <a:spcPct val="120000"/>
              </a:lnSpc>
              <a:spcBef>
                <a:spcPts val="0"/>
              </a:spcBef>
            </a:pPr>
            <a:r>
              <a:rPr lang="en-IN" dirty="0"/>
              <a:t>import </a:t>
            </a:r>
            <a:r>
              <a:rPr lang="en-IN" dirty="0" err="1"/>
              <a:t>android.view.View</a:t>
            </a:r>
            <a:r>
              <a:rPr lang="en-IN" dirty="0"/>
              <a:t>;</a:t>
            </a:r>
          </a:p>
          <a:p>
            <a:pPr algn="l">
              <a:lnSpc>
                <a:spcPct val="120000"/>
              </a:lnSpc>
              <a:spcBef>
                <a:spcPts val="0"/>
              </a:spcBef>
            </a:pPr>
            <a:r>
              <a:rPr lang="en-IN" dirty="0"/>
              <a:t>import </a:t>
            </a:r>
            <a:r>
              <a:rPr lang="en-IN" dirty="0" err="1"/>
              <a:t>android.widget.EditText</a:t>
            </a:r>
            <a:r>
              <a:rPr lang="en-IN" dirty="0"/>
              <a:t>;</a:t>
            </a:r>
          </a:p>
          <a:p>
            <a:pPr algn="l">
              <a:lnSpc>
                <a:spcPct val="120000"/>
              </a:lnSpc>
              <a:spcBef>
                <a:spcPts val="0"/>
              </a:spcBef>
            </a:pPr>
            <a:r>
              <a:rPr lang="en-IN" dirty="0"/>
              <a:t>import </a:t>
            </a:r>
            <a:r>
              <a:rPr lang="en-IN" dirty="0" err="1"/>
              <a:t>android.widget.TextView</a:t>
            </a:r>
            <a:r>
              <a:rPr lang="en-IN" dirty="0"/>
              <a:t>;</a:t>
            </a:r>
          </a:p>
          <a:p>
            <a:pPr algn="l">
              <a:lnSpc>
                <a:spcPct val="120000"/>
              </a:lnSpc>
              <a:spcBef>
                <a:spcPts val="0"/>
              </a:spcBef>
            </a:pPr>
            <a:endParaRPr lang="en-IN" dirty="0"/>
          </a:p>
          <a:p>
            <a:pPr algn="l">
              <a:lnSpc>
                <a:spcPct val="120000"/>
              </a:lnSpc>
              <a:spcBef>
                <a:spcPts val="0"/>
              </a:spcBef>
            </a:pPr>
            <a:r>
              <a:rPr lang="en-IN" dirty="0"/>
              <a:t>public class </a:t>
            </a:r>
            <a:r>
              <a:rPr lang="en-IN" dirty="0" err="1"/>
              <a:t>MainActivity</a:t>
            </a:r>
            <a:r>
              <a:rPr lang="en-IN" dirty="0"/>
              <a:t> extends </a:t>
            </a:r>
            <a:r>
              <a:rPr lang="en-IN" dirty="0" err="1"/>
              <a:t>AppCompatActivity</a:t>
            </a:r>
            <a:r>
              <a:rPr lang="en-IN" dirty="0"/>
              <a:t> {</a:t>
            </a:r>
          </a:p>
          <a:p>
            <a:pPr algn="l">
              <a:lnSpc>
                <a:spcPct val="120000"/>
              </a:lnSpc>
              <a:spcBef>
                <a:spcPts val="0"/>
              </a:spcBef>
            </a:pPr>
            <a:r>
              <a:rPr lang="en-IN" dirty="0" err="1"/>
              <a:t>EditText</a:t>
            </a:r>
            <a:r>
              <a:rPr lang="en-IN" dirty="0"/>
              <a:t> </a:t>
            </a:r>
            <a:r>
              <a:rPr lang="en-IN" dirty="0" err="1"/>
              <a:t>fname,lname</a:t>
            </a:r>
            <a:r>
              <a:rPr lang="en-IN" dirty="0"/>
              <a:t>;</a:t>
            </a:r>
          </a:p>
          <a:p>
            <a:pPr algn="l">
              <a:lnSpc>
                <a:spcPct val="120000"/>
              </a:lnSpc>
              <a:spcBef>
                <a:spcPts val="0"/>
              </a:spcBef>
            </a:pPr>
            <a:r>
              <a:rPr lang="en-IN" dirty="0" err="1"/>
              <a:t>TextView</a:t>
            </a:r>
            <a:r>
              <a:rPr lang="en-IN" dirty="0"/>
              <a:t> list;</a:t>
            </a:r>
          </a:p>
          <a:p>
            <a:pPr algn="l">
              <a:lnSpc>
                <a:spcPct val="120000"/>
              </a:lnSpc>
              <a:spcBef>
                <a:spcPts val="0"/>
              </a:spcBef>
            </a:pPr>
            <a:r>
              <a:rPr lang="en-IN" dirty="0" err="1"/>
              <a:t>dbController</a:t>
            </a:r>
            <a:r>
              <a:rPr lang="en-IN" dirty="0"/>
              <a:t> </a:t>
            </a:r>
            <a:r>
              <a:rPr lang="en-IN" dirty="0" err="1"/>
              <a:t>dbc</a:t>
            </a:r>
            <a:r>
              <a:rPr lang="en-IN" dirty="0"/>
              <a:t>;</a:t>
            </a:r>
          </a:p>
          <a:p>
            <a:pPr algn="l">
              <a:lnSpc>
                <a:spcPct val="120000"/>
              </a:lnSpc>
              <a:spcBef>
                <a:spcPts val="0"/>
              </a:spcBef>
            </a:pPr>
            <a:r>
              <a:rPr lang="en-IN" dirty="0"/>
              <a:t>    @Override</a:t>
            </a:r>
          </a:p>
          <a:p>
            <a:pPr algn="l">
              <a:lnSpc>
                <a:spcPct val="120000"/>
              </a:lnSpc>
              <a:spcBef>
                <a:spcPts val="0"/>
              </a:spcBef>
            </a:pPr>
            <a:r>
              <a:rPr lang="en-IN" dirty="0"/>
              <a:t>    protected void </a:t>
            </a:r>
            <a:r>
              <a:rPr lang="en-IN" dirty="0" err="1"/>
              <a:t>onCreate</a:t>
            </a:r>
            <a:r>
              <a:rPr lang="en-IN" dirty="0"/>
              <a:t>(Bundle </a:t>
            </a:r>
            <a:r>
              <a:rPr lang="en-IN" dirty="0" err="1"/>
              <a:t>savedInstanceState</a:t>
            </a:r>
            <a:r>
              <a:rPr lang="en-IN" dirty="0"/>
              <a:t>) {</a:t>
            </a:r>
          </a:p>
          <a:p>
            <a:pPr algn="l">
              <a:lnSpc>
                <a:spcPct val="120000"/>
              </a:lnSpc>
              <a:spcBef>
                <a:spcPts val="0"/>
              </a:spcBef>
            </a:pPr>
            <a:r>
              <a:rPr lang="en-IN" dirty="0"/>
              <a:t>        </a:t>
            </a:r>
            <a:r>
              <a:rPr lang="en-IN" dirty="0" err="1"/>
              <a:t>super.onCreate</a:t>
            </a:r>
            <a:r>
              <a:rPr lang="en-IN" dirty="0"/>
              <a:t>(</a:t>
            </a:r>
            <a:r>
              <a:rPr lang="en-IN" dirty="0" err="1"/>
              <a:t>savedInstanceState</a:t>
            </a:r>
            <a:r>
              <a:rPr lang="en-IN" dirty="0"/>
              <a:t>);</a:t>
            </a:r>
          </a:p>
          <a:p>
            <a:pPr algn="l">
              <a:lnSpc>
                <a:spcPct val="120000"/>
              </a:lnSpc>
              <a:spcBef>
                <a:spcPts val="0"/>
              </a:spcBef>
            </a:pPr>
            <a:r>
              <a:rPr lang="en-IN" dirty="0"/>
              <a:t>        </a:t>
            </a:r>
            <a:r>
              <a:rPr lang="en-IN" dirty="0" err="1"/>
              <a:t>setContentView</a:t>
            </a:r>
            <a:r>
              <a:rPr lang="en-IN" dirty="0"/>
              <a:t>(</a:t>
            </a:r>
            <a:r>
              <a:rPr lang="en-IN" dirty="0" err="1"/>
              <a:t>R.layout.activity_main</a:t>
            </a:r>
            <a:r>
              <a:rPr lang="en-IN" dirty="0"/>
              <a:t>);</a:t>
            </a:r>
          </a:p>
          <a:p>
            <a:pPr algn="l">
              <a:lnSpc>
                <a:spcPct val="120000"/>
              </a:lnSpc>
              <a:spcBef>
                <a:spcPts val="0"/>
              </a:spcBef>
            </a:pPr>
            <a:r>
              <a:rPr lang="en-IN" dirty="0"/>
              <a:t>        </a:t>
            </a:r>
            <a:r>
              <a:rPr lang="en-IN" dirty="0" err="1"/>
              <a:t>fname</a:t>
            </a:r>
            <a:r>
              <a:rPr lang="en-IN" dirty="0"/>
              <a:t> = </a:t>
            </a:r>
            <a:r>
              <a:rPr lang="en-IN" dirty="0" err="1"/>
              <a:t>findViewById</a:t>
            </a:r>
            <a:r>
              <a:rPr lang="en-IN" dirty="0"/>
              <a:t>(</a:t>
            </a:r>
            <a:r>
              <a:rPr lang="en-IN" dirty="0" err="1"/>
              <a:t>R.id.fname</a:t>
            </a:r>
            <a:r>
              <a:rPr lang="en-IN" dirty="0"/>
              <a:t>);</a:t>
            </a:r>
          </a:p>
          <a:p>
            <a:pPr algn="l">
              <a:lnSpc>
                <a:spcPct val="120000"/>
              </a:lnSpc>
              <a:spcBef>
                <a:spcPts val="0"/>
              </a:spcBef>
            </a:pPr>
            <a:r>
              <a:rPr lang="en-IN" dirty="0"/>
              <a:t>        </a:t>
            </a:r>
            <a:r>
              <a:rPr lang="en-IN" dirty="0" err="1"/>
              <a:t>lname</a:t>
            </a:r>
            <a:r>
              <a:rPr lang="en-IN" dirty="0"/>
              <a:t> = </a:t>
            </a:r>
            <a:r>
              <a:rPr lang="en-IN" dirty="0" err="1"/>
              <a:t>findViewById</a:t>
            </a:r>
            <a:r>
              <a:rPr lang="en-IN" dirty="0"/>
              <a:t>(</a:t>
            </a:r>
            <a:r>
              <a:rPr lang="en-IN" dirty="0" err="1"/>
              <a:t>R.id.lname</a:t>
            </a:r>
            <a:r>
              <a:rPr lang="en-IN" dirty="0"/>
              <a:t>);</a:t>
            </a:r>
          </a:p>
          <a:p>
            <a:pPr algn="l">
              <a:lnSpc>
                <a:spcPct val="120000"/>
              </a:lnSpc>
              <a:spcBef>
                <a:spcPts val="0"/>
              </a:spcBef>
            </a:pPr>
            <a:r>
              <a:rPr lang="en-IN" dirty="0"/>
              <a:t>        list = </a:t>
            </a:r>
            <a:r>
              <a:rPr lang="en-IN" dirty="0" err="1"/>
              <a:t>findViewById</a:t>
            </a:r>
            <a:r>
              <a:rPr lang="en-IN" dirty="0"/>
              <a:t>(</a:t>
            </a:r>
            <a:r>
              <a:rPr lang="en-IN" dirty="0" err="1"/>
              <a:t>R.id.textView</a:t>
            </a:r>
            <a:r>
              <a:rPr lang="en-IN" dirty="0"/>
              <a:t>);</a:t>
            </a:r>
          </a:p>
          <a:p>
            <a:pPr algn="l">
              <a:lnSpc>
                <a:spcPct val="120000"/>
              </a:lnSpc>
              <a:spcBef>
                <a:spcPts val="0"/>
              </a:spcBef>
            </a:pPr>
            <a:r>
              <a:rPr lang="en-IN" dirty="0"/>
              <a:t>        </a:t>
            </a:r>
            <a:r>
              <a:rPr lang="en-IN" dirty="0" err="1"/>
              <a:t>dbc</a:t>
            </a:r>
            <a:r>
              <a:rPr lang="en-IN" dirty="0"/>
              <a:t> = new </a:t>
            </a:r>
            <a:r>
              <a:rPr lang="en-IN" dirty="0" err="1"/>
              <a:t>dbController</a:t>
            </a:r>
            <a:r>
              <a:rPr lang="en-IN" dirty="0"/>
              <a:t>(this, "", null, 1);</a:t>
            </a:r>
          </a:p>
          <a:p>
            <a:pPr algn="l">
              <a:lnSpc>
                <a:spcPct val="120000"/>
              </a:lnSpc>
              <a:spcBef>
                <a:spcPts val="0"/>
              </a:spcBef>
            </a:pPr>
            <a:r>
              <a:rPr lang="en-IN" dirty="0"/>
              <a:t>    }</a:t>
            </a:r>
          </a:p>
        </p:txBody>
      </p:sp>
      <p:sp>
        <p:nvSpPr>
          <p:cNvPr id="4" name="Footer Placeholder 3">
            <a:extLst>
              <a:ext uri="{FF2B5EF4-FFF2-40B4-BE49-F238E27FC236}">
                <a16:creationId xmlns:a16="http://schemas.microsoft.com/office/drawing/2014/main" id="{5F64FF15-1D7D-4B5E-A4D1-2314A5ABD76E}"/>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88C53AEA-1FDB-41F8-9DFF-3D6ACBDE5896}"/>
              </a:ext>
            </a:extLst>
          </p:cNvPr>
          <p:cNvSpPr>
            <a:spLocks noGrp="1"/>
          </p:cNvSpPr>
          <p:nvPr>
            <p:ph type="sldNum" sz="quarter" idx="12"/>
          </p:nvPr>
        </p:nvSpPr>
        <p:spPr/>
        <p:txBody>
          <a:bodyPr/>
          <a:lstStyle/>
          <a:p>
            <a:fld id="{E30E8C3A-F32A-4E9D-9512-2A896018DA6A}" type="slidenum">
              <a:rPr lang="en-IN" smtClean="0"/>
              <a:t>20</a:t>
            </a:fld>
            <a:endParaRPr lang="en-IN"/>
          </a:p>
        </p:txBody>
      </p:sp>
    </p:spTree>
    <p:extLst>
      <p:ext uri="{BB962C8B-B14F-4D97-AF65-F5344CB8AC3E}">
        <p14:creationId xmlns:p14="http://schemas.microsoft.com/office/powerpoint/2010/main" val="290531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7" y="903383"/>
            <a:ext cx="10847943" cy="5607586"/>
          </a:xfrm>
        </p:spPr>
        <p:txBody>
          <a:bodyPr>
            <a:normAutofit/>
          </a:bodyPr>
          <a:lstStyle/>
          <a:p>
            <a:pPr algn="l">
              <a:lnSpc>
                <a:spcPct val="120000"/>
              </a:lnSpc>
              <a:spcBef>
                <a:spcPts val="0"/>
              </a:spcBef>
            </a:pPr>
            <a:r>
              <a:rPr lang="en-IN" dirty="0"/>
              <a:t> public void </a:t>
            </a:r>
            <a:r>
              <a:rPr lang="en-IN" dirty="0" err="1"/>
              <a:t>btn_click</a:t>
            </a:r>
            <a:r>
              <a:rPr lang="en-IN" dirty="0"/>
              <a:t>(View v)</a:t>
            </a:r>
          </a:p>
          <a:p>
            <a:pPr algn="l">
              <a:lnSpc>
                <a:spcPct val="120000"/>
              </a:lnSpc>
              <a:spcBef>
                <a:spcPts val="0"/>
              </a:spcBef>
            </a:pPr>
            <a:r>
              <a:rPr lang="en-IN" dirty="0"/>
              <a:t>    {switch(</a:t>
            </a:r>
            <a:r>
              <a:rPr lang="en-IN" dirty="0" err="1"/>
              <a:t>v.getId</a:t>
            </a:r>
            <a:r>
              <a:rPr lang="en-IN" dirty="0"/>
              <a:t>())</a:t>
            </a:r>
          </a:p>
          <a:p>
            <a:pPr algn="l">
              <a:lnSpc>
                <a:spcPct val="120000"/>
              </a:lnSpc>
              <a:spcBef>
                <a:spcPts val="0"/>
              </a:spcBef>
            </a:pPr>
            <a:r>
              <a:rPr lang="en-IN" dirty="0"/>
              <a:t>    {</a:t>
            </a:r>
          </a:p>
          <a:p>
            <a:pPr algn="l">
              <a:lnSpc>
                <a:spcPct val="120000"/>
              </a:lnSpc>
              <a:spcBef>
                <a:spcPts val="0"/>
              </a:spcBef>
            </a:pPr>
            <a:r>
              <a:rPr lang="en-IN" dirty="0"/>
              <a:t>        case </a:t>
            </a:r>
            <a:r>
              <a:rPr lang="en-IN" dirty="0" err="1"/>
              <a:t>R.id.btnadd</a:t>
            </a:r>
            <a:r>
              <a:rPr lang="en-IN" dirty="0"/>
              <a:t>:</a:t>
            </a:r>
          </a:p>
          <a:p>
            <a:pPr algn="l">
              <a:lnSpc>
                <a:spcPct val="120000"/>
              </a:lnSpc>
              <a:spcBef>
                <a:spcPts val="0"/>
              </a:spcBef>
            </a:pPr>
            <a:r>
              <a:rPr lang="en-IN" dirty="0"/>
              <a:t>            </a:t>
            </a:r>
            <a:r>
              <a:rPr lang="en-IN" dirty="0" err="1"/>
              <a:t>dbc.insert</a:t>
            </a:r>
            <a:r>
              <a:rPr lang="en-IN" dirty="0"/>
              <a:t>(</a:t>
            </a:r>
            <a:r>
              <a:rPr lang="en-IN" dirty="0" err="1"/>
              <a:t>fname.getText</a:t>
            </a:r>
            <a:r>
              <a:rPr lang="en-IN" dirty="0"/>
              <a:t>().</a:t>
            </a:r>
            <a:r>
              <a:rPr lang="en-IN" dirty="0" err="1"/>
              <a:t>toString</a:t>
            </a:r>
            <a:r>
              <a:rPr lang="en-IN" dirty="0"/>
              <a:t>(),</a:t>
            </a:r>
            <a:r>
              <a:rPr lang="en-IN" dirty="0" err="1"/>
              <a:t>lname.getText</a:t>
            </a:r>
            <a:r>
              <a:rPr lang="en-IN" dirty="0"/>
              <a:t>().</a:t>
            </a:r>
            <a:r>
              <a:rPr lang="en-IN" dirty="0" err="1"/>
              <a:t>toString</a:t>
            </a:r>
            <a:r>
              <a:rPr lang="en-IN" dirty="0"/>
              <a:t>());</a:t>
            </a:r>
          </a:p>
          <a:p>
            <a:pPr algn="l">
              <a:lnSpc>
                <a:spcPct val="120000"/>
              </a:lnSpc>
              <a:spcBef>
                <a:spcPts val="0"/>
              </a:spcBef>
            </a:pPr>
            <a:r>
              <a:rPr lang="en-IN" dirty="0"/>
              <a:t>            break;</a:t>
            </a:r>
          </a:p>
          <a:p>
            <a:pPr algn="l">
              <a:lnSpc>
                <a:spcPct val="120000"/>
              </a:lnSpc>
              <a:spcBef>
                <a:spcPts val="0"/>
              </a:spcBef>
            </a:pPr>
            <a:r>
              <a:rPr lang="en-IN" dirty="0"/>
              <a:t>        case </a:t>
            </a:r>
            <a:r>
              <a:rPr lang="en-IN" dirty="0" err="1"/>
              <a:t>R.id.btndel</a:t>
            </a:r>
            <a:r>
              <a:rPr lang="en-IN" dirty="0"/>
              <a:t>:</a:t>
            </a:r>
          </a:p>
          <a:p>
            <a:pPr algn="l">
              <a:lnSpc>
                <a:spcPct val="120000"/>
              </a:lnSpc>
              <a:spcBef>
                <a:spcPts val="0"/>
              </a:spcBef>
            </a:pPr>
            <a:r>
              <a:rPr lang="en-IN" dirty="0"/>
              <a:t>            </a:t>
            </a:r>
            <a:r>
              <a:rPr lang="en-IN" dirty="0" err="1"/>
              <a:t>dbc.delete</a:t>
            </a:r>
            <a:r>
              <a:rPr lang="en-IN" dirty="0"/>
              <a:t>(</a:t>
            </a:r>
            <a:r>
              <a:rPr lang="en-IN" dirty="0" err="1"/>
              <a:t>fname.getText</a:t>
            </a:r>
            <a:r>
              <a:rPr lang="en-IN" dirty="0"/>
              <a:t>().</a:t>
            </a:r>
            <a:r>
              <a:rPr lang="en-IN" dirty="0" err="1"/>
              <a:t>toString</a:t>
            </a:r>
            <a:r>
              <a:rPr lang="en-IN" dirty="0"/>
              <a:t>());</a:t>
            </a:r>
          </a:p>
          <a:p>
            <a:pPr algn="l">
              <a:lnSpc>
                <a:spcPct val="120000"/>
              </a:lnSpc>
              <a:spcBef>
                <a:spcPts val="0"/>
              </a:spcBef>
            </a:pPr>
            <a:r>
              <a:rPr lang="en-IN" dirty="0"/>
              <a:t>            break;</a:t>
            </a:r>
          </a:p>
        </p:txBody>
      </p:sp>
      <p:sp>
        <p:nvSpPr>
          <p:cNvPr id="4" name="Footer Placeholder 3">
            <a:extLst>
              <a:ext uri="{FF2B5EF4-FFF2-40B4-BE49-F238E27FC236}">
                <a16:creationId xmlns:a16="http://schemas.microsoft.com/office/drawing/2014/main" id="{383D2F81-5618-4F5A-932D-8AD9B68A293B}"/>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D6C1CE56-6E30-4835-8260-812306F5298F}"/>
              </a:ext>
            </a:extLst>
          </p:cNvPr>
          <p:cNvSpPr>
            <a:spLocks noGrp="1"/>
          </p:cNvSpPr>
          <p:nvPr>
            <p:ph type="sldNum" sz="quarter" idx="12"/>
          </p:nvPr>
        </p:nvSpPr>
        <p:spPr/>
        <p:txBody>
          <a:bodyPr/>
          <a:lstStyle/>
          <a:p>
            <a:fld id="{E30E8C3A-F32A-4E9D-9512-2A896018DA6A}" type="slidenum">
              <a:rPr lang="en-IN" smtClean="0"/>
              <a:t>21</a:t>
            </a:fld>
            <a:endParaRPr lang="en-IN"/>
          </a:p>
        </p:txBody>
      </p:sp>
    </p:spTree>
    <p:extLst>
      <p:ext uri="{BB962C8B-B14F-4D97-AF65-F5344CB8AC3E}">
        <p14:creationId xmlns:p14="http://schemas.microsoft.com/office/powerpoint/2010/main" val="192340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7" y="903383"/>
            <a:ext cx="10847943" cy="5607586"/>
          </a:xfrm>
        </p:spPr>
        <p:txBody>
          <a:bodyPr>
            <a:normAutofit fontScale="77500" lnSpcReduction="20000"/>
          </a:bodyPr>
          <a:lstStyle/>
          <a:p>
            <a:pPr algn="l">
              <a:lnSpc>
                <a:spcPct val="120000"/>
              </a:lnSpc>
              <a:spcBef>
                <a:spcPts val="0"/>
              </a:spcBef>
            </a:pPr>
            <a:r>
              <a:rPr lang="en-IN" dirty="0"/>
              <a:t>case </a:t>
            </a:r>
            <a:r>
              <a:rPr lang="en-IN" dirty="0" err="1"/>
              <a:t>R.id.btnupd</a:t>
            </a:r>
            <a:r>
              <a:rPr lang="en-IN" dirty="0"/>
              <a:t>:</a:t>
            </a:r>
          </a:p>
          <a:p>
            <a:pPr algn="l">
              <a:lnSpc>
                <a:spcPct val="120000"/>
              </a:lnSpc>
              <a:spcBef>
                <a:spcPts val="0"/>
              </a:spcBef>
            </a:pPr>
            <a:r>
              <a:rPr lang="en-IN" dirty="0"/>
              <a:t>            </a:t>
            </a:r>
            <a:r>
              <a:rPr lang="en-IN" dirty="0" err="1"/>
              <a:t>AlertDialog.Builder</a:t>
            </a:r>
            <a:r>
              <a:rPr lang="en-IN" dirty="0"/>
              <a:t> dialog = new </a:t>
            </a:r>
            <a:r>
              <a:rPr lang="en-IN" dirty="0" err="1"/>
              <a:t>AlertDialog.Builder</a:t>
            </a:r>
            <a:r>
              <a:rPr lang="en-IN" dirty="0"/>
              <a:t>(</a:t>
            </a:r>
            <a:r>
              <a:rPr lang="en-IN" dirty="0" err="1"/>
              <a:t>MainActivity.this</a:t>
            </a:r>
            <a:r>
              <a:rPr lang="en-IN" dirty="0"/>
              <a:t>);</a:t>
            </a:r>
          </a:p>
          <a:p>
            <a:pPr algn="l">
              <a:lnSpc>
                <a:spcPct val="120000"/>
              </a:lnSpc>
              <a:spcBef>
                <a:spcPts val="0"/>
              </a:spcBef>
            </a:pPr>
            <a:r>
              <a:rPr lang="en-IN" dirty="0"/>
              <a:t>            </a:t>
            </a:r>
            <a:r>
              <a:rPr lang="en-IN" dirty="0" err="1"/>
              <a:t>dialog.setTitle</a:t>
            </a:r>
            <a:r>
              <a:rPr lang="en-IN" dirty="0"/>
              <a:t>("Enter </a:t>
            </a:r>
            <a:r>
              <a:rPr lang="en-IN" dirty="0" err="1"/>
              <a:t>Firstname</a:t>
            </a:r>
            <a:r>
              <a:rPr lang="en-IN" dirty="0"/>
              <a:t>");</a:t>
            </a:r>
          </a:p>
          <a:p>
            <a:pPr algn="l">
              <a:lnSpc>
                <a:spcPct val="120000"/>
              </a:lnSpc>
              <a:spcBef>
                <a:spcPts val="0"/>
              </a:spcBef>
            </a:pPr>
            <a:r>
              <a:rPr lang="en-IN" dirty="0"/>
              <a:t>            final </a:t>
            </a:r>
            <a:r>
              <a:rPr lang="en-IN" dirty="0" err="1"/>
              <a:t>EditText</a:t>
            </a:r>
            <a:r>
              <a:rPr lang="en-IN" dirty="0"/>
              <a:t> </a:t>
            </a:r>
            <a:r>
              <a:rPr lang="en-IN" dirty="0" err="1"/>
              <a:t>newFname</a:t>
            </a:r>
            <a:r>
              <a:rPr lang="en-IN" dirty="0"/>
              <a:t> = new </a:t>
            </a:r>
            <a:r>
              <a:rPr lang="en-IN" dirty="0" err="1"/>
              <a:t>EditText</a:t>
            </a:r>
            <a:r>
              <a:rPr lang="en-IN" dirty="0"/>
              <a:t>(this);</a:t>
            </a:r>
          </a:p>
          <a:p>
            <a:pPr algn="l">
              <a:lnSpc>
                <a:spcPct val="120000"/>
              </a:lnSpc>
              <a:spcBef>
                <a:spcPts val="0"/>
              </a:spcBef>
            </a:pPr>
            <a:r>
              <a:rPr lang="en-IN" dirty="0"/>
              <a:t>            </a:t>
            </a:r>
            <a:r>
              <a:rPr lang="en-IN" dirty="0" err="1"/>
              <a:t>dialog.setView</a:t>
            </a:r>
            <a:r>
              <a:rPr lang="en-IN" dirty="0"/>
              <a:t>(</a:t>
            </a:r>
            <a:r>
              <a:rPr lang="en-IN" dirty="0" err="1"/>
              <a:t>newFname</a:t>
            </a:r>
            <a:r>
              <a:rPr lang="en-IN" dirty="0"/>
              <a:t>);</a:t>
            </a:r>
          </a:p>
          <a:p>
            <a:pPr algn="l">
              <a:lnSpc>
                <a:spcPct val="120000"/>
              </a:lnSpc>
              <a:spcBef>
                <a:spcPts val="0"/>
              </a:spcBef>
            </a:pPr>
            <a:r>
              <a:rPr lang="en-IN" dirty="0"/>
              <a:t>            </a:t>
            </a:r>
            <a:r>
              <a:rPr lang="en-IN" dirty="0" err="1"/>
              <a:t>dialog.setPositiveButton</a:t>
            </a:r>
            <a:r>
              <a:rPr lang="en-IN" dirty="0"/>
              <a:t>("OK", new </a:t>
            </a:r>
            <a:r>
              <a:rPr lang="en-IN" dirty="0" err="1"/>
              <a:t>DialogInterface.OnClickListener</a:t>
            </a:r>
            <a:r>
              <a:rPr lang="en-IN" dirty="0"/>
              <a:t>() {</a:t>
            </a:r>
          </a:p>
          <a:p>
            <a:pPr algn="l">
              <a:lnSpc>
                <a:spcPct val="120000"/>
              </a:lnSpc>
              <a:spcBef>
                <a:spcPts val="0"/>
              </a:spcBef>
            </a:pPr>
            <a:r>
              <a:rPr lang="en-IN" dirty="0"/>
              <a:t>                @Override</a:t>
            </a:r>
          </a:p>
          <a:p>
            <a:pPr algn="l">
              <a:lnSpc>
                <a:spcPct val="120000"/>
              </a:lnSpc>
              <a:spcBef>
                <a:spcPts val="0"/>
              </a:spcBef>
            </a:pPr>
            <a:r>
              <a:rPr lang="en-IN" dirty="0"/>
              <a:t>                public void </a:t>
            </a:r>
            <a:r>
              <a:rPr lang="en-IN" dirty="0" err="1"/>
              <a:t>onClick</a:t>
            </a:r>
            <a:r>
              <a:rPr lang="en-IN" dirty="0"/>
              <a:t>(</a:t>
            </a:r>
            <a:r>
              <a:rPr lang="en-IN" dirty="0" err="1"/>
              <a:t>DialogInterface</a:t>
            </a:r>
            <a:r>
              <a:rPr lang="en-IN" dirty="0"/>
              <a:t> dialog, int which) {</a:t>
            </a:r>
          </a:p>
          <a:p>
            <a:pPr algn="l">
              <a:lnSpc>
                <a:spcPct val="120000"/>
              </a:lnSpc>
              <a:spcBef>
                <a:spcPts val="0"/>
              </a:spcBef>
            </a:pPr>
            <a:r>
              <a:rPr lang="en-IN" dirty="0"/>
              <a:t>                    </a:t>
            </a:r>
            <a:r>
              <a:rPr lang="en-IN" dirty="0" err="1"/>
              <a:t>dbc.update</a:t>
            </a:r>
            <a:r>
              <a:rPr lang="en-IN" dirty="0"/>
              <a:t>(</a:t>
            </a:r>
            <a:r>
              <a:rPr lang="en-IN" dirty="0" err="1"/>
              <a:t>fname.getText</a:t>
            </a:r>
            <a:r>
              <a:rPr lang="en-IN" dirty="0"/>
              <a:t>().</a:t>
            </a:r>
            <a:r>
              <a:rPr lang="en-IN" dirty="0" err="1"/>
              <a:t>toString</a:t>
            </a:r>
            <a:r>
              <a:rPr lang="en-IN" dirty="0"/>
              <a:t>(),</a:t>
            </a:r>
            <a:r>
              <a:rPr lang="en-IN" dirty="0" err="1"/>
              <a:t>newFname.getText</a:t>
            </a:r>
            <a:r>
              <a:rPr lang="en-IN" dirty="0"/>
              <a:t>().</a:t>
            </a:r>
            <a:r>
              <a:rPr lang="en-IN" dirty="0" err="1"/>
              <a:t>toString</a:t>
            </a:r>
            <a:r>
              <a:rPr lang="en-IN" dirty="0"/>
              <a:t>());</a:t>
            </a:r>
          </a:p>
          <a:p>
            <a:pPr algn="l">
              <a:lnSpc>
                <a:spcPct val="120000"/>
              </a:lnSpc>
              <a:spcBef>
                <a:spcPts val="0"/>
              </a:spcBef>
            </a:pPr>
            <a:r>
              <a:rPr lang="en-IN" dirty="0"/>
              <a:t>                                    }</a:t>
            </a:r>
          </a:p>
          <a:p>
            <a:pPr algn="l">
              <a:lnSpc>
                <a:spcPct val="120000"/>
              </a:lnSpc>
              <a:spcBef>
                <a:spcPts val="0"/>
              </a:spcBef>
            </a:pPr>
            <a:r>
              <a:rPr lang="en-IN" dirty="0"/>
              <a:t>            });</a:t>
            </a:r>
          </a:p>
          <a:p>
            <a:pPr algn="l">
              <a:lnSpc>
                <a:spcPct val="120000"/>
              </a:lnSpc>
              <a:spcBef>
                <a:spcPts val="0"/>
              </a:spcBef>
            </a:pPr>
            <a:r>
              <a:rPr lang="en-IN" dirty="0"/>
              <a:t>            </a:t>
            </a:r>
            <a:r>
              <a:rPr lang="en-IN" dirty="0" err="1"/>
              <a:t>dialog.show</a:t>
            </a:r>
            <a:r>
              <a:rPr lang="en-IN" dirty="0"/>
              <a:t>();</a:t>
            </a:r>
          </a:p>
          <a:p>
            <a:pPr algn="l">
              <a:lnSpc>
                <a:spcPct val="120000"/>
              </a:lnSpc>
              <a:spcBef>
                <a:spcPts val="0"/>
              </a:spcBef>
            </a:pPr>
            <a:r>
              <a:rPr lang="en-IN" dirty="0"/>
              <a:t>            break;</a:t>
            </a:r>
          </a:p>
          <a:p>
            <a:pPr algn="l">
              <a:lnSpc>
                <a:spcPct val="120000"/>
              </a:lnSpc>
              <a:spcBef>
                <a:spcPts val="0"/>
              </a:spcBef>
            </a:pPr>
            <a:r>
              <a:rPr lang="en-IN" dirty="0"/>
              <a:t>        case </a:t>
            </a:r>
            <a:r>
              <a:rPr lang="en-IN" dirty="0" err="1"/>
              <a:t>R.id.btnlis</a:t>
            </a:r>
            <a:r>
              <a:rPr lang="en-IN" dirty="0"/>
              <a:t>:</a:t>
            </a:r>
          </a:p>
          <a:p>
            <a:pPr algn="l">
              <a:lnSpc>
                <a:spcPct val="120000"/>
              </a:lnSpc>
              <a:spcBef>
                <a:spcPts val="0"/>
              </a:spcBef>
            </a:pPr>
            <a:r>
              <a:rPr lang="en-IN" dirty="0"/>
              <a:t>            </a:t>
            </a:r>
            <a:r>
              <a:rPr lang="en-IN" dirty="0" err="1"/>
              <a:t>dbc.list</a:t>
            </a:r>
            <a:r>
              <a:rPr lang="en-IN" dirty="0"/>
              <a:t>(list);</a:t>
            </a:r>
          </a:p>
          <a:p>
            <a:pPr algn="l">
              <a:lnSpc>
                <a:spcPct val="120000"/>
              </a:lnSpc>
              <a:spcBef>
                <a:spcPts val="0"/>
              </a:spcBef>
            </a:pPr>
            <a:r>
              <a:rPr lang="en-IN" dirty="0"/>
              <a:t>            break;</a:t>
            </a:r>
          </a:p>
          <a:p>
            <a:pPr algn="l">
              <a:lnSpc>
                <a:spcPct val="120000"/>
              </a:lnSpc>
              <a:spcBef>
                <a:spcPts val="0"/>
              </a:spcBef>
            </a:pPr>
            <a:r>
              <a:rPr lang="en-IN" dirty="0"/>
              <a:t>    }</a:t>
            </a:r>
          </a:p>
          <a:p>
            <a:pPr algn="l">
              <a:lnSpc>
                <a:spcPct val="120000"/>
              </a:lnSpc>
              <a:spcBef>
                <a:spcPts val="0"/>
              </a:spcBef>
            </a:pPr>
            <a:r>
              <a:rPr lang="en-IN" dirty="0"/>
              <a:t>    }</a:t>
            </a:r>
          </a:p>
          <a:p>
            <a:pPr algn="l">
              <a:lnSpc>
                <a:spcPct val="120000"/>
              </a:lnSpc>
              <a:spcBef>
                <a:spcPts val="0"/>
              </a:spcBef>
            </a:pPr>
            <a:r>
              <a:rPr lang="en-IN" dirty="0"/>
              <a:t>}</a:t>
            </a:r>
          </a:p>
        </p:txBody>
      </p:sp>
      <p:sp>
        <p:nvSpPr>
          <p:cNvPr id="4" name="Footer Placeholder 3">
            <a:extLst>
              <a:ext uri="{FF2B5EF4-FFF2-40B4-BE49-F238E27FC236}">
                <a16:creationId xmlns:a16="http://schemas.microsoft.com/office/drawing/2014/main" id="{90FFE72E-847C-4295-AEA6-8A4BBB1C549B}"/>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57649F2B-B196-491A-85FD-F0DE7190F667}"/>
              </a:ext>
            </a:extLst>
          </p:cNvPr>
          <p:cNvSpPr>
            <a:spLocks noGrp="1"/>
          </p:cNvSpPr>
          <p:nvPr>
            <p:ph type="sldNum" sz="quarter" idx="12"/>
          </p:nvPr>
        </p:nvSpPr>
        <p:spPr/>
        <p:txBody>
          <a:bodyPr/>
          <a:lstStyle/>
          <a:p>
            <a:fld id="{E30E8C3A-F32A-4E9D-9512-2A896018DA6A}" type="slidenum">
              <a:rPr lang="en-IN" smtClean="0"/>
              <a:t>22</a:t>
            </a:fld>
            <a:endParaRPr lang="en-IN"/>
          </a:p>
        </p:txBody>
      </p:sp>
    </p:spTree>
    <p:extLst>
      <p:ext uri="{BB962C8B-B14F-4D97-AF65-F5344CB8AC3E}">
        <p14:creationId xmlns:p14="http://schemas.microsoft.com/office/powerpoint/2010/main" val="2239877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1055443" y="903383"/>
            <a:ext cx="10847943" cy="5607586"/>
          </a:xfrm>
        </p:spPr>
        <p:txBody>
          <a:bodyPr>
            <a:normAutofit fontScale="70000" lnSpcReduction="20000"/>
          </a:bodyPr>
          <a:lstStyle/>
          <a:p>
            <a:pPr algn="l">
              <a:lnSpc>
                <a:spcPct val="120000"/>
              </a:lnSpc>
              <a:spcBef>
                <a:spcPts val="0"/>
              </a:spcBef>
            </a:pPr>
            <a:r>
              <a:rPr lang="en-IN" dirty="0"/>
              <a:t>dbController.java</a:t>
            </a:r>
          </a:p>
          <a:p>
            <a:pPr algn="l">
              <a:lnSpc>
                <a:spcPct val="120000"/>
              </a:lnSpc>
              <a:spcBef>
                <a:spcPts val="0"/>
              </a:spcBef>
            </a:pPr>
            <a:r>
              <a:rPr lang="en-IN" dirty="0"/>
              <a:t>import </a:t>
            </a:r>
            <a:r>
              <a:rPr lang="en-IN" dirty="0" err="1"/>
              <a:t>android.content.ContentValues</a:t>
            </a:r>
            <a:r>
              <a:rPr lang="en-IN" dirty="0"/>
              <a:t>;</a:t>
            </a:r>
          </a:p>
          <a:p>
            <a:pPr algn="l">
              <a:lnSpc>
                <a:spcPct val="120000"/>
              </a:lnSpc>
              <a:spcBef>
                <a:spcPts val="0"/>
              </a:spcBef>
            </a:pPr>
            <a:r>
              <a:rPr lang="en-IN" dirty="0"/>
              <a:t>import </a:t>
            </a:r>
            <a:r>
              <a:rPr lang="en-IN" dirty="0" err="1"/>
              <a:t>android.content.Context</a:t>
            </a:r>
            <a:r>
              <a:rPr lang="en-IN" dirty="0"/>
              <a:t>;</a:t>
            </a:r>
          </a:p>
          <a:p>
            <a:pPr algn="l">
              <a:lnSpc>
                <a:spcPct val="120000"/>
              </a:lnSpc>
              <a:spcBef>
                <a:spcPts val="0"/>
              </a:spcBef>
            </a:pPr>
            <a:r>
              <a:rPr lang="en-IN" dirty="0"/>
              <a:t>import </a:t>
            </a:r>
            <a:r>
              <a:rPr lang="en-IN" dirty="0" err="1"/>
              <a:t>android.database.Cursor</a:t>
            </a:r>
            <a:r>
              <a:rPr lang="en-IN" dirty="0"/>
              <a:t>;</a:t>
            </a:r>
          </a:p>
          <a:p>
            <a:pPr algn="l">
              <a:lnSpc>
                <a:spcPct val="120000"/>
              </a:lnSpc>
              <a:spcBef>
                <a:spcPts val="0"/>
              </a:spcBef>
            </a:pPr>
            <a:r>
              <a:rPr lang="en-IN" dirty="0"/>
              <a:t>import </a:t>
            </a:r>
            <a:r>
              <a:rPr lang="en-IN" dirty="0" err="1"/>
              <a:t>android.database.sqlite.SQLiteDatabase</a:t>
            </a:r>
            <a:r>
              <a:rPr lang="en-IN" dirty="0"/>
              <a:t>;</a:t>
            </a:r>
          </a:p>
          <a:p>
            <a:pPr algn="l">
              <a:lnSpc>
                <a:spcPct val="120000"/>
              </a:lnSpc>
              <a:spcBef>
                <a:spcPts val="0"/>
              </a:spcBef>
            </a:pPr>
            <a:r>
              <a:rPr lang="en-IN" dirty="0"/>
              <a:t>import </a:t>
            </a:r>
            <a:r>
              <a:rPr lang="en-IN" dirty="0" err="1"/>
              <a:t>android.database.sqlite.SQLiteOpenHelper</a:t>
            </a:r>
            <a:r>
              <a:rPr lang="en-IN" dirty="0"/>
              <a:t>;</a:t>
            </a:r>
          </a:p>
          <a:p>
            <a:pPr algn="l">
              <a:lnSpc>
                <a:spcPct val="120000"/>
              </a:lnSpc>
              <a:spcBef>
                <a:spcPts val="0"/>
              </a:spcBef>
            </a:pPr>
            <a:r>
              <a:rPr lang="en-IN" dirty="0"/>
              <a:t>import </a:t>
            </a:r>
            <a:r>
              <a:rPr lang="en-IN" dirty="0" err="1"/>
              <a:t>android.widget.TextView</a:t>
            </a:r>
            <a:r>
              <a:rPr lang="en-IN" dirty="0"/>
              <a:t>;</a:t>
            </a:r>
          </a:p>
          <a:p>
            <a:pPr algn="l">
              <a:lnSpc>
                <a:spcPct val="120000"/>
              </a:lnSpc>
              <a:spcBef>
                <a:spcPts val="0"/>
              </a:spcBef>
            </a:pPr>
            <a:endParaRPr lang="en-IN" dirty="0"/>
          </a:p>
          <a:p>
            <a:pPr algn="l">
              <a:lnSpc>
                <a:spcPct val="120000"/>
              </a:lnSpc>
              <a:spcBef>
                <a:spcPts val="0"/>
              </a:spcBef>
            </a:pPr>
            <a:r>
              <a:rPr lang="en-IN" dirty="0"/>
              <a:t>import </a:t>
            </a:r>
            <a:r>
              <a:rPr lang="en-IN" dirty="0" err="1"/>
              <a:t>androidx.annotation.Nullable</a:t>
            </a:r>
            <a:r>
              <a:rPr lang="en-IN" dirty="0"/>
              <a:t>;</a:t>
            </a:r>
          </a:p>
          <a:p>
            <a:pPr algn="l">
              <a:lnSpc>
                <a:spcPct val="120000"/>
              </a:lnSpc>
              <a:spcBef>
                <a:spcPts val="0"/>
              </a:spcBef>
            </a:pPr>
            <a:endParaRPr lang="en-IN" dirty="0"/>
          </a:p>
          <a:p>
            <a:pPr algn="l">
              <a:lnSpc>
                <a:spcPct val="120000"/>
              </a:lnSpc>
              <a:spcBef>
                <a:spcPts val="0"/>
              </a:spcBef>
            </a:pPr>
            <a:r>
              <a:rPr lang="en-IN" dirty="0"/>
              <a:t>public class </a:t>
            </a:r>
            <a:r>
              <a:rPr lang="en-IN" dirty="0" err="1"/>
              <a:t>dbController</a:t>
            </a:r>
            <a:r>
              <a:rPr lang="en-IN" dirty="0"/>
              <a:t> extends </a:t>
            </a:r>
            <a:r>
              <a:rPr lang="en-IN" dirty="0" err="1"/>
              <a:t>SQLiteOpenHelper</a:t>
            </a:r>
            <a:r>
              <a:rPr lang="en-IN" dirty="0"/>
              <a:t> {</a:t>
            </a:r>
          </a:p>
          <a:p>
            <a:pPr algn="l">
              <a:lnSpc>
                <a:spcPct val="120000"/>
              </a:lnSpc>
              <a:spcBef>
                <a:spcPts val="0"/>
              </a:spcBef>
            </a:pPr>
            <a:r>
              <a:rPr lang="en-IN" dirty="0"/>
              <a:t>    public </a:t>
            </a:r>
            <a:r>
              <a:rPr lang="en-IN" dirty="0" err="1"/>
              <a:t>dbController</a:t>
            </a:r>
            <a:r>
              <a:rPr lang="en-IN" dirty="0"/>
              <a:t>(@Nullable Context </a:t>
            </a:r>
            <a:r>
              <a:rPr lang="en-IN" dirty="0" err="1"/>
              <a:t>context</a:t>
            </a:r>
            <a:r>
              <a:rPr lang="en-IN" dirty="0"/>
              <a:t>, @Nullable String name, @Nullable </a:t>
            </a:r>
            <a:r>
              <a:rPr lang="en-IN" dirty="0" err="1"/>
              <a:t>SQLiteDatabase.CursorFactory</a:t>
            </a:r>
            <a:r>
              <a:rPr lang="en-IN" dirty="0"/>
              <a:t> factory, int version) {</a:t>
            </a:r>
          </a:p>
          <a:p>
            <a:pPr algn="l">
              <a:lnSpc>
                <a:spcPct val="120000"/>
              </a:lnSpc>
              <a:spcBef>
                <a:spcPts val="0"/>
              </a:spcBef>
            </a:pPr>
            <a:r>
              <a:rPr lang="en-IN" dirty="0"/>
              <a:t>        super(context, "Test1.db", factory, version);</a:t>
            </a:r>
          </a:p>
          <a:p>
            <a:pPr algn="l">
              <a:lnSpc>
                <a:spcPct val="120000"/>
              </a:lnSpc>
              <a:spcBef>
                <a:spcPts val="0"/>
              </a:spcBef>
            </a:pPr>
            <a:r>
              <a:rPr lang="en-IN" dirty="0"/>
              <a:t>    }</a:t>
            </a:r>
          </a:p>
          <a:p>
            <a:pPr algn="l">
              <a:lnSpc>
                <a:spcPct val="120000"/>
              </a:lnSpc>
              <a:spcBef>
                <a:spcPts val="0"/>
              </a:spcBef>
            </a:pPr>
            <a:endParaRPr lang="en-IN" dirty="0"/>
          </a:p>
          <a:p>
            <a:pPr algn="l">
              <a:lnSpc>
                <a:spcPct val="120000"/>
              </a:lnSpc>
              <a:spcBef>
                <a:spcPts val="0"/>
              </a:spcBef>
            </a:pPr>
            <a:r>
              <a:rPr lang="en-IN" dirty="0"/>
              <a:t>    @Override</a:t>
            </a:r>
          </a:p>
          <a:p>
            <a:pPr algn="l">
              <a:lnSpc>
                <a:spcPct val="120000"/>
              </a:lnSpc>
              <a:spcBef>
                <a:spcPts val="0"/>
              </a:spcBef>
            </a:pPr>
            <a:r>
              <a:rPr lang="en-IN" dirty="0"/>
              <a:t>    public void </a:t>
            </a:r>
            <a:r>
              <a:rPr lang="en-IN" dirty="0" err="1"/>
              <a:t>onCreate</a:t>
            </a:r>
            <a:r>
              <a:rPr lang="en-IN" dirty="0"/>
              <a:t>(</a:t>
            </a:r>
            <a:r>
              <a:rPr lang="en-IN" dirty="0" err="1"/>
              <a:t>SQLiteDatabase</a:t>
            </a:r>
            <a:r>
              <a:rPr lang="en-IN" dirty="0"/>
              <a:t> </a:t>
            </a:r>
            <a:r>
              <a:rPr lang="en-IN" dirty="0" err="1"/>
              <a:t>db</a:t>
            </a:r>
            <a:r>
              <a:rPr lang="en-IN" dirty="0"/>
              <a:t>) {</a:t>
            </a:r>
          </a:p>
          <a:p>
            <a:pPr algn="l">
              <a:lnSpc>
                <a:spcPct val="120000"/>
              </a:lnSpc>
              <a:spcBef>
                <a:spcPts val="0"/>
              </a:spcBef>
            </a:pPr>
            <a:r>
              <a:rPr lang="en-IN" dirty="0"/>
              <a:t>        </a:t>
            </a:r>
            <a:r>
              <a:rPr lang="en-IN" dirty="0" err="1"/>
              <a:t>db.execSQL</a:t>
            </a:r>
            <a:r>
              <a:rPr lang="en-IN" dirty="0"/>
              <a:t>("CREATE TABLE STUDENT(FNAME </a:t>
            </a:r>
            <a:r>
              <a:rPr lang="en-IN" dirty="0" err="1"/>
              <a:t>TEXT,LNAME</a:t>
            </a:r>
            <a:r>
              <a:rPr lang="en-IN" dirty="0"/>
              <a:t> TEXT);");</a:t>
            </a:r>
          </a:p>
          <a:p>
            <a:pPr algn="l">
              <a:lnSpc>
                <a:spcPct val="120000"/>
              </a:lnSpc>
              <a:spcBef>
                <a:spcPts val="0"/>
              </a:spcBef>
            </a:pPr>
            <a:r>
              <a:rPr lang="en-IN" dirty="0"/>
              <a:t>    }</a:t>
            </a:r>
          </a:p>
        </p:txBody>
      </p:sp>
      <p:sp>
        <p:nvSpPr>
          <p:cNvPr id="4" name="Footer Placeholder 3">
            <a:extLst>
              <a:ext uri="{FF2B5EF4-FFF2-40B4-BE49-F238E27FC236}">
                <a16:creationId xmlns:a16="http://schemas.microsoft.com/office/drawing/2014/main" id="{50B69986-FDC8-4871-96AD-7358B661E974}"/>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C987F3FE-BDE3-44E3-A16F-4B9AE245DF60}"/>
              </a:ext>
            </a:extLst>
          </p:cNvPr>
          <p:cNvSpPr>
            <a:spLocks noGrp="1"/>
          </p:cNvSpPr>
          <p:nvPr>
            <p:ph type="sldNum" sz="quarter" idx="12"/>
          </p:nvPr>
        </p:nvSpPr>
        <p:spPr/>
        <p:txBody>
          <a:bodyPr/>
          <a:lstStyle/>
          <a:p>
            <a:fld id="{E30E8C3A-F32A-4E9D-9512-2A896018DA6A}" type="slidenum">
              <a:rPr lang="en-IN" smtClean="0"/>
              <a:t>23</a:t>
            </a:fld>
            <a:endParaRPr lang="en-IN"/>
          </a:p>
        </p:txBody>
      </p:sp>
    </p:spTree>
    <p:extLst>
      <p:ext uri="{BB962C8B-B14F-4D97-AF65-F5344CB8AC3E}">
        <p14:creationId xmlns:p14="http://schemas.microsoft.com/office/powerpoint/2010/main" val="2891441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7" y="903383"/>
            <a:ext cx="10847943" cy="5607586"/>
          </a:xfrm>
        </p:spPr>
        <p:txBody>
          <a:bodyPr>
            <a:normAutofit fontScale="85000" lnSpcReduction="20000"/>
          </a:bodyPr>
          <a:lstStyle/>
          <a:p>
            <a:pPr algn="l">
              <a:lnSpc>
                <a:spcPct val="120000"/>
              </a:lnSpc>
              <a:spcBef>
                <a:spcPts val="0"/>
              </a:spcBef>
            </a:pPr>
            <a:r>
              <a:rPr lang="en-IN" dirty="0"/>
              <a:t> @Override</a:t>
            </a:r>
          </a:p>
          <a:p>
            <a:pPr algn="l">
              <a:lnSpc>
                <a:spcPct val="120000"/>
              </a:lnSpc>
              <a:spcBef>
                <a:spcPts val="0"/>
              </a:spcBef>
            </a:pPr>
            <a:r>
              <a:rPr lang="en-IN" dirty="0"/>
              <a:t>    public void </a:t>
            </a:r>
            <a:r>
              <a:rPr lang="en-IN" dirty="0" err="1"/>
              <a:t>onUpgrade</a:t>
            </a:r>
            <a:r>
              <a:rPr lang="en-IN" dirty="0"/>
              <a:t>(</a:t>
            </a:r>
            <a:r>
              <a:rPr lang="en-IN" dirty="0" err="1"/>
              <a:t>SQLiteDatabase</a:t>
            </a:r>
            <a:r>
              <a:rPr lang="en-IN" dirty="0"/>
              <a:t> </a:t>
            </a:r>
            <a:r>
              <a:rPr lang="en-IN" dirty="0" err="1"/>
              <a:t>db</a:t>
            </a:r>
            <a:r>
              <a:rPr lang="en-IN" dirty="0"/>
              <a:t>, int </a:t>
            </a:r>
            <a:r>
              <a:rPr lang="en-IN" dirty="0" err="1"/>
              <a:t>oldVersion</a:t>
            </a:r>
            <a:r>
              <a:rPr lang="en-IN" dirty="0"/>
              <a:t>, int </a:t>
            </a:r>
            <a:r>
              <a:rPr lang="en-IN" dirty="0" err="1"/>
              <a:t>newVersion</a:t>
            </a:r>
            <a:r>
              <a:rPr lang="en-IN" dirty="0"/>
              <a:t>) {</a:t>
            </a:r>
          </a:p>
          <a:p>
            <a:pPr algn="l">
              <a:lnSpc>
                <a:spcPct val="120000"/>
              </a:lnSpc>
              <a:spcBef>
                <a:spcPts val="0"/>
              </a:spcBef>
            </a:pPr>
            <a:r>
              <a:rPr lang="en-IN" dirty="0"/>
              <a:t>      </a:t>
            </a:r>
            <a:r>
              <a:rPr lang="en-IN" dirty="0" err="1"/>
              <a:t>db.execSQL</a:t>
            </a:r>
            <a:r>
              <a:rPr lang="en-IN" dirty="0"/>
              <a:t>("DROP TABLE IF EXISTS STUDENT");</a:t>
            </a:r>
          </a:p>
          <a:p>
            <a:pPr algn="l">
              <a:lnSpc>
                <a:spcPct val="120000"/>
              </a:lnSpc>
              <a:spcBef>
                <a:spcPts val="0"/>
              </a:spcBef>
            </a:pPr>
            <a:r>
              <a:rPr lang="en-IN" dirty="0"/>
              <a:t>      </a:t>
            </a:r>
            <a:r>
              <a:rPr lang="en-IN" dirty="0" err="1"/>
              <a:t>onCreate</a:t>
            </a:r>
            <a:r>
              <a:rPr lang="en-IN" dirty="0"/>
              <a:t>(</a:t>
            </a:r>
            <a:r>
              <a:rPr lang="en-IN" dirty="0" err="1"/>
              <a:t>db</a:t>
            </a:r>
            <a:r>
              <a:rPr lang="en-IN" dirty="0"/>
              <a:t>);</a:t>
            </a:r>
          </a:p>
          <a:p>
            <a:pPr algn="l">
              <a:lnSpc>
                <a:spcPct val="120000"/>
              </a:lnSpc>
              <a:spcBef>
                <a:spcPts val="0"/>
              </a:spcBef>
            </a:pPr>
            <a:r>
              <a:rPr lang="en-IN" dirty="0"/>
              <a:t>    }</a:t>
            </a:r>
          </a:p>
          <a:p>
            <a:pPr algn="l">
              <a:lnSpc>
                <a:spcPct val="120000"/>
              </a:lnSpc>
              <a:spcBef>
                <a:spcPts val="0"/>
              </a:spcBef>
            </a:pPr>
            <a:endParaRPr lang="en-IN" dirty="0"/>
          </a:p>
          <a:p>
            <a:pPr algn="l">
              <a:lnSpc>
                <a:spcPct val="120000"/>
              </a:lnSpc>
              <a:spcBef>
                <a:spcPts val="0"/>
              </a:spcBef>
            </a:pPr>
            <a:r>
              <a:rPr lang="en-IN" dirty="0"/>
              <a:t>    public void insert(String a, String b)</a:t>
            </a:r>
          </a:p>
          <a:p>
            <a:pPr algn="l">
              <a:lnSpc>
                <a:spcPct val="120000"/>
              </a:lnSpc>
              <a:spcBef>
                <a:spcPts val="0"/>
              </a:spcBef>
            </a:pPr>
            <a:r>
              <a:rPr lang="en-IN" dirty="0"/>
              <a:t>    {</a:t>
            </a:r>
          </a:p>
          <a:p>
            <a:pPr algn="l">
              <a:lnSpc>
                <a:spcPct val="120000"/>
              </a:lnSpc>
              <a:spcBef>
                <a:spcPts val="0"/>
              </a:spcBef>
            </a:pPr>
            <a:r>
              <a:rPr lang="en-IN" dirty="0"/>
              <a:t>        </a:t>
            </a:r>
            <a:r>
              <a:rPr lang="en-IN" dirty="0" err="1"/>
              <a:t>ContentValues</a:t>
            </a:r>
            <a:r>
              <a:rPr lang="en-IN" dirty="0"/>
              <a:t> cv = new </a:t>
            </a:r>
            <a:r>
              <a:rPr lang="en-IN" dirty="0" err="1"/>
              <a:t>ContentValues</a:t>
            </a:r>
            <a:r>
              <a:rPr lang="en-IN" dirty="0"/>
              <a:t>();</a:t>
            </a:r>
          </a:p>
          <a:p>
            <a:pPr algn="l">
              <a:lnSpc>
                <a:spcPct val="120000"/>
              </a:lnSpc>
              <a:spcBef>
                <a:spcPts val="0"/>
              </a:spcBef>
            </a:pPr>
            <a:r>
              <a:rPr lang="en-IN" dirty="0"/>
              <a:t>        </a:t>
            </a:r>
            <a:r>
              <a:rPr lang="en-IN" dirty="0" err="1"/>
              <a:t>cv.put</a:t>
            </a:r>
            <a:r>
              <a:rPr lang="en-IN" dirty="0"/>
              <a:t>("</a:t>
            </a:r>
            <a:r>
              <a:rPr lang="en-IN" dirty="0" err="1"/>
              <a:t>FNAME",a</a:t>
            </a:r>
            <a:r>
              <a:rPr lang="en-IN" dirty="0"/>
              <a:t>);</a:t>
            </a:r>
          </a:p>
          <a:p>
            <a:pPr algn="l">
              <a:lnSpc>
                <a:spcPct val="120000"/>
              </a:lnSpc>
              <a:spcBef>
                <a:spcPts val="0"/>
              </a:spcBef>
            </a:pPr>
            <a:r>
              <a:rPr lang="en-IN" dirty="0"/>
              <a:t>        </a:t>
            </a:r>
            <a:r>
              <a:rPr lang="en-IN" dirty="0" err="1"/>
              <a:t>cv.put</a:t>
            </a:r>
            <a:r>
              <a:rPr lang="en-IN" dirty="0"/>
              <a:t>("</a:t>
            </a:r>
            <a:r>
              <a:rPr lang="en-IN" dirty="0" err="1"/>
              <a:t>LNAME</a:t>
            </a:r>
            <a:r>
              <a:rPr lang="en-IN" dirty="0"/>
              <a:t>",b);</a:t>
            </a:r>
          </a:p>
          <a:p>
            <a:pPr algn="l">
              <a:lnSpc>
                <a:spcPct val="120000"/>
              </a:lnSpc>
              <a:spcBef>
                <a:spcPts val="0"/>
              </a:spcBef>
            </a:pPr>
            <a:r>
              <a:rPr lang="en-IN" dirty="0"/>
              <a:t>        </a:t>
            </a:r>
            <a:r>
              <a:rPr lang="en-IN" dirty="0" err="1"/>
              <a:t>this.getWritableDatabase</a:t>
            </a:r>
            <a:r>
              <a:rPr lang="en-IN" dirty="0"/>
              <a:t>().insert("</a:t>
            </a:r>
            <a:r>
              <a:rPr lang="en-IN" dirty="0" err="1"/>
              <a:t>STUDENT","",cv</a:t>
            </a:r>
            <a:r>
              <a:rPr lang="en-IN" dirty="0"/>
              <a:t>);</a:t>
            </a:r>
          </a:p>
          <a:p>
            <a:pPr algn="l">
              <a:lnSpc>
                <a:spcPct val="120000"/>
              </a:lnSpc>
              <a:spcBef>
                <a:spcPts val="0"/>
              </a:spcBef>
            </a:pPr>
            <a:r>
              <a:rPr lang="en-IN" dirty="0"/>
              <a:t>    }</a:t>
            </a:r>
          </a:p>
          <a:p>
            <a:pPr algn="l">
              <a:lnSpc>
                <a:spcPct val="120000"/>
              </a:lnSpc>
              <a:spcBef>
                <a:spcPts val="0"/>
              </a:spcBef>
            </a:pPr>
            <a:endParaRPr lang="en-IN" dirty="0"/>
          </a:p>
          <a:p>
            <a:pPr algn="l">
              <a:lnSpc>
                <a:spcPct val="120000"/>
              </a:lnSpc>
              <a:spcBef>
                <a:spcPts val="0"/>
              </a:spcBef>
            </a:pPr>
            <a:r>
              <a:rPr lang="en-IN" dirty="0"/>
              <a:t>    public void delete(String a) {</a:t>
            </a:r>
          </a:p>
          <a:p>
            <a:pPr algn="l">
              <a:lnSpc>
                <a:spcPct val="120000"/>
              </a:lnSpc>
              <a:spcBef>
                <a:spcPts val="0"/>
              </a:spcBef>
            </a:pPr>
            <a:r>
              <a:rPr lang="en-IN" dirty="0"/>
              <a:t>        </a:t>
            </a:r>
            <a:r>
              <a:rPr lang="en-IN" dirty="0" err="1"/>
              <a:t>this.getWritableDatabase</a:t>
            </a:r>
            <a:r>
              <a:rPr lang="en-IN" dirty="0"/>
              <a:t>().delete("STUDENT", "FNAME='"+a+"'", null);</a:t>
            </a:r>
          </a:p>
          <a:p>
            <a:pPr algn="l">
              <a:lnSpc>
                <a:spcPct val="120000"/>
              </a:lnSpc>
              <a:spcBef>
                <a:spcPts val="0"/>
              </a:spcBef>
            </a:pPr>
            <a:r>
              <a:rPr lang="en-IN" dirty="0"/>
              <a:t>    }</a:t>
            </a:r>
          </a:p>
        </p:txBody>
      </p:sp>
      <p:sp>
        <p:nvSpPr>
          <p:cNvPr id="4" name="Footer Placeholder 3">
            <a:extLst>
              <a:ext uri="{FF2B5EF4-FFF2-40B4-BE49-F238E27FC236}">
                <a16:creationId xmlns:a16="http://schemas.microsoft.com/office/drawing/2014/main" id="{E97AE3AF-A6FA-450E-ADE7-E5CEEF038139}"/>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B9CDCFFE-784C-44DE-BDCC-FBE7886B90C0}"/>
              </a:ext>
            </a:extLst>
          </p:cNvPr>
          <p:cNvSpPr>
            <a:spLocks noGrp="1"/>
          </p:cNvSpPr>
          <p:nvPr>
            <p:ph type="sldNum" sz="quarter" idx="12"/>
          </p:nvPr>
        </p:nvSpPr>
        <p:spPr/>
        <p:txBody>
          <a:bodyPr/>
          <a:lstStyle/>
          <a:p>
            <a:fld id="{E30E8C3A-F32A-4E9D-9512-2A896018DA6A}" type="slidenum">
              <a:rPr lang="en-IN" smtClean="0"/>
              <a:t>24</a:t>
            </a:fld>
            <a:endParaRPr lang="en-IN"/>
          </a:p>
        </p:txBody>
      </p:sp>
    </p:spTree>
    <p:extLst>
      <p:ext uri="{BB962C8B-B14F-4D97-AF65-F5344CB8AC3E}">
        <p14:creationId xmlns:p14="http://schemas.microsoft.com/office/powerpoint/2010/main" val="2872385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7" y="903383"/>
            <a:ext cx="10847943" cy="5607586"/>
          </a:xfrm>
        </p:spPr>
        <p:txBody>
          <a:bodyPr>
            <a:normAutofit fontScale="92500" lnSpcReduction="10000"/>
          </a:bodyPr>
          <a:lstStyle/>
          <a:p>
            <a:pPr algn="l">
              <a:lnSpc>
                <a:spcPct val="120000"/>
              </a:lnSpc>
              <a:spcBef>
                <a:spcPts val="0"/>
              </a:spcBef>
            </a:pPr>
            <a:r>
              <a:rPr lang="en-IN" dirty="0"/>
              <a:t>   public  void update(String a, String aa)</a:t>
            </a:r>
          </a:p>
          <a:p>
            <a:pPr algn="l">
              <a:lnSpc>
                <a:spcPct val="120000"/>
              </a:lnSpc>
              <a:spcBef>
                <a:spcPts val="0"/>
              </a:spcBef>
            </a:pPr>
            <a:r>
              <a:rPr lang="en-IN" dirty="0"/>
              <a:t>    {</a:t>
            </a:r>
          </a:p>
          <a:p>
            <a:pPr algn="l">
              <a:lnSpc>
                <a:spcPct val="120000"/>
              </a:lnSpc>
              <a:spcBef>
                <a:spcPts val="0"/>
              </a:spcBef>
            </a:pPr>
            <a:r>
              <a:rPr lang="en-IN" dirty="0"/>
              <a:t>        </a:t>
            </a:r>
            <a:r>
              <a:rPr lang="en-IN" dirty="0" err="1"/>
              <a:t>this.getWritableDatabase</a:t>
            </a:r>
            <a:r>
              <a:rPr lang="en-IN" dirty="0"/>
              <a:t>().</a:t>
            </a:r>
            <a:r>
              <a:rPr lang="en-IN" dirty="0" err="1"/>
              <a:t>execSQL</a:t>
            </a:r>
            <a:r>
              <a:rPr lang="en-IN" dirty="0"/>
              <a:t>("UPDATE STUDENT SET FNAME = '"+aa+"' WHERE FNAME = '"+a+"';");</a:t>
            </a:r>
          </a:p>
          <a:p>
            <a:pPr algn="l">
              <a:lnSpc>
                <a:spcPct val="120000"/>
              </a:lnSpc>
              <a:spcBef>
                <a:spcPts val="0"/>
              </a:spcBef>
            </a:pPr>
            <a:r>
              <a:rPr lang="en-IN" dirty="0"/>
              <a:t>            }</a:t>
            </a:r>
          </a:p>
          <a:p>
            <a:pPr algn="l">
              <a:lnSpc>
                <a:spcPct val="120000"/>
              </a:lnSpc>
              <a:spcBef>
                <a:spcPts val="0"/>
              </a:spcBef>
            </a:pPr>
            <a:r>
              <a:rPr lang="en-IN" dirty="0"/>
              <a:t>    public void list(</a:t>
            </a:r>
            <a:r>
              <a:rPr lang="en-IN" dirty="0" err="1"/>
              <a:t>TextView</a:t>
            </a:r>
            <a:r>
              <a:rPr lang="en-IN" dirty="0"/>
              <a:t> tv) {</a:t>
            </a:r>
          </a:p>
          <a:p>
            <a:pPr algn="l">
              <a:lnSpc>
                <a:spcPct val="120000"/>
              </a:lnSpc>
              <a:spcBef>
                <a:spcPts val="0"/>
              </a:spcBef>
            </a:pPr>
            <a:r>
              <a:rPr lang="en-IN" dirty="0"/>
              <a:t>        </a:t>
            </a:r>
            <a:r>
              <a:rPr lang="en-IN" dirty="0" err="1"/>
              <a:t>tv.setText</a:t>
            </a:r>
            <a:r>
              <a:rPr lang="en-IN" dirty="0"/>
              <a:t>("");</a:t>
            </a:r>
          </a:p>
          <a:p>
            <a:pPr algn="l">
              <a:lnSpc>
                <a:spcPct val="120000"/>
              </a:lnSpc>
              <a:spcBef>
                <a:spcPts val="0"/>
              </a:spcBef>
            </a:pPr>
            <a:r>
              <a:rPr lang="en-IN" dirty="0"/>
              <a:t>        Cursor c = </a:t>
            </a:r>
            <a:r>
              <a:rPr lang="en-IN" dirty="0" err="1"/>
              <a:t>this.getReadableDatabase</a:t>
            </a:r>
            <a:r>
              <a:rPr lang="en-IN" dirty="0"/>
              <a:t>().</a:t>
            </a:r>
            <a:r>
              <a:rPr lang="en-IN" dirty="0" err="1"/>
              <a:t>rawQuery</a:t>
            </a:r>
            <a:r>
              <a:rPr lang="en-IN" dirty="0"/>
              <a:t>("SELECT * FROM STUDENT", null);</a:t>
            </a:r>
          </a:p>
          <a:p>
            <a:pPr algn="l">
              <a:lnSpc>
                <a:spcPct val="120000"/>
              </a:lnSpc>
              <a:spcBef>
                <a:spcPts val="0"/>
              </a:spcBef>
            </a:pPr>
            <a:r>
              <a:rPr lang="en-IN" dirty="0"/>
              <a:t>        while (</a:t>
            </a:r>
            <a:r>
              <a:rPr lang="en-IN" dirty="0" err="1"/>
              <a:t>c.moveToNext</a:t>
            </a:r>
            <a:r>
              <a:rPr lang="en-IN" dirty="0"/>
              <a:t>()) {</a:t>
            </a:r>
          </a:p>
          <a:p>
            <a:pPr algn="l">
              <a:lnSpc>
                <a:spcPct val="120000"/>
              </a:lnSpc>
              <a:spcBef>
                <a:spcPts val="0"/>
              </a:spcBef>
            </a:pPr>
            <a:r>
              <a:rPr lang="en-IN" dirty="0"/>
              <a:t>            </a:t>
            </a:r>
            <a:r>
              <a:rPr lang="en-IN" dirty="0" err="1"/>
              <a:t>tv.append</a:t>
            </a:r>
            <a:r>
              <a:rPr lang="en-IN" dirty="0"/>
              <a:t>(</a:t>
            </a:r>
            <a:r>
              <a:rPr lang="en-IN" dirty="0" err="1"/>
              <a:t>c.getString</a:t>
            </a:r>
            <a:r>
              <a:rPr lang="en-IN" dirty="0"/>
              <a:t>(0) + " " + </a:t>
            </a:r>
            <a:r>
              <a:rPr lang="en-IN" dirty="0" err="1"/>
              <a:t>c.getString</a:t>
            </a:r>
            <a:r>
              <a:rPr lang="en-IN" dirty="0"/>
              <a:t>(1) + "\n");</a:t>
            </a:r>
          </a:p>
          <a:p>
            <a:pPr algn="l">
              <a:lnSpc>
                <a:spcPct val="120000"/>
              </a:lnSpc>
              <a:spcBef>
                <a:spcPts val="0"/>
              </a:spcBef>
            </a:pPr>
            <a:r>
              <a:rPr lang="en-IN" dirty="0"/>
              <a:t>        }</a:t>
            </a:r>
          </a:p>
          <a:p>
            <a:pPr algn="l">
              <a:lnSpc>
                <a:spcPct val="120000"/>
              </a:lnSpc>
              <a:spcBef>
                <a:spcPts val="0"/>
              </a:spcBef>
            </a:pPr>
            <a:r>
              <a:rPr lang="en-IN" dirty="0"/>
              <a:t>    }</a:t>
            </a:r>
          </a:p>
          <a:p>
            <a:pPr algn="l">
              <a:lnSpc>
                <a:spcPct val="120000"/>
              </a:lnSpc>
              <a:spcBef>
                <a:spcPts val="0"/>
              </a:spcBef>
            </a:pPr>
            <a:endParaRPr lang="en-IN" dirty="0"/>
          </a:p>
          <a:p>
            <a:pPr algn="l">
              <a:lnSpc>
                <a:spcPct val="120000"/>
              </a:lnSpc>
              <a:spcBef>
                <a:spcPts val="0"/>
              </a:spcBef>
            </a:pPr>
            <a:r>
              <a:rPr lang="en-IN" dirty="0"/>
              <a:t>}</a:t>
            </a:r>
          </a:p>
          <a:p>
            <a:pPr algn="l">
              <a:lnSpc>
                <a:spcPct val="120000"/>
              </a:lnSpc>
              <a:spcBef>
                <a:spcPts val="0"/>
              </a:spcBef>
            </a:pPr>
            <a:endParaRPr lang="en-IN" dirty="0"/>
          </a:p>
          <a:p>
            <a:pPr algn="l">
              <a:lnSpc>
                <a:spcPct val="120000"/>
              </a:lnSpc>
              <a:spcBef>
                <a:spcPts val="0"/>
              </a:spcBef>
            </a:pPr>
            <a:endParaRPr lang="en-IN" dirty="0"/>
          </a:p>
        </p:txBody>
      </p:sp>
      <p:sp>
        <p:nvSpPr>
          <p:cNvPr id="4" name="Footer Placeholder 3">
            <a:extLst>
              <a:ext uri="{FF2B5EF4-FFF2-40B4-BE49-F238E27FC236}">
                <a16:creationId xmlns:a16="http://schemas.microsoft.com/office/drawing/2014/main" id="{E8F09BCE-2C42-4F00-9C89-3C77D9256BE6}"/>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CD2EB260-CAF0-41B8-92AF-2F2A0EA03A30}"/>
              </a:ext>
            </a:extLst>
          </p:cNvPr>
          <p:cNvSpPr>
            <a:spLocks noGrp="1"/>
          </p:cNvSpPr>
          <p:nvPr>
            <p:ph type="sldNum" sz="quarter" idx="12"/>
          </p:nvPr>
        </p:nvSpPr>
        <p:spPr/>
        <p:txBody>
          <a:bodyPr/>
          <a:lstStyle/>
          <a:p>
            <a:fld id="{E30E8C3A-F32A-4E9D-9512-2A896018DA6A}" type="slidenum">
              <a:rPr lang="en-IN" smtClean="0"/>
              <a:t>25</a:t>
            </a:fld>
            <a:endParaRPr lang="en-IN"/>
          </a:p>
        </p:txBody>
      </p:sp>
    </p:spTree>
    <p:extLst>
      <p:ext uri="{BB962C8B-B14F-4D97-AF65-F5344CB8AC3E}">
        <p14:creationId xmlns:p14="http://schemas.microsoft.com/office/powerpoint/2010/main" val="388807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7" y="1156293"/>
            <a:ext cx="10847943" cy="5354676"/>
          </a:xfrm>
        </p:spPr>
        <p:txBody>
          <a:bodyPr>
            <a:normAutofit/>
          </a:bodyPr>
          <a:lstStyle/>
          <a:p>
            <a:pPr algn="l"/>
            <a:r>
              <a:rPr lang="en-US" b="1" i="0" dirty="0">
                <a:solidFill>
                  <a:srgbClr val="555555"/>
                </a:solidFill>
                <a:effectLst/>
                <a:latin typeface="calibri" panose="020F0502020204030204" pitchFamily="34" charset="0"/>
              </a:rPr>
              <a:t>Creating And Updating Database In Android</a:t>
            </a:r>
          </a:p>
          <a:p>
            <a:pPr marL="342900" indent="-342900" algn="l">
              <a:buFont typeface="Arial" panose="020B0604020202020204" pitchFamily="34" charset="0"/>
              <a:buChar char="•"/>
            </a:pPr>
            <a:r>
              <a:rPr lang="en-US" b="0" i="0" dirty="0">
                <a:solidFill>
                  <a:srgbClr val="555555"/>
                </a:solidFill>
                <a:effectLst/>
                <a:latin typeface="calibri" panose="020F0502020204030204" pitchFamily="34" charset="0"/>
              </a:rPr>
              <a:t>For creating, updating and other operations you need to create a subclass or </a:t>
            </a:r>
            <a:r>
              <a:rPr lang="en-US" b="0" i="0" dirty="0" err="1">
                <a:solidFill>
                  <a:srgbClr val="555555"/>
                </a:solidFill>
                <a:effectLst/>
                <a:latin typeface="calibri" panose="020F0502020204030204" pitchFamily="34" charset="0"/>
              </a:rPr>
              <a:t>SQLiteOpenHelper</a:t>
            </a:r>
            <a:r>
              <a:rPr lang="en-US" b="0" i="0" dirty="0">
                <a:solidFill>
                  <a:srgbClr val="555555"/>
                </a:solidFill>
                <a:effectLst/>
                <a:latin typeface="calibri" panose="020F0502020204030204" pitchFamily="34" charset="0"/>
              </a:rPr>
              <a:t> class. </a:t>
            </a:r>
          </a:p>
          <a:p>
            <a:pPr marL="342900" indent="-342900" algn="l">
              <a:buFont typeface="Arial" panose="020B0604020202020204" pitchFamily="34" charset="0"/>
              <a:buChar char="•"/>
            </a:pPr>
            <a:r>
              <a:rPr lang="en-US" b="0" i="0" dirty="0" err="1">
                <a:solidFill>
                  <a:srgbClr val="555555"/>
                </a:solidFill>
                <a:effectLst/>
                <a:latin typeface="calibri" panose="020F0502020204030204" pitchFamily="34" charset="0"/>
              </a:rPr>
              <a:t>SQLiteOpenHelper</a:t>
            </a:r>
            <a:r>
              <a:rPr lang="en-US" b="0" i="0" dirty="0">
                <a:solidFill>
                  <a:srgbClr val="555555"/>
                </a:solidFill>
                <a:effectLst/>
                <a:latin typeface="calibri" panose="020F0502020204030204" pitchFamily="34" charset="0"/>
              </a:rPr>
              <a:t> is a helper class to manage database creation and version management. </a:t>
            </a:r>
          </a:p>
          <a:p>
            <a:pPr marL="342900" indent="-342900" algn="l">
              <a:buFont typeface="Arial" panose="020B0604020202020204" pitchFamily="34" charset="0"/>
              <a:buChar char="•"/>
            </a:pPr>
            <a:r>
              <a:rPr lang="en-US" b="0" i="0" dirty="0">
                <a:solidFill>
                  <a:srgbClr val="555555"/>
                </a:solidFill>
                <a:effectLst/>
                <a:latin typeface="calibri" panose="020F0502020204030204" pitchFamily="34" charset="0"/>
              </a:rPr>
              <a:t>It provides two methods :</a:t>
            </a:r>
          </a:p>
          <a:p>
            <a:pPr marL="800100" lvl="1" indent="-342900" algn="l">
              <a:buFont typeface="Arial" panose="020B0604020202020204" pitchFamily="34" charset="0"/>
              <a:buChar char="•"/>
            </a:pPr>
            <a:r>
              <a:rPr lang="en-US" b="0" i="0" dirty="0" err="1">
                <a:solidFill>
                  <a:srgbClr val="555555"/>
                </a:solidFill>
                <a:effectLst/>
                <a:latin typeface="calibri" panose="020F0502020204030204" pitchFamily="34" charset="0"/>
              </a:rPr>
              <a:t>onCreate</a:t>
            </a:r>
            <a:r>
              <a:rPr lang="en-US" b="0" i="0" dirty="0">
                <a:solidFill>
                  <a:srgbClr val="555555"/>
                </a:solidFill>
                <a:effectLst/>
                <a:latin typeface="calibri" panose="020F0502020204030204" pitchFamily="34" charset="0"/>
              </a:rPr>
              <a:t>(</a:t>
            </a:r>
            <a:r>
              <a:rPr lang="en-US" b="0" i="0" dirty="0" err="1">
                <a:solidFill>
                  <a:srgbClr val="555555"/>
                </a:solidFill>
                <a:effectLst/>
                <a:latin typeface="calibri" panose="020F0502020204030204" pitchFamily="34" charset="0"/>
              </a:rPr>
              <a:t>SQLiteDatabase</a:t>
            </a:r>
            <a:r>
              <a:rPr lang="en-US" b="0" i="0" dirty="0">
                <a:solidFill>
                  <a:srgbClr val="555555"/>
                </a:solidFill>
                <a:effectLst/>
                <a:latin typeface="calibri" panose="020F0502020204030204" pitchFamily="34" charset="0"/>
              </a:rPr>
              <a:t> </a:t>
            </a:r>
            <a:r>
              <a:rPr lang="en-US" b="0" i="0" dirty="0" err="1">
                <a:solidFill>
                  <a:srgbClr val="555555"/>
                </a:solidFill>
                <a:effectLst/>
                <a:latin typeface="calibri" panose="020F0502020204030204" pitchFamily="34" charset="0"/>
              </a:rPr>
              <a:t>db</a:t>
            </a:r>
            <a:r>
              <a:rPr lang="en-US" b="0" i="0" dirty="0">
                <a:solidFill>
                  <a:srgbClr val="555555"/>
                </a:solidFill>
                <a:effectLst/>
                <a:latin typeface="calibri" panose="020F0502020204030204" pitchFamily="34" charset="0"/>
              </a:rPr>
              <a:t>)</a:t>
            </a:r>
          </a:p>
          <a:p>
            <a:pPr marL="800100" lvl="1" indent="-342900" algn="l">
              <a:buFont typeface="Arial" panose="020B0604020202020204" pitchFamily="34" charset="0"/>
              <a:buChar char="•"/>
            </a:pPr>
            <a:r>
              <a:rPr lang="en-US" b="0" i="0" dirty="0" err="1">
                <a:solidFill>
                  <a:srgbClr val="555555"/>
                </a:solidFill>
                <a:effectLst/>
                <a:latin typeface="calibri" panose="020F0502020204030204" pitchFamily="34" charset="0"/>
              </a:rPr>
              <a:t>onUpgrade</a:t>
            </a:r>
            <a:r>
              <a:rPr lang="en-US" b="0" i="0" dirty="0">
                <a:solidFill>
                  <a:srgbClr val="555555"/>
                </a:solidFill>
                <a:effectLst/>
                <a:latin typeface="calibri" panose="020F0502020204030204" pitchFamily="34" charset="0"/>
              </a:rPr>
              <a:t>(</a:t>
            </a:r>
            <a:r>
              <a:rPr lang="en-US" b="0" i="0" dirty="0" err="1">
                <a:solidFill>
                  <a:srgbClr val="555555"/>
                </a:solidFill>
                <a:effectLst/>
                <a:latin typeface="calibri" panose="020F0502020204030204" pitchFamily="34" charset="0"/>
              </a:rPr>
              <a:t>SQLiteDatabase</a:t>
            </a:r>
            <a:r>
              <a:rPr lang="en-US" b="0" i="0" dirty="0">
                <a:solidFill>
                  <a:srgbClr val="555555"/>
                </a:solidFill>
                <a:effectLst/>
                <a:latin typeface="calibri" panose="020F0502020204030204" pitchFamily="34" charset="0"/>
              </a:rPr>
              <a:t> </a:t>
            </a:r>
            <a:r>
              <a:rPr lang="en-US" b="0" i="0" dirty="0" err="1">
                <a:solidFill>
                  <a:srgbClr val="555555"/>
                </a:solidFill>
                <a:effectLst/>
                <a:latin typeface="calibri" panose="020F0502020204030204" pitchFamily="34" charset="0"/>
              </a:rPr>
              <a:t>db</a:t>
            </a:r>
            <a:r>
              <a:rPr lang="en-US" b="0" i="0" dirty="0">
                <a:solidFill>
                  <a:srgbClr val="555555"/>
                </a:solidFill>
                <a:effectLst/>
                <a:latin typeface="calibri" panose="020F0502020204030204" pitchFamily="34" charset="0"/>
              </a:rPr>
              <a:t>, int </a:t>
            </a:r>
            <a:r>
              <a:rPr lang="en-US" b="0" i="0" dirty="0" err="1">
                <a:solidFill>
                  <a:srgbClr val="555555"/>
                </a:solidFill>
                <a:effectLst/>
                <a:latin typeface="calibri" panose="020F0502020204030204" pitchFamily="34" charset="0"/>
              </a:rPr>
              <a:t>oldVersion</a:t>
            </a:r>
            <a:r>
              <a:rPr lang="en-US" b="0" i="0" dirty="0">
                <a:solidFill>
                  <a:srgbClr val="555555"/>
                </a:solidFill>
                <a:effectLst/>
                <a:latin typeface="calibri" panose="020F0502020204030204" pitchFamily="34" charset="0"/>
              </a:rPr>
              <a:t>, int </a:t>
            </a:r>
            <a:r>
              <a:rPr lang="en-US" b="0" i="0" dirty="0" err="1">
                <a:solidFill>
                  <a:srgbClr val="555555"/>
                </a:solidFill>
                <a:effectLst/>
                <a:latin typeface="calibri" panose="020F0502020204030204" pitchFamily="34" charset="0"/>
              </a:rPr>
              <a:t>newVersion</a:t>
            </a:r>
            <a:r>
              <a:rPr lang="en-US" b="0" i="0" dirty="0">
                <a:solidFill>
                  <a:srgbClr val="555555"/>
                </a:solidFill>
                <a:effectLst/>
                <a:latin typeface="calibri" panose="020F0502020204030204" pitchFamily="34" charset="0"/>
              </a:rPr>
              <a:t>).</a:t>
            </a:r>
          </a:p>
          <a:p>
            <a:pPr marL="342900" indent="-342900" algn="l">
              <a:buFont typeface="Arial" panose="020B0604020202020204" pitchFamily="34" charset="0"/>
              <a:buChar char="•"/>
            </a:pPr>
            <a:r>
              <a:rPr lang="en-US" b="0" i="0" dirty="0">
                <a:solidFill>
                  <a:srgbClr val="555555"/>
                </a:solidFill>
                <a:effectLst/>
                <a:latin typeface="calibri" panose="020F0502020204030204" pitchFamily="34" charset="0"/>
              </a:rPr>
              <a:t>The </a:t>
            </a:r>
            <a:r>
              <a:rPr lang="en-US" b="0" i="0" dirty="0" err="1">
                <a:solidFill>
                  <a:srgbClr val="555555"/>
                </a:solidFill>
                <a:effectLst/>
                <a:latin typeface="calibri" panose="020F0502020204030204" pitchFamily="34" charset="0"/>
              </a:rPr>
              <a:t>SQLiteOpenHelper</a:t>
            </a:r>
            <a:r>
              <a:rPr lang="en-US" b="0" i="0" dirty="0">
                <a:solidFill>
                  <a:srgbClr val="555555"/>
                </a:solidFill>
                <a:effectLst/>
                <a:latin typeface="calibri" panose="020F0502020204030204" pitchFamily="34" charset="0"/>
              </a:rPr>
              <a:t> is responsible for opening database if exist, creating database if it does not exists and upgrading if required. </a:t>
            </a:r>
          </a:p>
          <a:p>
            <a:pPr marL="342900" indent="-342900" algn="l">
              <a:buFont typeface="Arial" panose="020B0604020202020204" pitchFamily="34" charset="0"/>
              <a:buChar char="•"/>
            </a:pPr>
            <a:r>
              <a:rPr lang="en-US" b="0" i="0" dirty="0">
                <a:solidFill>
                  <a:srgbClr val="555555"/>
                </a:solidFill>
                <a:effectLst/>
                <a:latin typeface="calibri" panose="020F0502020204030204" pitchFamily="34" charset="0"/>
              </a:rPr>
              <a:t>The </a:t>
            </a:r>
            <a:r>
              <a:rPr lang="en-US" b="0" i="0" dirty="0" err="1">
                <a:solidFill>
                  <a:srgbClr val="555555"/>
                </a:solidFill>
                <a:effectLst/>
                <a:latin typeface="calibri" panose="020F0502020204030204" pitchFamily="34" charset="0"/>
              </a:rPr>
              <a:t>SQLiteOpenHelper</a:t>
            </a:r>
            <a:r>
              <a:rPr lang="en-US" b="0" i="0" dirty="0">
                <a:solidFill>
                  <a:srgbClr val="555555"/>
                </a:solidFill>
                <a:effectLst/>
                <a:latin typeface="calibri" panose="020F0502020204030204" pitchFamily="34" charset="0"/>
              </a:rPr>
              <a:t> only require the </a:t>
            </a:r>
            <a:r>
              <a:rPr lang="en-US" b="0" i="0" dirty="0" err="1">
                <a:solidFill>
                  <a:srgbClr val="555555"/>
                </a:solidFill>
                <a:effectLst/>
                <a:latin typeface="calibri" panose="020F0502020204030204" pitchFamily="34" charset="0"/>
              </a:rPr>
              <a:t>DATABASE_NAME</a:t>
            </a:r>
            <a:r>
              <a:rPr lang="en-US" b="0" i="0" dirty="0">
                <a:solidFill>
                  <a:srgbClr val="555555"/>
                </a:solidFill>
                <a:effectLst/>
                <a:latin typeface="calibri" panose="020F0502020204030204" pitchFamily="34" charset="0"/>
              </a:rPr>
              <a:t> to create database. </a:t>
            </a:r>
          </a:p>
          <a:p>
            <a:pPr marL="342900" indent="-342900" algn="l">
              <a:buFont typeface="Arial" panose="020B0604020202020204" pitchFamily="34" charset="0"/>
              <a:buChar char="•"/>
            </a:pPr>
            <a:r>
              <a:rPr lang="en-US" b="0" i="0" dirty="0">
                <a:solidFill>
                  <a:srgbClr val="555555"/>
                </a:solidFill>
                <a:effectLst/>
                <a:latin typeface="calibri" panose="020F0502020204030204" pitchFamily="34" charset="0"/>
              </a:rPr>
              <a:t>After extending </a:t>
            </a:r>
            <a:r>
              <a:rPr lang="en-US" b="0" i="0" dirty="0" err="1">
                <a:solidFill>
                  <a:srgbClr val="555555"/>
                </a:solidFill>
                <a:effectLst/>
                <a:latin typeface="calibri" panose="020F0502020204030204" pitchFamily="34" charset="0"/>
              </a:rPr>
              <a:t>SQLiteOpenHelper</a:t>
            </a:r>
            <a:r>
              <a:rPr lang="en-US" b="0" i="0" dirty="0">
                <a:solidFill>
                  <a:srgbClr val="555555"/>
                </a:solidFill>
                <a:effectLst/>
                <a:latin typeface="calibri" panose="020F0502020204030204" pitchFamily="34" charset="0"/>
              </a:rPr>
              <a:t> you will need to implement its methods </a:t>
            </a:r>
            <a:r>
              <a:rPr lang="en-US" b="0" i="0" dirty="0" err="1">
                <a:solidFill>
                  <a:srgbClr val="555555"/>
                </a:solidFill>
                <a:effectLst/>
                <a:latin typeface="calibri" panose="020F0502020204030204" pitchFamily="34" charset="0"/>
              </a:rPr>
              <a:t>onCreate</a:t>
            </a:r>
            <a:r>
              <a:rPr lang="en-US" b="0" i="0" dirty="0">
                <a:solidFill>
                  <a:srgbClr val="555555"/>
                </a:solidFill>
                <a:effectLst/>
                <a:latin typeface="calibri" panose="020F0502020204030204" pitchFamily="34" charset="0"/>
              </a:rPr>
              <a:t>, </a:t>
            </a:r>
            <a:r>
              <a:rPr lang="en-US" b="0" i="0" dirty="0" err="1">
                <a:solidFill>
                  <a:srgbClr val="555555"/>
                </a:solidFill>
                <a:effectLst/>
                <a:latin typeface="calibri" panose="020F0502020204030204" pitchFamily="34" charset="0"/>
              </a:rPr>
              <a:t>onUpgrade</a:t>
            </a:r>
            <a:r>
              <a:rPr lang="en-US" b="0" i="0" dirty="0">
                <a:solidFill>
                  <a:srgbClr val="555555"/>
                </a:solidFill>
                <a:effectLst/>
                <a:latin typeface="calibri" panose="020F0502020204030204" pitchFamily="34" charset="0"/>
              </a:rPr>
              <a:t> and constructor.</a:t>
            </a:r>
          </a:p>
          <a:p>
            <a:pPr marL="342900" indent="-342900" algn="l">
              <a:buFont typeface="Arial" panose="020B0604020202020204" pitchFamily="34" charset="0"/>
              <a:buChar char="•"/>
            </a:pPr>
            <a:endParaRPr lang="en-US" b="0" i="0" dirty="0">
              <a:solidFill>
                <a:srgbClr val="555555"/>
              </a:solidFill>
              <a:effectLst/>
              <a:latin typeface="calibri" panose="020F0502020204030204" pitchFamily="34" charset="0"/>
            </a:endParaRPr>
          </a:p>
        </p:txBody>
      </p:sp>
      <p:sp>
        <p:nvSpPr>
          <p:cNvPr id="4" name="Footer Placeholder 3">
            <a:extLst>
              <a:ext uri="{FF2B5EF4-FFF2-40B4-BE49-F238E27FC236}">
                <a16:creationId xmlns:a16="http://schemas.microsoft.com/office/drawing/2014/main" id="{8CC8E0ED-6E18-441E-872A-9DA9EA1F8052}"/>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FF4ACCBE-0787-4440-A1AE-B773FAD2E80C}"/>
              </a:ext>
            </a:extLst>
          </p:cNvPr>
          <p:cNvSpPr>
            <a:spLocks noGrp="1"/>
          </p:cNvSpPr>
          <p:nvPr>
            <p:ph type="sldNum" sz="quarter" idx="12"/>
          </p:nvPr>
        </p:nvSpPr>
        <p:spPr/>
        <p:txBody>
          <a:bodyPr/>
          <a:lstStyle/>
          <a:p>
            <a:fld id="{E30E8C3A-F32A-4E9D-9512-2A896018DA6A}" type="slidenum">
              <a:rPr lang="en-IN" smtClean="0"/>
              <a:t>3</a:t>
            </a:fld>
            <a:endParaRPr lang="en-IN"/>
          </a:p>
        </p:txBody>
      </p:sp>
    </p:spTree>
    <p:extLst>
      <p:ext uri="{BB962C8B-B14F-4D97-AF65-F5344CB8AC3E}">
        <p14:creationId xmlns:p14="http://schemas.microsoft.com/office/powerpoint/2010/main" val="133674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3" name="Subtitle 2"/>
          <p:cNvSpPr>
            <a:spLocks noGrp="1"/>
          </p:cNvSpPr>
          <p:nvPr>
            <p:ph type="subTitle" idx="1"/>
          </p:nvPr>
        </p:nvSpPr>
        <p:spPr>
          <a:xfrm>
            <a:off x="962137" y="1156293"/>
            <a:ext cx="10847943" cy="5354676"/>
          </a:xfrm>
        </p:spPr>
        <p:txBody>
          <a:bodyPr>
            <a:normAutofit/>
          </a:bodyPr>
          <a:lstStyle/>
          <a:p>
            <a:pPr algn="l"/>
            <a:r>
              <a:rPr lang="en-US" b="1" i="0" dirty="0">
                <a:solidFill>
                  <a:srgbClr val="555555"/>
                </a:solidFill>
                <a:effectLst/>
                <a:latin typeface="calibri" panose="020F0502020204030204" pitchFamily="34" charset="0"/>
              </a:rPr>
              <a:t>Creating And Updating Database In Android</a:t>
            </a:r>
          </a:p>
          <a:p>
            <a:pPr marL="342900" indent="-342900" algn="l">
              <a:buFont typeface="Arial" panose="020B0604020202020204" pitchFamily="34" charset="0"/>
              <a:buChar char="•"/>
            </a:pPr>
            <a:r>
              <a:rPr lang="en-US" b="0" i="0" dirty="0" err="1">
                <a:solidFill>
                  <a:srgbClr val="555555"/>
                </a:solidFill>
                <a:effectLst/>
                <a:latin typeface="calibri" panose="020F0502020204030204" pitchFamily="34" charset="0"/>
              </a:rPr>
              <a:t>onCreate</a:t>
            </a:r>
            <a:r>
              <a:rPr lang="en-US" b="0" i="0" dirty="0">
                <a:solidFill>
                  <a:srgbClr val="555555"/>
                </a:solidFill>
                <a:effectLst/>
                <a:latin typeface="calibri" panose="020F0502020204030204" pitchFamily="34" charset="0"/>
              </a:rPr>
              <a:t>(</a:t>
            </a:r>
            <a:r>
              <a:rPr lang="en-US" b="0" i="0" dirty="0" err="1">
                <a:solidFill>
                  <a:srgbClr val="555555"/>
                </a:solidFill>
                <a:effectLst/>
                <a:latin typeface="calibri" panose="020F0502020204030204" pitchFamily="34" charset="0"/>
              </a:rPr>
              <a:t>SQLiteDatabase</a:t>
            </a:r>
            <a:r>
              <a:rPr lang="en-US" b="0" i="0" dirty="0">
                <a:solidFill>
                  <a:srgbClr val="555555"/>
                </a:solidFill>
                <a:effectLst/>
                <a:latin typeface="calibri" panose="020F0502020204030204" pitchFamily="34" charset="0"/>
              </a:rPr>
              <a:t> </a:t>
            </a:r>
            <a:r>
              <a:rPr lang="en-US" b="0" i="0" dirty="0" err="1">
                <a:solidFill>
                  <a:srgbClr val="555555"/>
                </a:solidFill>
                <a:effectLst/>
                <a:latin typeface="calibri" panose="020F0502020204030204" pitchFamily="34" charset="0"/>
              </a:rPr>
              <a:t>sqLiteDatabase</a:t>
            </a:r>
            <a:r>
              <a:rPr lang="en-US" b="0" i="0" dirty="0">
                <a:solidFill>
                  <a:srgbClr val="555555"/>
                </a:solidFill>
                <a:effectLst/>
                <a:latin typeface="calibri" panose="020F0502020204030204" pitchFamily="34" charset="0"/>
              </a:rPr>
              <a:t>) method is called only once throughout the application lifecycle. </a:t>
            </a:r>
          </a:p>
          <a:p>
            <a:pPr marL="342900" indent="-342900" algn="l">
              <a:buFont typeface="Arial" panose="020B0604020202020204" pitchFamily="34" charset="0"/>
              <a:buChar char="•"/>
            </a:pPr>
            <a:r>
              <a:rPr lang="en-US" b="0" i="0" dirty="0">
                <a:solidFill>
                  <a:srgbClr val="555555"/>
                </a:solidFill>
                <a:effectLst/>
                <a:latin typeface="calibri" panose="020F0502020204030204" pitchFamily="34" charset="0"/>
              </a:rPr>
              <a:t>It will be called whenever there is a first call to </a:t>
            </a:r>
            <a:r>
              <a:rPr lang="en-US" b="0" i="0" dirty="0" err="1">
                <a:solidFill>
                  <a:srgbClr val="555555"/>
                </a:solidFill>
                <a:effectLst/>
                <a:latin typeface="calibri" panose="020F0502020204030204" pitchFamily="34" charset="0"/>
              </a:rPr>
              <a:t>getReadableDatabase</a:t>
            </a:r>
            <a:r>
              <a:rPr lang="en-US" b="0" i="0" dirty="0">
                <a:solidFill>
                  <a:srgbClr val="555555"/>
                </a:solidFill>
                <a:effectLst/>
                <a:latin typeface="calibri" panose="020F0502020204030204" pitchFamily="34" charset="0"/>
              </a:rPr>
              <a:t>() or </a:t>
            </a:r>
            <a:r>
              <a:rPr lang="en-US" b="0" i="0" dirty="0" err="1">
                <a:solidFill>
                  <a:srgbClr val="555555"/>
                </a:solidFill>
                <a:effectLst/>
                <a:latin typeface="calibri" panose="020F0502020204030204" pitchFamily="34" charset="0"/>
              </a:rPr>
              <a:t>getWritableDatabase</a:t>
            </a:r>
            <a:r>
              <a:rPr lang="en-US" b="0" i="0" dirty="0">
                <a:solidFill>
                  <a:srgbClr val="555555"/>
                </a:solidFill>
                <a:effectLst/>
                <a:latin typeface="calibri" panose="020F0502020204030204" pitchFamily="34" charset="0"/>
              </a:rPr>
              <a:t>() function available in super </a:t>
            </a:r>
            <a:r>
              <a:rPr lang="en-US" b="0" i="0" dirty="0" err="1">
                <a:solidFill>
                  <a:srgbClr val="555555"/>
                </a:solidFill>
                <a:effectLst/>
                <a:latin typeface="calibri" panose="020F0502020204030204" pitchFamily="34" charset="0"/>
              </a:rPr>
              <a:t>SQLiteOpenHelper</a:t>
            </a:r>
            <a:r>
              <a:rPr lang="en-US" b="0" i="0" dirty="0">
                <a:solidFill>
                  <a:srgbClr val="555555"/>
                </a:solidFill>
                <a:effectLst/>
                <a:latin typeface="calibri" panose="020F0502020204030204" pitchFamily="34" charset="0"/>
              </a:rPr>
              <a:t> class. </a:t>
            </a:r>
          </a:p>
          <a:p>
            <a:pPr marL="342900" indent="-342900" algn="l">
              <a:buFont typeface="Arial" panose="020B0604020202020204" pitchFamily="34" charset="0"/>
              <a:buChar char="•"/>
            </a:pPr>
            <a:r>
              <a:rPr lang="en-US" dirty="0">
                <a:solidFill>
                  <a:srgbClr val="555555"/>
                </a:solidFill>
                <a:latin typeface="calibri" panose="020F0502020204030204" pitchFamily="34" charset="0"/>
              </a:rPr>
              <a:t>S</a:t>
            </a:r>
            <a:r>
              <a:rPr lang="en-US" b="0" i="0" dirty="0">
                <a:solidFill>
                  <a:srgbClr val="555555"/>
                </a:solidFill>
                <a:effectLst/>
                <a:latin typeface="calibri" panose="020F0502020204030204" pitchFamily="34" charset="0"/>
              </a:rPr>
              <a:t>o </a:t>
            </a:r>
            <a:r>
              <a:rPr lang="en-US" b="0" i="0" dirty="0" err="1">
                <a:solidFill>
                  <a:srgbClr val="555555"/>
                </a:solidFill>
                <a:effectLst/>
                <a:latin typeface="calibri" panose="020F0502020204030204" pitchFamily="34" charset="0"/>
              </a:rPr>
              <a:t>SQLiteOpenHelper</a:t>
            </a:r>
            <a:r>
              <a:rPr lang="en-US" b="0" i="0" dirty="0">
                <a:solidFill>
                  <a:srgbClr val="555555"/>
                </a:solidFill>
                <a:effectLst/>
                <a:latin typeface="calibri" panose="020F0502020204030204" pitchFamily="34" charset="0"/>
              </a:rPr>
              <a:t> class call the </a:t>
            </a:r>
            <a:r>
              <a:rPr lang="en-US" b="0" i="0" dirty="0" err="1">
                <a:solidFill>
                  <a:srgbClr val="555555"/>
                </a:solidFill>
                <a:effectLst/>
                <a:latin typeface="calibri" panose="020F0502020204030204" pitchFamily="34" charset="0"/>
              </a:rPr>
              <a:t>onCreate</a:t>
            </a:r>
            <a:r>
              <a:rPr lang="en-US" b="0" i="0" dirty="0">
                <a:solidFill>
                  <a:srgbClr val="555555"/>
                </a:solidFill>
                <a:effectLst/>
                <a:latin typeface="calibri" panose="020F0502020204030204" pitchFamily="34" charset="0"/>
              </a:rPr>
              <a:t>() method after creating database and instantiate </a:t>
            </a:r>
            <a:r>
              <a:rPr lang="en-US" b="0" i="0" dirty="0" err="1">
                <a:solidFill>
                  <a:srgbClr val="555555"/>
                </a:solidFill>
                <a:effectLst/>
                <a:latin typeface="calibri" panose="020F0502020204030204" pitchFamily="34" charset="0"/>
              </a:rPr>
              <a:t>SQLiteDatabase</a:t>
            </a:r>
            <a:r>
              <a:rPr lang="en-US" b="0" i="0" dirty="0">
                <a:solidFill>
                  <a:srgbClr val="555555"/>
                </a:solidFill>
                <a:effectLst/>
                <a:latin typeface="calibri" panose="020F0502020204030204" pitchFamily="34" charset="0"/>
              </a:rPr>
              <a:t> object. Database name is passed in constructor call.</a:t>
            </a:r>
          </a:p>
          <a:p>
            <a:pPr marL="342900" indent="-342900" algn="l">
              <a:buFont typeface="Arial" panose="020B0604020202020204" pitchFamily="34" charset="0"/>
              <a:buChar char="•"/>
            </a:pPr>
            <a:r>
              <a:rPr lang="en-US" b="0" i="0" dirty="0" err="1">
                <a:solidFill>
                  <a:srgbClr val="555555"/>
                </a:solidFill>
                <a:effectLst/>
                <a:latin typeface="calibri" panose="020F0502020204030204" pitchFamily="34" charset="0"/>
              </a:rPr>
              <a:t>onUpgrade</a:t>
            </a:r>
            <a:r>
              <a:rPr lang="en-US" b="0" i="0" dirty="0">
                <a:solidFill>
                  <a:srgbClr val="555555"/>
                </a:solidFill>
                <a:effectLst/>
                <a:latin typeface="calibri" panose="020F0502020204030204" pitchFamily="34" charset="0"/>
              </a:rPr>
              <a:t>(</a:t>
            </a:r>
            <a:r>
              <a:rPr lang="en-US" b="0" i="0" dirty="0" err="1">
                <a:solidFill>
                  <a:srgbClr val="555555"/>
                </a:solidFill>
                <a:effectLst/>
                <a:latin typeface="calibri" panose="020F0502020204030204" pitchFamily="34" charset="0"/>
              </a:rPr>
              <a:t>SQLiteDatabase</a:t>
            </a:r>
            <a:r>
              <a:rPr lang="en-US" b="0" i="0" dirty="0">
                <a:solidFill>
                  <a:srgbClr val="555555"/>
                </a:solidFill>
                <a:effectLst/>
                <a:latin typeface="calibri" panose="020F0502020204030204" pitchFamily="34" charset="0"/>
              </a:rPr>
              <a:t> </a:t>
            </a:r>
            <a:r>
              <a:rPr lang="en-US" b="0" i="0" dirty="0" err="1">
                <a:solidFill>
                  <a:srgbClr val="555555"/>
                </a:solidFill>
                <a:effectLst/>
                <a:latin typeface="calibri" panose="020F0502020204030204" pitchFamily="34" charset="0"/>
              </a:rPr>
              <a:t>db,int</a:t>
            </a:r>
            <a:r>
              <a:rPr lang="en-US" b="0" i="0" dirty="0">
                <a:solidFill>
                  <a:srgbClr val="555555"/>
                </a:solidFill>
                <a:effectLst/>
                <a:latin typeface="calibri" panose="020F0502020204030204" pitchFamily="34" charset="0"/>
              </a:rPr>
              <a:t> </a:t>
            </a:r>
            <a:r>
              <a:rPr lang="en-US" b="0" i="0" dirty="0" err="1">
                <a:solidFill>
                  <a:srgbClr val="555555"/>
                </a:solidFill>
                <a:effectLst/>
                <a:latin typeface="calibri" panose="020F0502020204030204" pitchFamily="34" charset="0"/>
              </a:rPr>
              <a:t>oldVersion</a:t>
            </a:r>
            <a:r>
              <a:rPr lang="en-US" b="0" i="0" dirty="0">
                <a:solidFill>
                  <a:srgbClr val="555555"/>
                </a:solidFill>
                <a:effectLst/>
                <a:latin typeface="calibri" panose="020F0502020204030204" pitchFamily="34" charset="0"/>
              </a:rPr>
              <a:t>, int </a:t>
            </a:r>
            <a:r>
              <a:rPr lang="en-US" b="0" i="0" dirty="0" err="1">
                <a:solidFill>
                  <a:srgbClr val="555555"/>
                </a:solidFill>
                <a:effectLst/>
                <a:latin typeface="calibri" panose="020F0502020204030204" pitchFamily="34" charset="0"/>
              </a:rPr>
              <a:t>newVersion</a:t>
            </a:r>
            <a:r>
              <a:rPr lang="en-US" b="0" i="0" dirty="0">
                <a:solidFill>
                  <a:srgbClr val="555555"/>
                </a:solidFill>
                <a:effectLst/>
                <a:latin typeface="calibri" panose="020F0502020204030204" pitchFamily="34" charset="0"/>
              </a:rPr>
              <a:t>) is only called whenever there is a </a:t>
            </a:r>
            <a:r>
              <a:rPr lang="en-US" b="0" i="0" dirty="0" err="1">
                <a:solidFill>
                  <a:srgbClr val="555555"/>
                </a:solidFill>
                <a:effectLst/>
                <a:latin typeface="calibri" panose="020F0502020204030204" pitchFamily="34" charset="0"/>
              </a:rPr>
              <a:t>updation</a:t>
            </a:r>
            <a:r>
              <a:rPr lang="en-US" b="0" i="0" dirty="0">
                <a:solidFill>
                  <a:srgbClr val="555555"/>
                </a:solidFill>
                <a:effectLst/>
                <a:latin typeface="calibri" panose="020F0502020204030204" pitchFamily="34" charset="0"/>
              </a:rPr>
              <a:t> in existing version. So to update a version we have to increment the value of version variable passed in the superclass constructor.</a:t>
            </a:r>
            <a:endParaRPr lang="en-IN" dirty="0"/>
          </a:p>
        </p:txBody>
      </p:sp>
      <p:sp>
        <p:nvSpPr>
          <p:cNvPr id="4" name="Footer Placeholder 3">
            <a:extLst>
              <a:ext uri="{FF2B5EF4-FFF2-40B4-BE49-F238E27FC236}">
                <a16:creationId xmlns:a16="http://schemas.microsoft.com/office/drawing/2014/main" id="{9FF86E1C-98D9-4680-9640-9648AEBBB194}"/>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E6714292-5F7F-4795-BC07-37270B5FCDB1}"/>
              </a:ext>
            </a:extLst>
          </p:cNvPr>
          <p:cNvSpPr>
            <a:spLocks noGrp="1"/>
          </p:cNvSpPr>
          <p:nvPr>
            <p:ph type="sldNum" sz="quarter" idx="12"/>
          </p:nvPr>
        </p:nvSpPr>
        <p:spPr/>
        <p:txBody>
          <a:bodyPr/>
          <a:lstStyle/>
          <a:p>
            <a:fld id="{E30E8C3A-F32A-4E9D-9512-2A896018DA6A}" type="slidenum">
              <a:rPr lang="en-IN" smtClean="0"/>
              <a:t>4</a:t>
            </a:fld>
            <a:endParaRPr lang="en-IN"/>
          </a:p>
        </p:txBody>
      </p:sp>
    </p:spTree>
    <p:extLst>
      <p:ext uri="{BB962C8B-B14F-4D97-AF65-F5344CB8AC3E}">
        <p14:creationId xmlns:p14="http://schemas.microsoft.com/office/powerpoint/2010/main" val="313346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5" name="Subtitle 4">
            <a:extLst>
              <a:ext uri="{FF2B5EF4-FFF2-40B4-BE49-F238E27FC236}">
                <a16:creationId xmlns:a16="http://schemas.microsoft.com/office/drawing/2014/main" id="{08AE4A20-EF55-4086-9244-4CFF3F80BB4C}"/>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C8B7C266-58C3-4302-8C6E-859F545F8072}"/>
              </a:ext>
            </a:extLst>
          </p:cNvPr>
          <p:cNvPicPr>
            <a:picLocks noChangeAspect="1"/>
          </p:cNvPicPr>
          <p:nvPr/>
        </p:nvPicPr>
        <p:blipFill>
          <a:blip r:embed="rId2"/>
          <a:stretch>
            <a:fillRect/>
          </a:stretch>
        </p:blipFill>
        <p:spPr>
          <a:xfrm>
            <a:off x="176212" y="1047750"/>
            <a:ext cx="11839575" cy="4762500"/>
          </a:xfrm>
          <a:prstGeom prst="rect">
            <a:avLst/>
          </a:prstGeom>
        </p:spPr>
      </p:pic>
      <p:sp>
        <p:nvSpPr>
          <p:cNvPr id="3" name="Footer Placeholder 2">
            <a:extLst>
              <a:ext uri="{FF2B5EF4-FFF2-40B4-BE49-F238E27FC236}">
                <a16:creationId xmlns:a16="http://schemas.microsoft.com/office/drawing/2014/main" id="{1809E533-75DD-47BB-8700-B85762B7D359}"/>
              </a:ext>
            </a:extLst>
          </p:cNvPr>
          <p:cNvSpPr>
            <a:spLocks noGrp="1"/>
          </p:cNvSpPr>
          <p:nvPr>
            <p:ph type="ftr" sz="quarter" idx="11"/>
          </p:nvPr>
        </p:nvSpPr>
        <p:spPr/>
        <p:txBody>
          <a:bodyPr/>
          <a:lstStyle/>
          <a:p>
            <a:r>
              <a:rPr lang="en-IN"/>
              <a:t>Sindhu K, Dept. of ISE</a:t>
            </a:r>
          </a:p>
        </p:txBody>
      </p:sp>
      <p:sp>
        <p:nvSpPr>
          <p:cNvPr id="4" name="Slide Number Placeholder 3">
            <a:extLst>
              <a:ext uri="{FF2B5EF4-FFF2-40B4-BE49-F238E27FC236}">
                <a16:creationId xmlns:a16="http://schemas.microsoft.com/office/drawing/2014/main" id="{91D26938-2449-459B-8C84-444C3C716CB0}"/>
              </a:ext>
            </a:extLst>
          </p:cNvPr>
          <p:cNvSpPr>
            <a:spLocks noGrp="1"/>
          </p:cNvSpPr>
          <p:nvPr>
            <p:ph type="sldNum" sz="quarter" idx="12"/>
          </p:nvPr>
        </p:nvSpPr>
        <p:spPr/>
        <p:txBody>
          <a:bodyPr/>
          <a:lstStyle/>
          <a:p>
            <a:fld id="{E30E8C3A-F32A-4E9D-9512-2A896018DA6A}" type="slidenum">
              <a:rPr lang="en-IN" smtClean="0"/>
              <a:t>5</a:t>
            </a:fld>
            <a:endParaRPr lang="en-IN"/>
          </a:p>
        </p:txBody>
      </p:sp>
    </p:spTree>
    <p:extLst>
      <p:ext uri="{BB962C8B-B14F-4D97-AF65-F5344CB8AC3E}">
        <p14:creationId xmlns:p14="http://schemas.microsoft.com/office/powerpoint/2010/main" val="167869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pic>
        <p:nvPicPr>
          <p:cNvPr id="4" name="Picture 3">
            <a:extLst>
              <a:ext uri="{FF2B5EF4-FFF2-40B4-BE49-F238E27FC236}">
                <a16:creationId xmlns:a16="http://schemas.microsoft.com/office/drawing/2014/main" id="{887FDD99-2A67-49F9-9DFE-2BDBF3FBF6B7}"/>
              </a:ext>
            </a:extLst>
          </p:cNvPr>
          <p:cNvPicPr>
            <a:picLocks noChangeAspect="1"/>
          </p:cNvPicPr>
          <p:nvPr/>
        </p:nvPicPr>
        <p:blipFill>
          <a:blip r:embed="rId2"/>
          <a:stretch>
            <a:fillRect/>
          </a:stretch>
        </p:blipFill>
        <p:spPr>
          <a:xfrm>
            <a:off x="242887" y="1362869"/>
            <a:ext cx="11706225" cy="3067050"/>
          </a:xfrm>
          <a:prstGeom prst="rect">
            <a:avLst/>
          </a:prstGeom>
        </p:spPr>
      </p:pic>
      <p:sp>
        <p:nvSpPr>
          <p:cNvPr id="3" name="Footer Placeholder 2">
            <a:extLst>
              <a:ext uri="{FF2B5EF4-FFF2-40B4-BE49-F238E27FC236}">
                <a16:creationId xmlns:a16="http://schemas.microsoft.com/office/drawing/2014/main" id="{86084238-C5BD-4508-984E-610FA2889B42}"/>
              </a:ext>
            </a:extLst>
          </p:cNvPr>
          <p:cNvSpPr>
            <a:spLocks noGrp="1"/>
          </p:cNvSpPr>
          <p:nvPr>
            <p:ph type="ftr" sz="quarter" idx="11"/>
          </p:nvPr>
        </p:nvSpPr>
        <p:spPr/>
        <p:txBody>
          <a:bodyPr/>
          <a:lstStyle/>
          <a:p>
            <a:r>
              <a:rPr lang="en-IN"/>
              <a:t>Sindhu K, Dept. of ISE</a:t>
            </a:r>
          </a:p>
        </p:txBody>
      </p:sp>
      <p:sp>
        <p:nvSpPr>
          <p:cNvPr id="5" name="Slide Number Placeholder 4">
            <a:extLst>
              <a:ext uri="{FF2B5EF4-FFF2-40B4-BE49-F238E27FC236}">
                <a16:creationId xmlns:a16="http://schemas.microsoft.com/office/drawing/2014/main" id="{CCA5FC1C-370C-459D-9C77-86A2FF0EE03C}"/>
              </a:ext>
            </a:extLst>
          </p:cNvPr>
          <p:cNvSpPr>
            <a:spLocks noGrp="1"/>
          </p:cNvSpPr>
          <p:nvPr>
            <p:ph type="sldNum" sz="quarter" idx="12"/>
          </p:nvPr>
        </p:nvSpPr>
        <p:spPr/>
        <p:txBody>
          <a:bodyPr/>
          <a:lstStyle/>
          <a:p>
            <a:fld id="{E30E8C3A-F32A-4E9D-9512-2A896018DA6A}" type="slidenum">
              <a:rPr lang="en-IN" smtClean="0"/>
              <a:t>6</a:t>
            </a:fld>
            <a:endParaRPr lang="en-IN"/>
          </a:p>
        </p:txBody>
      </p:sp>
    </p:spTree>
    <p:extLst>
      <p:ext uri="{BB962C8B-B14F-4D97-AF65-F5344CB8AC3E}">
        <p14:creationId xmlns:p14="http://schemas.microsoft.com/office/powerpoint/2010/main" val="114595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5" name="Subtitle 4">
            <a:extLst>
              <a:ext uri="{FF2B5EF4-FFF2-40B4-BE49-F238E27FC236}">
                <a16:creationId xmlns:a16="http://schemas.microsoft.com/office/drawing/2014/main" id="{08AE4A20-EF55-4086-9244-4CFF3F80BB4C}"/>
              </a:ext>
            </a:extLst>
          </p:cNvPr>
          <p:cNvSpPr>
            <a:spLocks noGrp="1"/>
          </p:cNvSpPr>
          <p:nvPr>
            <p:ph type="subTitle" idx="1"/>
          </p:nvPr>
        </p:nvSpPr>
        <p:spPr>
          <a:xfrm>
            <a:off x="814873" y="1194740"/>
            <a:ext cx="10624457" cy="4478272"/>
          </a:xfrm>
        </p:spPr>
        <p:txBody>
          <a:bodyPr>
            <a:normAutofit/>
          </a:bodyPr>
          <a:lstStyle/>
          <a:p>
            <a:pPr algn="l"/>
            <a:r>
              <a:rPr lang="en-US" dirty="0"/>
              <a:t>Constructor : This takes the Context (e.g., an Activity), the name of the database, an optional cursor factory and an integer representing the version of the database schema you are using (typically starting from 1 and increment later).</a:t>
            </a:r>
          </a:p>
          <a:p>
            <a:pPr algn="l"/>
            <a:endParaRPr lang="en-US" dirty="0"/>
          </a:p>
          <a:p>
            <a:pPr algn="l"/>
            <a:r>
              <a:rPr lang="en-US" dirty="0"/>
              <a:t>public </a:t>
            </a:r>
            <a:r>
              <a:rPr lang="en-US" dirty="0" err="1"/>
              <a:t>DatabaseHelper</a:t>
            </a:r>
            <a:r>
              <a:rPr lang="en-US" dirty="0"/>
              <a:t>(Context context) {</a:t>
            </a:r>
          </a:p>
          <a:p>
            <a:pPr algn="l"/>
            <a:r>
              <a:rPr lang="en-US" dirty="0"/>
              <a:t>        super(context, </a:t>
            </a:r>
            <a:r>
              <a:rPr lang="en-US" dirty="0" err="1"/>
              <a:t>DB_NAME</a:t>
            </a:r>
            <a:r>
              <a:rPr lang="en-US" dirty="0"/>
              <a:t>, null, </a:t>
            </a:r>
            <a:r>
              <a:rPr lang="en-US" dirty="0" err="1"/>
              <a:t>DB_VERSION</a:t>
            </a:r>
            <a:r>
              <a:rPr lang="en-US" dirty="0"/>
              <a:t>);</a:t>
            </a:r>
          </a:p>
          <a:p>
            <a:pPr algn="l"/>
            <a:r>
              <a:rPr lang="en-US" dirty="0"/>
              <a:t>    }</a:t>
            </a:r>
          </a:p>
          <a:p>
            <a:pPr algn="l"/>
            <a:endParaRPr lang="en-US" dirty="0"/>
          </a:p>
          <a:p>
            <a:pPr algn="l"/>
            <a:r>
              <a:rPr lang="en-US" dirty="0"/>
              <a:t>Cursor factory is used </a:t>
            </a:r>
            <a:r>
              <a:rPr lang="en-US"/>
              <a:t>to allow </a:t>
            </a:r>
            <a:r>
              <a:rPr lang="en-US" dirty="0"/>
              <a:t>returning sub-classes of Cursor when calling query. It is usually null here.</a:t>
            </a:r>
          </a:p>
          <a:p>
            <a:pPr algn="l"/>
            <a:endParaRPr lang="en-IN" dirty="0"/>
          </a:p>
        </p:txBody>
      </p:sp>
      <p:sp>
        <p:nvSpPr>
          <p:cNvPr id="3" name="Footer Placeholder 2">
            <a:extLst>
              <a:ext uri="{FF2B5EF4-FFF2-40B4-BE49-F238E27FC236}">
                <a16:creationId xmlns:a16="http://schemas.microsoft.com/office/drawing/2014/main" id="{DF466B17-5694-4239-9F49-1578AAA19A1B}"/>
              </a:ext>
            </a:extLst>
          </p:cNvPr>
          <p:cNvSpPr>
            <a:spLocks noGrp="1"/>
          </p:cNvSpPr>
          <p:nvPr>
            <p:ph type="ftr" sz="quarter" idx="11"/>
          </p:nvPr>
        </p:nvSpPr>
        <p:spPr/>
        <p:txBody>
          <a:bodyPr/>
          <a:lstStyle/>
          <a:p>
            <a:r>
              <a:rPr lang="en-IN"/>
              <a:t>Sindhu K, Dept. of ISE</a:t>
            </a:r>
          </a:p>
        </p:txBody>
      </p:sp>
      <p:sp>
        <p:nvSpPr>
          <p:cNvPr id="4" name="Slide Number Placeholder 3">
            <a:extLst>
              <a:ext uri="{FF2B5EF4-FFF2-40B4-BE49-F238E27FC236}">
                <a16:creationId xmlns:a16="http://schemas.microsoft.com/office/drawing/2014/main" id="{3D7213DF-53AB-4D14-A86B-DE72CE37455A}"/>
              </a:ext>
            </a:extLst>
          </p:cNvPr>
          <p:cNvSpPr>
            <a:spLocks noGrp="1"/>
          </p:cNvSpPr>
          <p:nvPr>
            <p:ph type="sldNum" sz="quarter" idx="12"/>
          </p:nvPr>
        </p:nvSpPr>
        <p:spPr/>
        <p:txBody>
          <a:bodyPr/>
          <a:lstStyle/>
          <a:p>
            <a:fld id="{E30E8C3A-F32A-4E9D-9512-2A896018DA6A}" type="slidenum">
              <a:rPr lang="en-IN" smtClean="0"/>
              <a:t>7</a:t>
            </a:fld>
            <a:endParaRPr lang="en-IN"/>
          </a:p>
        </p:txBody>
      </p:sp>
    </p:spTree>
    <p:extLst>
      <p:ext uri="{BB962C8B-B14F-4D97-AF65-F5344CB8AC3E}">
        <p14:creationId xmlns:p14="http://schemas.microsoft.com/office/powerpoint/2010/main" val="8737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5" name="Subtitle 4">
            <a:extLst>
              <a:ext uri="{FF2B5EF4-FFF2-40B4-BE49-F238E27FC236}">
                <a16:creationId xmlns:a16="http://schemas.microsoft.com/office/drawing/2014/main" id="{08AE4A20-EF55-4086-9244-4CFF3F80BB4C}"/>
              </a:ext>
            </a:extLst>
          </p:cNvPr>
          <p:cNvSpPr>
            <a:spLocks noGrp="1"/>
          </p:cNvSpPr>
          <p:nvPr>
            <p:ph type="subTitle" idx="1"/>
          </p:nvPr>
        </p:nvSpPr>
        <p:spPr>
          <a:xfrm>
            <a:off x="814873" y="1194740"/>
            <a:ext cx="10624457" cy="4478272"/>
          </a:xfrm>
        </p:spPr>
        <p:txBody>
          <a:bodyPr>
            <a:normAutofit/>
          </a:bodyPr>
          <a:lstStyle/>
          <a:p>
            <a:pPr algn="l"/>
            <a:r>
              <a:rPr lang="en-US" dirty="0" err="1"/>
              <a:t>onCreate</a:t>
            </a:r>
            <a:r>
              <a:rPr lang="en-US" dirty="0"/>
              <a:t>(</a:t>
            </a:r>
            <a:r>
              <a:rPr lang="en-US" dirty="0" err="1"/>
              <a:t>SQLiteDatabase</a:t>
            </a:r>
            <a:r>
              <a:rPr lang="en-US" dirty="0"/>
              <a:t> </a:t>
            </a:r>
            <a:r>
              <a:rPr lang="en-US" dirty="0" err="1"/>
              <a:t>db</a:t>
            </a:r>
            <a:r>
              <a:rPr lang="en-US" dirty="0"/>
              <a:t>) : It’s called when there is no database and the app needs one. It passes us a </a:t>
            </a:r>
            <a:r>
              <a:rPr lang="en-US" dirty="0" err="1"/>
              <a:t>SQLiteDatabase</a:t>
            </a:r>
            <a:r>
              <a:rPr lang="en-US" dirty="0"/>
              <a:t> object, pointing to a newly-created database, that we can populate with tables and initial data.</a:t>
            </a:r>
          </a:p>
          <a:p>
            <a:pPr algn="l"/>
            <a:r>
              <a:rPr lang="en-US" dirty="0" err="1"/>
              <a:t>onUpgrade</a:t>
            </a:r>
            <a:r>
              <a:rPr lang="en-US" dirty="0"/>
              <a:t>(</a:t>
            </a:r>
            <a:r>
              <a:rPr lang="en-US" dirty="0" err="1"/>
              <a:t>SQLiteDatabase</a:t>
            </a:r>
            <a:r>
              <a:rPr lang="en-US" dirty="0"/>
              <a:t> </a:t>
            </a:r>
            <a:r>
              <a:rPr lang="en-US" dirty="0" err="1"/>
              <a:t>db</a:t>
            </a:r>
            <a:r>
              <a:rPr lang="en-US" dirty="0"/>
              <a:t>, int </a:t>
            </a:r>
            <a:r>
              <a:rPr lang="en-US" dirty="0" err="1"/>
              <a:t>oldVersion</a:t>
            </a:r>
            <a:r>
              <a:rPr lang="en-US" dirty="0"/>
              <a:t>, int </a:t>
            </a:r>
            <a:r>
              <a:rPr lang="en-US" dirty="0" err="1"/>
              <a:t>newVersion</a:t>
            </a:r>
            <a:r>
              <a:rPr lang="en-US" dirty="0"/>
              <a:t>) : It’s called when the schema version we need does not match the schema version of the database, It passes us a </a:t>
            </a:r>
            <a:r>
              <a:rPr lang="en-US" dirty="0" err="1"/>
              <a:t>SQLiteDatabase</a:t>
            </a:r>
            <a:r>
              <a:rPr lang="en-US" dirty="0"/>
              <a:t> object and the old and new version numbers. Hence we can figure out the best way to convert the database from the old schema to the new one.</a:t>
            </a:r>
          </a:p>
          <a:p>
            <a:pPr algn="l"/>
            <a:r>
              <a:rPr lang="en-US" dirty="0"/>
              <a:t>We define a </a:t>
            </a:r>
            <a:r>
              <a:rPr lang="en-US" dirty="0" err="1"/>
              <a:t>DBManager</a:t>
            </a:r>
            <a:r>
              <a:rPr lang="en-US" dirty="0"/>
              <a:t> class to perform all database CRUD(Create, Read, Update and Delete) operations.</a:t>
            </a:r>
          </a:p>
          <a:p>
            <a:pPr algn="l"/>
            <a:r>
              <a:rPr lang="en-US" dirty="0"/>
              <a:t>Before performing any database operations like insert, update, delete records in a table, first open the database connection by calling </a:t>
            </a:r>
            <a:r>
              <a:rPr lang="en-US" dirty="0" err="1"/>
              <a:t>getWritableDatabase</a:t>
            </a:r>
            <a:r>
              <a:rPr lang="en-US" dirty="0"/>
              <a:t>() method.</a:t>
            </a:r>
            <a:endParaRPr lang="en-IN" dirty="0"/>
          </a:p>
          <a:p>
            <a:pPr algn="l"/>
            <a:endParaRPr lang="en-IN" dirty="0"/>
          </a:p>
        </p:txBody>
      </p:sp>
      <p:sp>
        <p:nvSpPr>
          <p:cNvPr id="3" name="Footer Placeholder 2">
            <a:extLst>
              <a:ext uri="{FF2B5EF4-FFF2-40B4-BE49-F238E27FC236}">
                <a16:creationId xmlns:a16="http://schemas.microsoft.com/office/drawing/2014/main" id="{9A17B02D-C961-4BB5-B41C-085BF43D8E2D}"/>
              </a:ext>
            </a:extLst>
          </p:cNvPr>
          <p:cNvSpPr>
            <a:spLocks noGrp="1"/>
          </p:cNvSpPr>
          <p:nvPr>
            <p:ph type="ftr" sz="quarter" idx="11"/>
          </p:nvPr>
        </p:nvSpPr>
        <p:spPr/>
        <p:txBody>
          <a:bodyPr/>
          <a:lstStyle/>
          <a:p>
            <a:r>
              <a:rPr lang="en-IN"/>
              <a:t>Sindhu K, Dept. of ISE</a:t>
            </a:r>
          </a:p>
        </p:txBody>
      </p:sp>
      <p:sp>
        <p:nvSpPr>
          <p:cNvPr id="4" name="Slide Number Placeholder 3">
            <a:extLst>
              <a:ext uri="{FF2B5EF4-FFF2-40B4-BE49-F238E27FC236}">
                <a16:creationId xmlns:a16="http://schemas.microsoft.com/office/drawing/2014/main" id="{BC11F823-2421-4DA5-A154-859232CED4B4}"/>
              </a:ext>
            </a:extLst>
          </p:cNvPr>
          <p:cNvSpPr>
            <a:spLocks noGrp="1"/>
          </p:cNvSpPr>
          <p:nvPr>
            <p:ph type="sldNum" sz="quarter" idx="12"/>
          </p:nvPr>
        </p:nvSpPr>
        <p:spPr/>
        <p:txBody>
          <a:bodyPr/>
          <a:lstStyle/>
          <a:p>
            <a:fld id="{E30E8C3A-F32A-4E9D-9512-2A896018DA6A}" type="slidenum">
              <a:rPr lang="en-IN" smtClean="0"/>
              <a:t>8</a:t>
            </a:fld>
            <a:endParaRPr lang="en-IN"/>
          </a:p>
        </p:txBody>
      </p:sp>
    </p:spTree>
    <p:extLst>
      <p:ext uri="{BB962C8B-B14F-4D97-AF65-F5344CB8AC3E}">
        <p14:creationId xmlns:p14="http://schemas.microsoft.com/office/powerpoint/2010/main" val="283289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138" y="252030"/>
            <a:ext cx="10847943" cy="651353"/>
          </a:xfrm>
        </p:spPr>
        <p:txBody>
          <a:bodyPr>
            <a:normAutofit fontScale="90000"/>
          </a:bodyPr>
          <a:lstStyle/>
          <a:p>
            <a:r>
              <a:rPr lang="en-IN" dirty="0"/>
              <a:t>SQLite</a:t>
            </a:r>
          </a:p>
        </p:txBody>
      </p:sp>
      <p:sp>
        <p:nvSpPr>
          <p:cNvPr id="5" name="Subtitle 4">
            <a:extLst>
              <a:ext uri="{FF2B5EF4-FFF2-40B4-BE49-F238E27FC236}">
                <a16:creationId xmlns:a16="http://schemas.microsoft.com/office/drawing/2014/main" id="{08AE4A20-EF55-4086-9244-4CFF3F80BB4C}"/>
              </a:ext>
            </a:extLst>
          </p:cNvPr>
          <p:cNvSpPr>
            <a:spLocks noGrp="1"/>
          </p:cNvSpPr>
          <p:nvPr>
            <p:ph type="subTitle" idx="1"/>
          </p:nvPr>
        </p:nvSpPr>
        <p:spPr>
          <a:xfrm>
            <a:off x="814873" y="1194740"/>
            <a:ext cx="10624457" cy="4478272"/>
          </a:xfrm>
        </p:spPr>
        <p:txBody>
          <a:bodyPr>
            <a:normAutofit/>
          </a:bodyPr>
          <a:lstStyle/>
          <a:p>
            <a:pPr algn="l"/>
            <a:r>
              <a:rPr lang="en-US" b="1" dirty="0"/>
              <a:t>Android SQLite Cursor</a:t>
            </a:r>
          </a:p>
          <a:p>
            <a:pPr algn="l"/>
            <a:r>
              <a:rPr lang="en-US" dirty="0"/>
              <a:t>A Cursor represents the entire result set of the query. Once the query is fetched a call to </a:t>
            </a:r>
            <a:r>
              <a:rPr lang="en-US" dirty="0" err="1"/>
              <a:t>cursor.moveToFirst</a:t>
            </a:r>
            <a:r>
              <a:rPr lang="en-US" dirty="0"/>
              <a:t>() is made. Calling </a:t>
            </a:r>
            <a:r>
              <a:rPr lang="en-US" dirty="0" err="1"/>
              <a:t>moveToFirst</a:t>
            </a:r>
            <a:r>
              <a:rPr lang="en-US" dirty="0"/>
              <a:t>() does two things:</a:t>
            </a:r>
          </a:p>
          <a:p>
            <a:pPr algn="l"/>
            <a:r>
              <a:rPr lang="en-US" dirty="0"/>
              <a:t>It allows us to test whether the query returned an empty set (by testing the return value)</a:t>
            </a:r>
          </a:p>
          <a:p>
            <a:pPr algn="l"/>
            <a:r>
              <a:rPr lang="en-US" dirty="0"/>
              <a:t>It moves the cursor to the first result (when the set is not empty).</a:t>
            </a:r>
          </a:p>
        </p:txBody>
      </p:sp>
      <p:sp>
        <p:nvSpPr>
          <p:cNvPr id="3" name="Footer Placeholder 2">
            <a:extLst>
              <a:ext uri="{FF2B5EF4-FFF2-40B4-BE49-F238E27FC236}">
                <a16:creationId xmlns:a16="http://schemas.microsoft.com/office/drawing/2014/main" id="{20B5934D-547D-4426-90F2-2812D651901E}"/>
              </a:ext>
            </a:extLst>
          </p:cNvPr>
          <p:cNvSpPr>
            <a:spLocks noGrp="1"/>
          </p:cNvSpPr>
          <p:nvPr>
            <p:ph type="ftr" sz="quarter" idx="11"/>
          </p:nvPr>
        </p:nvSpPr>
        <p:spPr/>
        <p:txBody>
          <a:bodyPr/>
          <a:lstStyle/>
          <a:p>
            <a:r>
              <a:rPr lang="en-IN"/>
              <a:t>Sindhu K, Dept. of ISE</a:t>
            </a:r>
          </a:p>
        </p:txBody>
      </p:sp>
      <p:sp>
        <p:nvSpPr>
          <p:cNvPr id="4" name="Slide Number Placeholder 3">
            <a:extLst>
              <a:ext uri="{FF2B5EF4-FFF2-40B4-BE49-F238E27FC236}">
                <a16:creationId xmlns:a16="http://schemas.microsoft.com/office/drawing/2014/main" id="{17303C9C-AA74-4D36-A2C8-8F86EFE7E8F2}"/>
              </a:ext>
            </a:extLst>
          </p:cNvPr>
          <p:cNvSpPr>
            <a:spLocks noGrp="1"/>
          </p:cNvSpPr>
          <p:nvPr>
            <p:ph type="sldNum" sz="quarter" idx="12"/>
          </p:nvPr>
        </p:nvSpPr>
        <p:spPr/>
        <p:txBody>
          <a:bodyPr/>
          <a:lstStyle/>
          <a:p>
            <a:fld id="{E30E8C3A-F32A-4E9D-9512-2A896018DA6A}" type="slidenum">
              <a:rPr lang="en-IN" smtClean="0"/>
              <a:t>9</a:t>
            </a:fld>
            <a:endParaRPr lang="en-IN"/>
          </a:p>
        </p:txBody>
      </p:sp>
    </p:spTree>
    <p:extLst>
      <p:ext uri="{BB962C8B-B14F-4D97-AF65-F5344CB8AC3E}">
        <p14:creationId xmlns:p14="http://schemas.microsoft.com/office/powerpoint/2010/main" val="740670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2304</Words>
  <Application>Microsoft Office PowerPoint</Application>
  <PresentationFormat>Widescreen</PresentationFormat>
  <Paragraphs>298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vt:lpstr>
      <vt:lpstr>Calibri Light</vt:lpstr>
      <vt:lpstr>Office Theme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lpstr>SQLite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SQLite</dc:title>
  <dc:creator>admin</dc:creator>
  <cp:lastModifiedBy>admin</cp:lastModifiedBy>
  <cp:revision>19</cp:revision>
  <dcterms:created xsi:type="dcterms:W3CDTF">2020-12-26T04:33:48Z</dcterms:created>
  <dcterms:modified xsi:type="dcterms:W3CDTF">2023-01-24T03:27:00Z</dcterms:modified>
</cp:coreProperties>
</file>