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8:39:30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13378 3116 175 0,'0'0'167'0,"0"0"-85"0,0 0-20 15,0 0 6-15,0 0-9 16,0 0-21-16,0 0-26 15,0 0-3-15,0 0-9 16,0 0 7-16,0 2-5 16,0-2 11-16,0 2 5 15,0-2 14-15,0 0 0 16,0 0 6-16,0 0-15 16,0 0 4-16,0 0-5 15,0 0-6-15,0 0-6 16,0 0-3-16,0 1 9 15,0-1-2-15,0 0-2 0,0 2-3 16,0-2-6-16,0 0 10 16,0 0-2-16,0 0 1 15,0 0-7-15,0 2 3 16,0-2-6-16,0 0-1 16,0 1 0-16,0 0-2 15,0 2 0-15,0-3-2 16,0 0 2-16,0 0 1 15,0 0 2-15,0 2 1 16,0-2 1-16,0 2-2 16,0-2 1-16,0 1-2 15,0 4-1-15,0 4 2 16,4 0 0-16,1 0 2 0,-2 2 0 16,0 0 1-16,-2-2-4 15,1 1 1-15,-1 1 4 16,2-3-5-16,-1 3-1 15,-1 1 3-15,2 0-3 16,-1 2 0-16,-1 1 4 16,1 1-4-16,-2 3 0 15,0-3 2-15,2 1 1 16,-2 1-2-16,0 0-1 16,2-2 0-16,-2 3 5 15,0 2-4-15,0-2 0 16,1 1-1-16,1-2 1 0,-1 1-1 15,-1 0 3 1,0 0-6-16,0-1 6 0,0 2-2 16,0-4 0-16,0 1 0 15,0-1 1-15,0-1 0 16,0 1-1-16,-1 0-1 16,-1-3-1-16,2 3 1 15,-1 1 0-15,-1-1 1 16,0 1 0-16,0 1 0 15,-1-1-2-15,2 2 1 16,-2 0-1-16,0-1 1 16,-2 1-1-16,2 0 1 15,0-2 1-15,2-2 1 0,-1 0-2 16,1-1 0 0,1-1 0-16,-2 1 0 0,2 0 1 15,0 0-1-15,0 0 0 16,-4 1 0-16,4-4 2 15,0 2-2-15,0 0 0 16,0-1 0-16,0 1 0 16,0 3 0-16,0 1 0 15,0-1 0-15,0 4 0 16,0-1 0-16,0 3 0 16,0 1 0-16,0 1 1 15,0 0-1-15,0 2 0 0,0-2 0 16,0 2 0-1,0 0 1-15,0-1 0 0,0 1 2 16,0 1 1-16,0-3-1 16,0 5-2-16,0-1-1 15,6 0 0-15,-3 2 1 16,0-1-1-16,0 4 1 16,-2-2-1-16,1 0 1 15,-1-1 1-15,-1 3-1 16,0-2 1-16,0-1 2 15,0 1 0-15,0-2-4 16,3-1 0-16,-1 0 5 0,1-2-5 16,0 1 0-1,-2 0 0-15,1 1 2 16,-2 0-2-16,0 4 1 0,0-1-1 16,0 2 1-1,0 0-2-15,0 1 2 0,0 3 0 16,0 1 2-16,0 3-3 15,0 3 0-15,-2 1 1 16,1 3 1-16,1-4-1 16,-2-2-1-16,2-1 0 15,0-2 1-15,0-1-1 16,0 4 0-16,0-3 0 16,0 4 1-16,0-1 0 15,0 0-1-15,0-1 0 16,0 2 1-16,0-1-2 0,0 3 1 15,-3 0 0-15,2 0 2 16,-2 2-2-16,0-1 0 16,0 1-1-16,1 0 1 15,2 0 1-15,0 0 0 16,0 1-1-16,0-1 0 16,0 2 0-16,0 6 0 15,0-1 0-15,0 0 0 16,0 1 0-16,0-3 0 15,0 2 0-15,0-2 0 16,-1 1-1-16,-4 2 2 16,2 1 0-16,-1-1-1 0,4-2 1 15,0 1-1 1,-3-2-1-16,3 1 1 16,0-2 0-16,0 1 0 0,0 1-1 15,0 2-3-15,0-2 4 16,0 1 5-16,0 3-4 15,0 2-2-15,0 3 1 16,0 2-1-16,0-2 2 16,0-2-2-16,0-5 0 15,0-1 1-15,0 0 3 16,0 1-3-16,0 1-2 16,0 1 2-16,0-3 1 15,0 1 0-15,0-1-1 16,0-4 0-16,0-1-1 15,0 2 0-15,0-2-2 0,0 1 2 16,0 0 1 0,0 0 1-16,0-2 4 0,0 3-5 15,0 2 0-15,0 4-5 16,0 1 10-16,0 1-5 16,0-1 0-16,0-3-1 15,0 1 0-15,0 1 2 16,0 1 0-16,0 2-1 15,0-1-1-15,3 2 1 16,3-1-1-16,-3-1-2 16,0 0 3-16,0-1 0 15,-2 0 0-15,1 1 3 16,-1 1-3-16,1-1 0 0,-1 1 0 16,1 1 1-16,-1 1-1 15,2 3-5-15,-1-1 5 16,1-3 6-16,1 0-6 15,0-6-5-15,-1 0 5 16,-1 2 3-16,3-1-3 16,-4 2 0-16,2 1 1 15,-3-2-1-15,0 3-1 16,0-1-2-16,0-3 3 16,0 1 4-16,0 2-4 15,-4-2-1-15,-1 0 1 16,0-1 1-16,1 3-1 0,0 2 0 15,1 3 0 1,0 3 0-16,1-1 0 0,1-2-1 16,-1-4 1-16,-1-2 2 15,2 0-2-15,-1-2-1 16,1 0 0-16,-1-5 0 16,2-2 2-16,0-4-2 15,0-3 2-15,0-2-2 16,0-3 3-16,0-2-2 15,0-4 0-15,0 1-6 16,0-4 6-16,0-4 5 16,3 0-5-16,-1-1-1 15,1-4 0-15,0-1 1 16,-2-4-1-16,1 1 2 0,-2-5-1 16,0 2 0-16,1-3 0 15,1-2-5-15,-2 1 5 16,1-2 4-16,1 1-4 15,0 0-1-15,0 0 0 16,-1-2 1-16,-1 1 0 16,0-3 0-16,0 0-5 15,0 0 1-15,0 1 4 16,0-1-2-16,0 1-2 16,0 3 7-16,0 1-7 15,0-1 6-15,0 2-3 0,0 0 1 16,0 3-2-1,0 0-1-15,0-3-2 0,-1 1 2 16,1-2 1-16,-2-2 1 16,0 1 0-16,2-2 0 15,0 2-2-15,0 0-4 16,0-2 5-16,0 2-6 16,0 0 3-16,0 0 0 15,0 1 0-15,0-1-4 16,0 4 1-16,0-1 6 15,0 2-8-15,0-3-10 16,0 0-7-16,0-1-9 16,4-1-12-16,2 2-28 15,3-5-35-15,3-3-35 0,0-1-119 16</inkml:trace>
  <inkml:trace contextRef="#ctx0" brushRef="#br0" timeOffset="5173.0146">13355 3194 276 0,'0'0'50'0,"0"0"-40"16,0 0 17-16,0 0 49 15,0 0-10-15,0 0-26 16,0 0-19-16,0 7-2 16,0-5-5-16,0-2-4 15,0 0 1-15,0 0-8 16,0 1-1-16,2-1 1 15,10 1 14-15,3-1 10 16,0 3-11-16,4-3-15 16,2 1 4-16,6-1 4 15,4 0 0-15,2 0-2 16,2 0-1-16,1 0 8 0,2 0-12 16,-1 0 7-16,2 0 2 15,0-1 5-15,-2-3-14 16,-1 3-1-16,-3 1 4 15,-3 0-5-15,-4 0-1 16,3 0 1-16,0 0 0 16,7 0 2-16,2 0 0 15,1 0 5-15,4 0 6 16,0 0-2-16,5 0-2 16,0 0-7-16,1 0 11 15,-1 0-13-15,1 0 0 16,-2 0 0-16,3 0 0 15,0 0 3-15,7 0-1 16,4 0-2-16,6-2 2 0,4-5 2 16,0 3 1-16,2-2 17 15,-7 2-12-15,-6-2-10 16,-5 4 0-16,-6-2 1 16,-3 3 4-16,-4-1-5 15,-3 2 0-15,-2-2 2 16,-1 2-3-16,3-2 1 15,4 1 0-15,8-1 2 16,2-2 1-16,2 3-3 16,-4-3-2-16,-1 4 1 15,-7-4 2-15,-3 2 5 16,-4 0-6-16,1 1 1 0,2-2-3 16,9 0-1-16,3-1 3 15,4-1 2-15,4-4 0 16,3 2-2-16,-3 0 11 15,1 2-11-15,-5 0-1 16,-5 3 1-16,-4-1 0 16,-5 1 0-16,1 2 2 15,-3 0-2-15,3 0 2 16,2 0 1-16,3 0-3 16,3 0-2-16,1 0 2 15,3 0 4-15,-2 0-2 16,0 0-2-16,-1-2 0 15,1 2 0-15,2 0 0 0,4-4-2 16,3 3 2-16,3-1-1 16,2-1 4-16,0 1-3 15,-1 2 0-15,0-2 0 16,-1 1 2-16,2-2-1 16,2-1 5-16,-1 2-5 15,0-2-1-15,-1 1-3 16,3-2 3-16,0 3-2 15,5-1 4-15,-2-1 0 16,-1 2 0-16,1-1-2 16,-1-2-2-16,4-1 0 15,-2 0 4-15,0 0-7 16,0 0 10-16,-4 1-9 16,-2 1 9-16,-3 4-5 15,-3-4 1-15,-3 2-2 0,-1 1 4 16,-3-2-4-16,-5 1 1 15,0 0-5-15,-2 2 5 16,-3 0 3-16,-3 0-2 16,-5 0 1-16,-4 0-2 15,-3 0-4-15,-6 0 4 16,-2 0 1-16,-7 0-1 16,-3 0 0-16,-1 0 3 15,-1 0-3-15,1-2 5 16,-1 0-1-16,-2 2-1 0,-2 0-2 15,-2 0 2-15,-1 0-1 16,-2 0 0-16,0 0 0 16,0-1 8-16,0 1-8 15,0 0 9-15,0 0-10 16,0 0 3-16,0 0-1 16,4 0-2-16,-3 0-1 15,-1 0 0-15,0 0-2 16,0 0 4-16,0 0 1 15,0 0 1-15,0 0 3 16,0 0-2-16,0 0 9 16,0 0-11-16,0 0 1 15,0 0-2-15,0 0-1 16,0 0-2-16,0 0 3 16,0 0-4-16,0 0 2 0,0 0 0 15,0 0 1-15,0 0-1 16,0 0 1-16,0 0 2 15,0 0 0-15,0 0-1 16,0 0-2-16,0 0 3 16,0 0-2-16,0 0-1 15,0 0 0-15,0 0 0 16,0 0 3-16,0 0-3 16,0 0 0-16,0 0 0 15,0 0 1-15,0 0 1 0,0 0 0 16,0 0-2-1,0 0 0-15,0 0 1 0,0 0-2 16,0 0 3-16,0 0-2 16,3 0 0-16,5 0-1 15,5 0 1-15,8 0 1 16,3-2-1-16,3-1 0 16,-3 3 1-16,1-2-1 15,-4 1 0-15,0 1 3 16,-3-4-3-16,3 2 0 15,2-2 0-15,0-2 0 16,4 0 0-16,1-1 8 16,2 1-7-16,3 3 0 15,3 2 3-15,2-2-4 0,1 3-1 16,-6 0 1-16,-6 0 8 16,-9 0-7-16,-2 0-1 15,-2 0 0-15,2 0 1 16,1 0-3-16,2 0 3 15,0 0-1-15,-2 0 1 16,-4 3 0-16,-6 0-1 16,-4-3-1-16,-1 0-3 15,-2 0 4-15,0 0 5 16,0 0 2-16,0 0-6 16,0 0 8-16,0 0-4 15,0 0-5-15,0 0 2 16,0 0-1-16,0 0 0 0,0 1 0 15,0-1 2-15,0 0-1 16,0 0-2-16,0 0 1 16,0 0 2-16,0 0 1 15,0 0 0-15,0 0-3 16,0 2 3-16,0-2-4 16,0 0 2-16,0 1 1 15,0-1-6-15,0 2-2 16,0 1 0-16,0 2 0 15,0 2 5-15,0 6 2 16,0 2 4-16,0 1-6 16,0 3 9-16,0 0-5 15,5 0-2-15,-1 2-2 16,3-2 4-16,-2 5-4 16,1-1 0-16,0 3 1 0,0-1 0 15,2 3-1-15,-1 0 2 16,-1 0 4-16,-3 1-6 15,1 0 0-15,1 1-5 16,-1 1 5-16,-1 2 3 16,-2 0-3-16,-1 2 0 15,0 0 0-15,0 1 0 16,2-2 2-16,-1 3-1 16,1-2 0-16,1 3-1 15,-2 0 3-15,2 0 0 0,-1 2-6 16,0-1 3-1,-2 0 0-15,0-1 4 0,0 2-4 16,0 3-2-16,0 1 2 16,0 2 0-16,-4-4 0 15,0 0-1-15,1 1 1 16,0-5 1-16,-2 5 0 16,0-3-1-16,0 0 1 15,1 2 1-15,-4 1 1 16,2-1-3-16,0 1 4 15,2 2-4-15,1 0 9 16,1 2-7-16,2-2 2 16,0 1-3-16,0 0-1 15,0-1 2-15,0 0 2 16,0 2-3-16,0 1-1 0,0-1 1 16,0 1-1-16,0-1 0 15,0 4 1-15,0 0-1 16,0 5 1-16,0 3-1 15,0-1 2-15,3-2 0 16,2-1-2-16,0-4 1 16,0 3 1-16,0-1-2 15,-1 4 0-15,-1-1 1 16,0-1 1-16,0 1-2 16,0 1 0-16,1-1 0 15,-1 1 3-15,0 2-1 16,2 1-1-16,-1 3-1 15,0-2 3-15,0 3-3 16,-1 0 3-16,1 5-4 0,-1 2 1 16,-1-2 0-16,-2 0 0 15,0-4 0-15,1-1 3 16,-1-2-3-16,3 3 1 16,2-3-1-16,-2-1-1 15,1 1 0-15,-1-5 2 16,0 0-1-16,0 1 0 15,-2-1 2-15,-1 1-4 16,3 0 3-16,-3-1-2 16,4 0 2-16,-1 3-1 15,0 0 0-15,1 5-1 16,2-1 1-16,-1-2 2 16,2-3-2-16,-1-5 0 0,-3 1-1 15,1 0 2-15,0-1-1 16,-1 3 0-16,0 0 0 15,-2-1 0-15,3 1-1 16,-1-2 1-16,-1 1 0 16,2 1 0-16,-2-1 0 15,-1 1 1-15,4-1-2 16,-4-1 1-16,4 2 0 16,-2 1 2-16,-3 2-2 15,1 1-1-15,-1 1 1 16,0 1 0-16,3-3 1 15,-2-3-1-15,3 1 0 0,-4-1 0 16,3 1-2-16,-2 1 2 16,-1-1 1-16,2 1 0 15,-2-3-2-15,0-1 3 16,0 3-3-16,0 1 2 16,0 1-2-16,0 2 1 15,0 0-1-15,0 1 1 16,0 2 1-16,0 5 0 15,0 1-2-15,-3 3 1 16,-2-1 0-16,2-7 0 16,0 3 1-16,2-3-1 15,-1 2 0-15,-1 1 0 0,2 0 0 16,-2-1 0-16,0-1 0 16,1-1 0-16,-1-1 0 15,0 3 0-15,0-1 0 16,0 1 0-16,-1 2 0 15,3 0-1-15,1 4 2 16,0 1-2-16,0-5 2 16,0-3-1-16,0-2 0 15,0-1 0-15,0 1 0 16,0 1-1-16,0 0 2 16,0-2-2-16,0 1 2 15,0-4-1-15,0 0 0 16,0-1 0-16,0 0 1 15,0-3-2-15,0 0 1 0,0-2 0 16,0 1 0-16,0 3 0 16,0 1 0-16,0 1 0 15,-3-2 0-15,0-5 0 16,-1-2 1-16,0-2-2 16,1-1 1-16,-2-2 0 15,2 1 0-15,0-3-1 16,-1 0 1-16,1-2 0 15,0-3 0-15,0 0 1 16,0 1-1-16,0-2 1 16,-1 2-2-16,0-1 1 15,1 0-1-15,-2 5 1 0,3-2 1 16,2 3-1-16,-1-1 0 16,-1 0 0-16,2 1 1 15,-1 3-1-15,-1 3-1 16,-1 4 1-16,2 1 1 15,-2 0-1-15,0 0 0 16,1-4 0-16,-1 2 0 16,2 0 0-16,-1-1-1 15,1 1 1-15,-3 2 1 16,1-3-1-16,1 0-1 16,1-1 1-16,1 0 1 15,0-3-1-15,0-1 0 16,0 0 0-16,0-1 0 15,0-2 0-15,0-2 0 0,0-3 0 16,0-5-1-16,0-3 0 16,0-3 2-16,0-4-2 15,0-5 1-15,0-6-7 16,0-4-7-16,0-7-6 16,0-1-9-16,0-3-16 15,0 0-3-15,0-18-25 16,-10-14-244-16</inkml:trace>
  <inkml:trace contextRef="#ctx0" brushRef="#br0" timeOffset="8720.8561">13510 12952 222 0,'0'0'20'16,"0"0"-18"-16,0 0-1 16,0 0 21-16,0 0 17 0,0 0-17 15,0 0-13 1,-3 12 5-16,-1-6 16 0,1-5-5 16,2 2 1-16,-1 0 0 15,1 0 2-15,-2 4 12 16,-2 0-8-16,2 3-5 15,0 1 1-15,0 3-18 16,-1 1-4-16,-2-1 7 16,3 2 1-16,-2 3 9 15,4 2-16-15,-2 1 3 16,1 4 9-16,-1 2-10 16,0 3 4-16,-1 0 12 15,-2 0-10-15,0 1 2 16,2-1-1-16,-1-3 4 15,0 1-11-15,1 0-2 0,2 1-1 16,2-2-1-16,0 3 0 16,0-1-3-16,0-1 3 15,0 0-2-15,0 1-1 16,2-1 2-16,-1 0 6 16,-1-2 2-16,0 2-5 15,0-1-4-15,0 0 4 16,0 1-5-16,-3 0 0 15,-2 4 1-15,-1-3 2 16,-2 3 1-16,-1 0 1 16,-3 2 15-16,2-1-8 15,-1 3-10-15,4 3 5 16,3 1-8-16,2 1 0 16,2-1 0-16,0-1 1 0,0 0 0 15,0-1 1-15,8 2-2 16,0 0-1-16,-2-1 0 15,2 4 2-15,-2 0-2 16,3 0 0-16,0-3 0 16,-2-4 0-16,1-2 1 15,-1-4 0-15,0 0-1 16,1 0 0-16,-5-1 2 16,-1 1-2-16,-2 0 0 15,0-3 0-15,0-1 0 16,0-1 1-16,0-2 0 0,0-2-1 15,0-3 0 1,0-5 0-16,0 1 0 0,1-1 0 16,2-4-3-16,0 2 3 15,4-3-2-15,-1 0 0 16,0-2 2-16,0 1 0 16,3-1-1-16,-4-3 1 15,1 1 0-15,-2 0 0 16,-1 2 1-16,2-3-1 15,-1 2 0-15,2 0-1 16,-2 1 1-16,1 0-1 16,0 0 2-16,-1-1-1 15,2 3 0-15,1-2 0 16,-1-1 0-16,0 0 0 0,2 1-1 16,1 0 1-16,0-2 0 15,3 2-9-15,2-1 6 16,0-1 3-16,-1 1-2 15,-1 0 0-15,-3-1 2 16,-1 0-1-16,-4-3 1 16,-2 2-2-16,-1-3-3 15,1 1 1-15,2 0 4 16,1 1 0-16,1 0 0 16,5 0-2-16,3 1-5 15,5-2 5-15,5 0 2 16,0-1 1-16,2 3 2 15,-1-4-2-15,5 2-2 0,3 2 3 16,5-4-3-16,8 3 1 16,7-2 0-16,5 1 0 15,6 1 3-15,8-1-3 16,4 2 0-16,3 1 0 16,-1 2 0-16,-4-2 0 15,-7 2 1-15,-1-1-2 16,0-2 1-16,1 2-1 15,6-3 1-15,1-1 1 16,5 0 1-16,1 1-2 16,2-1-1-16,-1 1 1 15,-6 1 1-15,-5 0 1 0,-5 0-1 16,-4 0 1-16,2-1 0 16,-1-1-2-16,3 0-1 15,3-2 1-15,0 0 1 16,6 0-1-16,1 0-2 15,3 0 2-15,-2 0 1 16,-6 0 1-16,-4 0-2 16,-6 0 1-16,-4 0-1 15,1 0 0-15,0 0 0 16,1 0 1-16,-4 0-1 16,1 0 0-16,-1 0 0 15,1 0 2-15,0 0-1 16,2 0-1-16,-1 0 0 0,0 0 0 15,2 0 2-15,1 0 0 16,6-5-2-16,0-1 2 16,1-2 4-16,-5 4 0 15,-4-1-2-15,-7 2 5 16,-3 1-1-16,-4 0 3 16,2 2-9-16,0 0 0 15,4 0-1-15,3-2 2 16,-3 2-2-16,2-3 1 15,-2 1 3-15,-4 2-5 16,0 0 0-16,1 0 2 16,0 0-2-16,3 0-1 0,2 0 1 15,0 0 2 1,1 0-2-16,2 0 0 0,1 0-2 16,0 0 0-16,-3 0 2 15,-4 0 4-15,-6 0-4 16,-6 0 1-16,-3 0-2 15,-5 0 1-15,0 0 0 16,2 0 1-16,3 0-1 16,4 0 0-16,6 0 0 15,5 0 0-15,3 0 0 16,2 0 0-16,-3 2 0 16,-4-2 0-16,-4 0-1 15,-3 0 2-15,1 0 0 16,-4 0 1-16,3 0-4 15,0 0 3-15,3 0-3 0,2 0 2 16,2 0 0-16,-4 0 0 16,-3 2 0-16,-3 1 0 15,-5-3 0-15,-3 0 0 16,-2 0 0-16,-6 0 0 16,3 0 0-16,-2 0 2 15,4 0-2-15,3 0-1 16,5 0 1-16,3 0 0 15,0 0 0-15,2 0 2 16,-3 4-2-16,-2 1-1 16,-3-2 1-16,-2 1 0 15,-1 0-3-15,0 0 5 0,3-4-2 16,1 4 0-16,3-1 1 16,0-1-1-16,-1 0 0 15,-5 1 3-15,-3 1-6 16,-5-3 5-16,-5 1-2 15,-6-2 3-15,0 0 2 16,0 2 2-16,3-2 4 16,2 0-6-16,0 0-5 15,2 0 5-15,1 0-5 16,0 0 1-16,1 0 0 16,-3 0 3-16,-1 0-4 15,-3 0 0-15,-1 0-3 16,-2 0 3-16,-2 0 0 0,0 0 1 15,0 0 4 1,-1 0-5-16,2 0 5 0,-4 0-2 16,0 0 1-16,0 0 0 15,0 0-4-15,-2 0 8 16,-1 0-3-16,0 0 4 16,0 0-1-16,0 0 0 15,0 0 4-15,0 0-1 16,0 0-2-16,0 0-5 15,0 0-1-15,0 0-3 16,2 0-1-16,-2 0 1 16,0 0 0-16,0 0 0 0,0 0 0 15,1 0 1 1,5 0 0-16,0-5 3 0,0-2-4 16,3 0-2-16,0-1-2 15,0 0-2-15,0 0-7 16,-3-3 5-16,-2 3-4 15,-1-1-7-15,-3 0-23 16,0-1-25-16,-10-5-59 16,-15-6-249-16</inkml:trace>
  <inkml:trace contextRef="#ctx0" brushRef="#br0" timeOffset="11763.5085">14688 5081 187 0,'0'0'100'16,"0"0"-85"-16,0 0 20 16,0 0 10-16,0 0 3 15,0 0-26-15,0 0-1 16,4-13 2-16,-4 13 17 16,0 0 1-16,0-2-7 15,0 2 8-15,0 0-10 16,0 0-6-16,0 0 3 15,0 0-6-15,0 0-2 16,0 0-3-16,0 0 6 16,0 0-13-16,0 0 0 0,0 0-4 15,0 0-2 1,0 0-3-16,0 0 0 0,0 0-2 16,0 2-4-16,0 8 4 15,0 6 0-15,0 0 0 16,0 4 3-16,0-1 4 15,0 1-6-15,0 2 10 16,0-1-10-16,0 1 13 16,0-3-3-16,0 2 0 15,-3-2-1-15,0-2 0 16,-1 0-1-16,1-1-7 16,1-2 7-16,-2 2-2 15,1-1-6-15,0 3 0 0,0-3 9 16,0 3-7-16,0-4-1 15,0 1 8-15,1-1-5 16,1 1-5-16,-1-2 4 16,1-3 4-16,1 2-4 15,0-3-1-15,0 0-3 16,-2 2 2-16,2 0-2 16,0 0 3-16,0-4 1 15,0 0-4-15,0-4 3 16,0-1-2-16,0-1 0 15,0-1 6-15,0 0-4 16,0 0 4-16,0 0 2 16,0 0 3-16,0 0-10 15,0 0-2-15,0-5-33 0,6-7-51 16,8-3-107-16,1-8-236 16</inkml:trace>
  <inkml:trace contextRef="#ctx0" brushRef="#br0" timeOffset="13254.1299">14704 5048 292 0,'0'0'25'0,"0"0"3"0,0 0 42 15,0 0 35-15,0 0-31 16,0 0-27-16,0-9-11 16,-1 7 4-16,-1 2-8 15,2 0-8-15,0 0-11 16,0 0-5-16,0 0 7 15,0 0-6-15,0 0-1 16,0 0-3-16,0 0 0 16,0 0-3-16,0 0-2 15,0 0 0-15,0 0-1 16,0 0 1-16,0 0-2 16,9-2 2-16,12 2 1 0,7-2 2 15,5 0 2-15,0 1-4 16,0-3 0-16,-3-1 4 15,-2-1 3-15,-1 0 12 16,-5 1-5-16,-5 0 3 16,-2 1-5-16,-5-1-1 15,0 3-2-15,-2-2 1 16,-1 1-10-16,1 1-1 16,2 1 2-16,-1-1-2 15,2 2 0-15,2-2-1 16,-2 2 1-16,-2 0 1 15,1-1-1-15,-3 1 2 16,-2-2 1-16,-2 2-3 16,-2 0-2-16,1 0 2 15,-2 0 3-15,0 0-3 0,3 0 4 16,-3 0-1-16,2 0-3 16,2 0-2-16,-1 0 2 15,0 0 0-15,0 0 0 16,0 0 2-16,-2 0-1 15,1 0 1-15,-2 0-1 16,1 0 0-16,-1 0 2 16,0 0 2-16,2 0-5 15,-1 0 2-15,4 0-1 16,0 7 0-16,1-3 0 16,1 2 0-16,-1-2 1 15,1 1 4-15,2 0 0 0,0-1-3 16,-2-3 9-1,0 1-3-15,-2 0-2 0,-3-2 0 16,-1 0-6-16,-1 0 6 16,2 0 0-16,-2 0-1 15,0 0 8-15,0 0-7 16,0 0-5-16,0 0 4 16,0 0-6-16,0 1 0 15,0-1-2-15,0 1-3 16,0-1 4-16,0 2-8 15,0 2 6-15,0 2 0 16,0 4 3-16,0-1 0 16,0 1 0-16,1 4 1 0,1-1-2 15,-1 3 0-15,1-3 1 16,-2 4 3-16,0-2-3 16,0 1 1-16,0-2 0 15,0 0-1-15,0 0 0 16,0 0 0-16,0 1 0 15,0-1 0-15,0 2 0 16,0 1 0-16,0 1 0 16,0 2 6-16,0-3-6 15,0-1 0-15,0-1 0 16,0-1 0-16,0 2 2 16,0-2-2-16,0 0 0 0,0 0-1 15,0-2 1 1,0 3 0-16,0-3-1 0,0 1 1 15,0-2 0-15,0-3 0 16,0-1 1-16,0-2-1 16,0 0 2-16,0-3-2 15,0 0 0-15,0 2 0 16,0 0 1-16,0 1-3 16,0 2 2-16,1 0 0 15,1 0 0-15,-2-2 0 16,1 1 0-16,1-2 0 15,-2 0 1-15,1 0-2 16,1-3-1-16,-2-1-14 16,0 0-18-16,0 0-18 15,0 0-35-15,0 0-49 0,0 0-86 16,-6 0-143-16</inkml:trace>
  <inkml:trace contextRef="#ctx0" brushRef="#br0" timeOffset="14283.0792">14606 5628 26 0,'0'0'154'16,"0"0"-128"-16,0 0 24 15,0 0 33-15,0 0-27 16,0 0-16-16,0 0-28 15,0 0-10-15,0 2 17 16,10-2 22-16,4 1 12 16,-1-1-25-16,6 0-7 15,2 0 7-15,3 0-1 16,-1 0 4-16,3 0-12 16,1 0 1-16,0 0 0 0,-2 0 0 15,2 0-1 1,-4 0 0-16,1 0-4 0,-2-1-1 15,-2-3 5-15,-1 0 2 16,-2-1-5-16,-1 2-4 16,0 1-2-16,0-2 4 15,2 1-6-15,-1 1-5 16,-3 1 0-16,-1-1 1 16,-6 2-4-16,0 0 3 15,-4 0-3-15,0 0 0 16,-3 0-2-16,0 0 4 15,0 0-4-15,2 0 4 16,1 0-2-16,0 0 0 16,1 0 0-16,1 0 1 15,2 0 5-15,-1 0 2 0,2 0 3 16,1-2-4-16,-1 2 0 16,0 0-1-16,0 0-5 15,-4 0 0-15,-1 0-1 16,3 0 3-16,-3 0-3 15,0 0 1-15,3 0-1 16,3 0 0-16,1 0 2 16,-1 0 0-16,-4 0 0 15,-2 0-2-15,-2 0 1 16,-1 0 2-16,0 0 7 16,0 0-3-16,0 0 1 15,0 0-4-15,0 0-3 16,0 0 2-16,2 0-2 0,-2 0-1 15,0 0 0-15,0 0 0 16,0 0-2-16,0 0 2 16,0 0-5-16,0 0-25 15,0 0-12-15,1 0-25 16,1 0-35-16,5 0-28 16,-1 0 42-16,-1 0-82 15,-5 0-140-15</inkml:trace>
  <inkml:trace contextRef="#ctx0" brushRef="#br0" timeOffset="15889.0764">14661 6362 237 0,'0'0'58'0,"0"0"-14"16,0 0 7-16,0 0 21 15,0 0-29-15,0 0-1 16,0-1 1-16,0 1-3 0,0 0-1 16,0 0-7-1,0 0-1-15,0 0-8 0,0 0 2 16,0 0-7 0,0 0-5-16,0 0-2 0,0 0-7 15,0 0-4-15,0 1-1 16,-2 10 1-16,-1 3 2 15,2 3 1-15,-2 1 5 16,3 1 5-16,-2 0-3 16,1 0-1-16,1 3-8 15,0-4 2-15,0 1 2 16,0-2-3-16,0 0-1 16,0 0-1-16,0-1 0 15,0 0 0-15,0-1 1 0,0-1 7 16,0 1-6-16,-2-1 3 15,2-1 5-15,0-3-8 16,0 0-2-16,0-1 0 16,0 1 2-16,0 0-2 15,0 2 0-15,0-3 0 16,0 1 1-16,0-2 1 16,0-2-2-16,0-1 1 15,0 0 0-15,0 0 0 16,0-1-1-16,0 0 0 15,0 0-1-15,0-2-3 16,0 1 4-16,0-1-3 16,0 0-2-16,0 0-10 15,0 1-28-15,0-3-43 0,0 0-44 16,12 0-42-16,5 0-68 16</inkml:trace>
  <inkml:trace contextRef="#ctx0" brushRef="#br0" timeOffset="17201.4423">14676 6353 203 0,'0'0'84'0,"0"0"-54"16,0 0 8-16,0 0 20 15,0 0-9-15,0 0-26 16,0-4-9-16,0 4 1 16,0 0 11-16,4 0 19 15,8-2-9-15,0 0-14 0,5 2-5 16,-1-2 3-16,0 1 0 16,2 1-12-16,-1-2 5 15,0 2-1-15,2-2 5 16,0 1 8-16,2-1 1 15,0-4-5-15,0 1-1 16,1 1 2-16,-1 0-6 16,1-2-6-16,2 2-4 15,0 0-2-15,-3 4 1 16,1-2-4-16,-1 2 4 16,-3 0-5-16,1 0 0 15,-3 0 2-15,0-2 6 0,-4 0 0 16,1 1 12-16,-2-1-10 15,-2-1 1-15,-2 1 4 16,-4 1-4-16,0 1-1 16,-3 0-2-16,0 0-2 15,0 0 4-15,0 0-10 16,0 0 0-16,0 0 0 16,0 0 0-16,0 0 0 15,0 0 1-15,0 0-2 16,0 0 2-16,0 0-2 15,0 0 1-15,0 0-1 16,0 0 1-16,0 0-1 16,0 0-2-16,0 0 2 0,0 0 1 15,0 0-3-15,0 0 2 16,0 0 1-16,0 4-1 16,0 3 1-16,0 1 1 15,0 2-1-15,0 0 1 16,0 1-1-16,0 1 1 15,1 1 1-15,1 0-2 16,-2-4 0-16,1 2-2 16,-1-2 2-16,0 0 2 15,0 1 0-15,0 0-1 16,0-2-1-16,0 2 2 16,0-1-1-16,0 3 0 15,0 0 1-15,0-3 5 16,0 3-6-16,0-2 1 0,0-1-2 15,0 0 0-15,0 2 1 16,0-3 0-16,0 2 0 16,0-1 3-16,0-1-3 15,0 1-1-15,0 2 0 16,0-2 0-16,0 2 1 16,0-2-1-16,0 3 0 15,0-2 0-15,0 1 0 16,0-1 0-16,0 2 0 15,0-3 2-15,0 1-2 16,0 1 0-16,0 1 0 16,0 2 1-16,0-2-1 15,0 2 0-15,0-3 0 0,0 0 1 16,0-2 0-16,0-1 1 16,0 1-2-16,0 1 1 15,0-4-1-15,0 2 0 16,0-1 0-16,0-1 0 15,0 0-4-15,0-2 4 16,0 0 4-16,0 1-4 16,0-3 0-16,0 1 0 15,0-1-1-15,0 1 1 16,0 1 1-16,0 0-1 16,0 0 0-16,2-2-2 15,1 3-9-15,-2-2-8 0,4 3-24 16,-2-4-25-16,3 1-73 15,-5-1-94-15,-1-2-192 16</inkml:trace>
  <inkml:trace contextRef="#ctx0" brushRef="#br0" timeOffset="18379.9872">14667 6846 134 0,'0'0'57'0,"0"0"-16"16,0 0 8-16,0 0-15 16,0 0-12-16,0 0-10 15,0-2 10-15,0 2 14 0,0 0 19 16,0 0-3-16,0 0-5 16,0 0-1-16,0 0-17 15,0 0-14-15,0 0-11 16,0 0-4-16,0 0 0 15,1 0 0-15,7 0 2 16,-1 1 16-16,2 4 4 16,0-2 14-16,6 0-6 15,0-1 1-15,6 0-7 16,0 0 0-16,0 0-14 16,1-1-5-16,0 1-2 15,-2 0 1-15,-2-1-4 16,-5 3 0-16,-1-3 2 15,0-1 3-15,0 0-1 0,-2 0 18 16,1 0-8-16,-1 0-3 16,2 0-6-16,2 0 5 15,2 0-2-15,2 0-6 16,-2 0 1-16,1 0 0 16,-4 0 1-16,-1 0-1 15,0 0 1-15,-6 0 0 16,-3 0-3-16,0 0 0 15,-3 0 8-15,0 0-9 16,2 0 3-16,1 0 0 16,2 0-2-16,0 0-2 0,1 0 2 15,1 0-2 1,-2 0 2-16,4 0 0 0,-6 0-1 16,0 0 4-16,-2 0-1 15,1 0-2-15,1 0 2 16,1 0 0-16,2 0 1 15,3 0 0-15,0 0 6 16,0 0 0-16,-1 0 1 16,0 0-5-16,-2 0 0 15,-3 0 2-15,0 0-2 16,-1 0 2-16,-2 0-7 16,0 0 10-16,0 0-6 0,0 0-2 15,0 0 1 1,0 0-4-16,0 0 0 0,0 0-14 15,0 0-16-15,0 0-6 16,0 0-5-16,0 0 3 16,0 0 10-16,0 0-11 15,0 0-41-15,0 0-83 16,0 0-91-16</inkml:trace>
  <inkml:trace contextRef="#ctx0" brushRef="#br0" timeOffset="19827.3923">14728 7491 17 0,'0'0'24'0,"0"0"-2"16,0 0-19-16,0 0 6 15,0 0 23-15,0 0-5 16,3-14-19-16,-3 14 12 15,0 0 13-15,0 0 5 16,0 0-23-16,0 0-7 16,0 0-6-16,0 0-2 15,0 0 0-15,-4 0 2 16,-2 0 0-16,1 7-1 16,-3-3-1-16,1 2 1 0,0 2-2 15,1-2 1 1,0 3 0-16,-3-2-1 0,4 1-30 15,-1-1-25-15,3-2-34 16</inkml:trace>
  <inkml:trace contextRef="#ctx0" brushRef="#br0" timeOffset="20201.2219">14728 7491 43 0,'-70'59'107'0,"70"-59"-9"16,0 0-34-16,0 0-26 15,-2 0 1-15,2 0 13 16,0 0-4-16,0 0-10 15,0 0 20-15,-1 0-14 16,1 0-14-16,0 0-3 16,0 0 9-16,-2 0 0 15,2 0-3-15,0 0-6 0,-1 0-7 16,1 0 3-16,0 0-2 16,0 0-5-16,0 0 1 15,0 0 0-15,0 0-2 16,0 0-3-16,0 0-2 15,0 0-4-15,0 0-3 16,0 0-3-16,0 0 1 16,0 0 0-16,0 0-1 15,0 0 1-15,0 0-1 16,0 0 0-16,0 0 1 16,-2 0 2-16,2 0-2 15,0 0-1-15,0 0 0 0,0 0-7 16,0 0-44-16,0 0-63 15,0 0-144-15,5 2 58 16</inkml:trace>
  <inkml:trace contextRef="#ctx0" brushRef="#br0" timeOffset="21385.6874">14634 7753 163 0,'0'0'62'0,"0"0"-17"15,0 0 10-15,0 0 3 16,0 0 0-16,0 0-14 16,-4-9 3-16,4 6-11 15,-2 2 17-15,1 0-16 0,1-1-17 16,0 2 12-1,-2-1 21-15,2 1-15 0,0 0-10 16,-2 0-3-16,2 0-4 16,-1 0 0-16,1 0-4 15,0 0-4-15,0 0-6 16,0 0-2-16,0 0-5 16,0 0 0-16,0 0-2 15,0 0 1-15,0 0-3 16,0 5 4-16,-2 7 0 15,2-2 0-15,-1 4 0 16,-1 3 2-16,-1 2 0 16,1 2 0-16,0 1 3 0,2 2-4 15,0-2 1-15,0 2-1 16,0-3-1-16,0 3 3 16,0-2-3-16,0 0 0 15,0-2 0-15,0-2 4 16,0 4 0-16,0-3-3 15,0 1 1-15,-1-2 2 16,1-4-2-16,0 0 0 16,0-4-1-16,0-4 0 15,0-1 1-15,-2-2-1 16,2 1-1-16,0-2 1 16,0 0 0-16,0 2 1 15,0-4-1-15,0 4-1 16,0-3 0-16,0-1 0 0,0 2-1 15,0-2 1-15,0 0-3 16,0 0 3-16,0 0-12 16,0 0-9-16,0 0-9 15,0 0-22-15,0-2-29 16,12-11-41-16,-3-8-147 16</inkml:trace>
  <inkml:trace contextRef="#ctx0" brushRef="#br0" timeOffset="22939.0632">14589 7635 255 0,'0'0'85'16,"0"0"-78"-16,0 0 24 16,0 0 18-16,0 0-30 15,0 0-6-15,0 0 13 16,-1-14-3-16,-1 14-2 16,2 0-3-16,0 0-2 15,0 0-6-15,0 0-8 16,0 0 3-16,0 0-5 15,0 0 0-15,0 0 0 16,0 0 0-16,2 0 2 16,8 0 23-16,4 0-4 0,-1 0-5 15,1 0 9-15,0-2-14 16,-2 2 6-16,3 0 3 16,-1-3-3-16,-1 3 1 15,-4-1-14-15,2 0 12 16,0-1-9-16,3 0-1 15,4 1 6-15,1-1 1 16,2 0 8-16,0 2-10 16,-3 0-10-16,-2 0 7 15,-2 0 4-15,-1 0-7 16,-4 0-1-16,5 0-2 16,-1 0-2-16,0 0 17 0,2 0-5 15,0 0-2 1,0 0-1-16,-1 0-3 0,-1 0-5 15,-1 0 6-15,-5 0 3 16,-2 0-5-16,-2 0-3 16,-1 0 3-16,-2 0 1 15,1 0 1-15,5 0-7 16,0 0 2-16,4 0-2 16,2 0 1-16,-1 0-1 15,-2 0 1-15,-3 0-1 16,-1 0 0-16,-3 0 0 15,-1 0-1-15,1 0 1 16,-2 0-3-16,1 0 3 16,-1 0 0-16,3 0 0 15,0 0 0-15,3 0 0 0,-1 0 2 16,5 0 3-16,-2 0-5 16,1 0 0-16,-3 2 0 15,-1-2-4-15,0 2 4 16,-2-2 0-16,2 0 1 15,1 0 1-15,0 0 7 16,-1 0-8-16,-2 0 9 16,0 0-5-16,-1 0-5 15,-1 0 4-15,1 0-4 16,-2 0 1-16,0 0-1 16,0 0-5-16,0 0 5 15,0 0 6-15,0 1-5 0,0-1-1 16,0 2-2-16,0-2 0 15,0 0 3-15,0 0-5 16,0 2 0-16,0 3 2 16,0-1 1-16,1 3 1 15,2 3 0-15,0-1 0 16,0 3-4-16,0 2 4 16,1 1 10-16,0 3-10 15,-3 0 0-15,1 3-4 16,-2-1 4-16,0 2 4 15,0 0-3-15,0-2 1 16,0 2 4-16,0 1-6 16,0-4-2-16,0 3 2 0,0-1 1 15,0 0 3-15,0-5-3 16,0 2 1-16,0-2-2 16,0 1 1-16,0-1 3 15,0-1-4-15,0-1 1 16,0 0 2-16,0-1 4 15,0-3-6-15,0 0 0 16,0 1 2-16,0-3-5 16,0 0 4-16,0 0-2 15,0-2 5-15,0 0-4 16,0 1-1-16,0-2 1 16,0 2-1-16,0-1 4 0,0 0 0 15,0-2-3 1,0-1-1-16,0 1 1 0,0-1 0 15,0-1 0-15,0 1-1 16,0 1 0-16,0-2 0 16,0 0 2-16,0 1-1 15,0 0 2-15,0 1-3 16,0-3 0-16,0 1-3 16,0 1-2-16,0-2-11 15,0 4-33-15,0 0-29 16,0-1-68-16,0 0-98 15,-9-4-277-15</inkml:trace>
  <inkml:trace contextRef="#ctx0" brushRef="#br0" timeOffset="24032.9999">14625 8273 144 0,'0'0'117'0,"0"0"-102"15,0 0 20-15,0 0 1 16,0 0-12-16,0 0 29 15,24 3-2-15,-8-3-4 16,2 0 21-16,0 0-28 16,2 0-15-16,-3 0-5 15,-2 0 16-15,2 0-15 16,-4 0-3-16,3 0 1 16,0 0-4-16,1 0-10 15,1 0 6-15,2 0-5 16,-2 0-2-16,0-4-3 0,-1 3 7 15,-2-1-8-15,0 0 7 16,-4 1-4-16,-1 1-2 16,-4-2 4-16,3 0-2 15,-1 2 5-15,-1-1-8 16,5 1 5-16,-3 0-5 16,0 0 1-16,3 0-1 15,-5 0-4-15,1 0 4 16,-2 0 3-16,-2 0-1 15,3 0-2-15,-1 0 0 16,2-2 0-16,1 1 1 16,4-1-3-16,-1 0 3 15,3 2-1-15,0-1 6 0,1 1-6 16,-2-1-2-16,1 1 2 16,-6-2 11-16,0 2 2 15,-3-2 2-15,0 2 1 16,-3-1-3-16,1 1-6 15,1-2 4-15,1 0-9 16,-2 2 7-16,-1 0-9 16,-1 0 2-16,-1 0 0 15,-1 0-2-15,0 0 0 16,3 0 0-16,-2 0 1 16,-1 0 3-16,3 0-4 15,0 0 1-15,2 0 6 0,1 0-3 16,0-3 6-1,3 2-10-15,-3 0 6 0,1-1-4 16,-2 0 1-16,-2 2-3 16,-3 0 1-16,3-1-1 15,-3 1 4-15,0 0-4 16,0 0-21-16,0-2-21 16,-5 0-26-16,-16-2-181 15,-10-2-122-15</inkml:trace>
  <inkml:trace contextRef="#ctx0" brushRef="#br0" timeOffset="25106.1028">14630 7614 124 0,'0'0'42'0,"0"0"27"16,0 0-15-16,0 0-36 16,0 0-11-16,0 0-2 15,0 0 12-15,0-2 5 0,0 2 12 16,0 0 4-16,0 0-19 15,0 0 7-15,0 0 14 16,0 0-23-16,0 0-11 16,0 0-4-16,0 0 0 15,0 0-2-15,0 0 0 16,0 0 2-16,0 0 3 16,0 0-5-16,0 3 2 15,-2 1 0-15,1 1 5 16,-3 1-1-16,3 4 5 15,-1-1 11-15,-1 4-20 16,2-4 11-16,-1 1-7 16,-2-1-3-16,3 0-1 0,1 1-2 15,-2-1 2 1,1-1 3-16,-1 0-2 0,1-1-2 16,-1 1 16-16,2 1-10 15,0-2 3-15,-1 1-2 16,1-1 0-16,-2 2-4 15,2 0 9-15,-1 3-2 16,1-2-6-16,0 3-5 16,0-1 2-16,0 5-2 15,0-3 0-15,0 1 9 16,0-1-9-16,0 0 0 16,0 0 3-16,0 0-3 0,0 0 0 15,0 2 1 1,0 2-1-16,0-3 0 0,0 3-10 15,1-4-11-15,1 3-10 16,-2 1-24-16,0-1-28 16,0 3-53-16,-3-3-82 15</inkml:trace>
  <inkml:trace contextRef="#ctx0" brushRef="#br0" timeOffset="26028.8846">14604 8289 194 0,'0'0'42'15,"0"0"-14"-15,0 0 22 16,0 0-9-16,0 0 8 16,0 0 6-16,-1 0-14 0,1 0 26 15,0-2-25 1,0 2-19-16,0 0-11 0,0 0 0 15,0 0-10-15,0 0-2 16,0 0-1-16,0 0 1 16,0 0 0-16,0 0 1 15,0 0 4-15,0 0-2 16,0 0 3-16,0 0-6 16,0 0 7-16,0 0-7 15,0 0 0-15,0 0-1 16,0 0 0-16,1 0 1 15,7 0 0-15,2 0 0 16,-1 0-3-16,-1 0 6 16,0 0-3-16,0 0 1 15,-2 0-1-15,1 0 1 0,2 0-1 16,2 0-12-16,2 0-18 16,2 0-51-16,3 0-106 15</inkml:trace>
  <inkml:trace contextRef="#ctx0" brushRef="#br0" timeOffset="26666.3298">14617 8153 103 0,'0'0'121'0,"0"0"-74"15,0 0 5-15,0 0-30 16,0 0-20-16,0 0 3 16,-1 17 1-16,1-6-6 15,0 0 1-15,0 2-1 16,0-3 1-16,0 0-1 16,0-2 0-16,0-1-4 15,0-2-40-15,0 0-139 16</inkml:trace>
  <inkml:trace contextRef="#ctx0" brushRef="#br0" timeOffset="32582.6579">9987 1251 441 0,'0'0'97'0,"0"0"-34"16,0 0 6-16,0 0 22 15,0 0 2-15,0 0-31 16,0 0-20-16,3-24-8 15,-3 24-9-15,0 0-2 16,0 0-18-16,0 0-5 16,0 8-2-16,0 10-1 15,0 6 3-15,3 9 0 16,1 4 2-16,0 0-1 16,1-2-1-16,1-2 0 15,0-5 0-15,1-3 0 16,1-2 0-16,1-4-23 0,0 0-38 15,4-6-43-15,-4-9-107 16,-3-4-170-16</inkml:trace>
  <inkml:trace contextRef="#ctx0" brushRef="#br0" timeOffset="33273.369">9779 842 468 0,'0'0'27'15,"0"0"-27"-15,0 0 0 16,-86 68 21-16,56-36 79 16,-2 4-46-16,1 5-3 15,-2 6-16-15,-1 6 12 16,-3 3-3-16,7 5-5 16,2 5-18-16,7 3-4 15,4 5-5-15,10 1 1 0,7 3-8 16,0-2-2-16,15-3 1 15,22-7-4-15,8-7 2 16,13-7 1-16,15-4-3 16,11-8-2-16,2-7 2 15,-1-9-8-15,-12-7 1 16,-8-6-11-16,-9-8 11 16,-4-3-8-16,-2-3 3 15,0-21-5-15,1-14-4 16,-3-12 19-16,-2-11 2 15,-3-12 8-15,-2-8 21 16,-8-4 2-16,-7-1-3 16,-8-2-14-16,-9 3-6 0,-9-2 6 15,0 2 4-15,-16 2-11 16,-16 6-1-16,-8 4-4 16,-2 5 4-16,-5 7 3 15,-4 9-6-15,-4 9-1 16,-5 10-1-16,-4 9 0 15,-2 7 0-15,-5 9 1 16,-2 4 1-16,-8 4-1 16,-4 8-4-16,-3 20-4 15,-3 17-31-15,1 12-8 16,4 16-20-16,5 7-45 16,7 3-60-16,8-5-103 15</inkml:trace>
  <inkml:trace contextRef="#ctx0" brushRef="#br0" timeOffset="41110.2278">16062 4970 318 0,'0'0'58'0,"0"0"-42"15,0 0 47-15,0 0 30 16,0 0-19-16,0 0-38 16,0 0-19-16,0 0 10 15,1-15 5-15,1 15 11 16,-2 0-8-16,0 0-9 16,0 0-7-16,0 0 5 15,0 0 4-15,-3 0-22 16,-9 0-4-16,1 0-1 15,-2 0 5-15,-4 0-6 16,-6 0 3-16,-3 10-2 16,-2 1 3-16,0 1-1 15,2-1 1-15,2 2 3 16,5 0-4-16,2 1-1 0,3 1 0 16,2 3-1-16,0 4 2 15,1 2-1-15,2 0-1 16,1 3 0-16,-1 2-1 15,3-1 3-15,-2-1 0 16,-1 1-2-16,3-4 0 16,2 0 1-16,1-2-1 15,1-2-1-15,2 1-1 16,0-2 1-16,0 2 1 16,2-2-1-16,5 2 0 15,3-2-1-15,3 0 1 16,2-5 0-16,7-2 3 0,2-6-2 15,6-2 1-15,1-4-2 16,3 0 1-16,1 0-1 16,-1-7 1-16,-3-4 1 15,-4-2-2-15,-5-3 4 16,-2 3-2-16,-4-6 1 16,0 0 5-16,-2-3 2 15,-2 2-10-15,-2 1 9 16,-5 3 5-16,-1 4-13 15,-2 2 17-15,-2 6-7 16,0 1 3-16,0 1 2 16,0 2-7-16,0 0-9 15,0 0-3-15,0 0-3 0,0 0-5 16,0 2 4-16,0 8 1 16,0 4 3-16,0 0 0 15,8 3 2-15,3 1 2 16,3 1-2-16,5 0 1 15,5-4-2-15,2 1 1 16,2-5-6-16,0-5 7 16,-1-1 0-16,-6-5 0 15,-3 0 0-15,0 0 1 16,-3-5-1-16,2-9 0 16,-3-3 3-16,-1-2 3 15,-4-1 13-15,-4 0-7 0,-2 2 14 16,-3 1-17-1,0 0 14-15,0 0-16 0,-3-1 7 16,-9 1-9-16,-3 0 0 16,1 3-5-16,-1 1 0 15,-2 3-3-15,-4 5 2 16,-6 2 1-16,-3 3-2 16,-1 0-1-16,0 0 1 15,6 0 0-15,5 5-4 16,2 4-7-16,6-1-14 15,3-3-6-15,-1 6 4 16,5 0-14-16,2 4-34 16,3 0-37-16,0-1-90 15,15-3-40-15</inkml:trace>
  <inkml:trace contextRef="#ctx0" brushRef="#br0" timeOffset="41597.7743">17012 5078 549 0,'0'0'58'0,"0"0"12"15,0 0 2-15,0 0-12 0,0 0-15 16,0 0-26-1,-34-67 2-15,23 65-12 0,1 0-7 16,-3 2-1-16,-3 0 5 16,-3 0-5-16,-3 2-1 15,1 10 0-15,-1 0 0 16,4 3 3-16,3 1-6 16,3 3 3-16,4 1-1 15,2 2 1-15,3 0 0 16,2 1 1-16,1 3 2 15,0 0-3-15,0 1 2 16,0 2 4-16,3 0-5 16,3 2 2-16,2 1 2 0,-1-1-2 15,-1 2 0-15,-3 0 1 16,0-2 2-16,-2-3-1 16,-1-4 0-16,0-2 2 15,0-5-7-15,0-3 2 16,0-3-2-16,-1-4 0 15,-1-1-7-15,-1-3-36 16,3-3-58-16,0 0-169 16,0 0-83-16</inkml:trace>
  <inkml:trace contextRef="#ctx0" brushRef="#br0" timeOffset="41835.9366">16626 5425 574 0,'0'0'79'0,"0"0"-3"15,0 0-8-15,0 0-8 16,0 0-20-16,0 0-30 16,19-49-10-16,11 39-1 15,12 0 0-15,7-1 1 16,8 1 1-16,2 1-1 15,1 1-23-15,-3 0-80 16,-5 0-124-16,-10 0-160 16</inkml:trace>
  <inkml:trace contextRef="#ctx0" brushRef="#br0" timeOffset="42225.6582">17400 5127 459 0,'0'0'144'15,"0"0"-13"-15,0 0-13 16,0 0-37-16,0 0-33 16,-11-80-20-16,0 73-10 15,0 4-3-15,1 1-1 16,-2 2-12-16,3 0 0 16,0 0-2-16,-3 0-2 15,3 7-1-15,0 7 0 0,0 2-1 16,3 4 3-1,5 4-2-15,1 2 0 0,0 6 2 16,0 1 1-16,7 0-1 16,3 1 1-16,-3 1-1 15,-3-1 1-15,-1 1 0 16,-1 0 0-16,-1 2 0 16,-1-3 0-16,2-5 0 15,1-1 0-15,-2-9 0 16,2-4 1-16,-2-6-1 15,-1 0 0-15,0-5-2 16,0-1-44-16,2-1-35 0,-2-2-87 16,0 0-139-1</inkml:trace>
  <inkml:trace contextRef="#ctx0" brushRef="#br0" timeOffset="42429.655">17154 5456 621 0,'0'0'98'16,"0"0"-31"-16,0 0-10 15,0 0-23-15,0 0-27 16,80-82-3-16,-36 72 1 16,5-2-4-16,-1 5-1 15,-1-1-6-15,-6 2-21 16,-7-1-87-16,-6 1-157 0</inkml:trace>
  <inkml:trace contextRef="#ctx0" brushRef="#br0" timeOffset="42864.96">17648 5329 163 0,'0'0'499'16,"0"0"-452"-16,0 0-42 15,0 0 78-15,0 0-14 16,0 0-43-16,47-13-2 16,-12 1-5-16,-3-1-6 0,-2 0 10 15,-7 2 9-15,-5-1-14 16,-8 2 1-16,-4-1 5 16,-6 1 10-16,0 0-9 15,0 1-17-15,-12 2-8 16,-3 2 0-16,-4 1-1 15,-2 4-2-15,1 0-7 16,-2 0 10-16,-3 12-1 16,4 7-2-16,0-1-1 15,5 4-4-15,5-1 5 16,7 2-4-16,4 0 7 16,0 1-6-16,1 1 4 0,13-4 0 15,4-3 2-15,1-2-3 16,2-3-1-1,3-6 4-15,6-2 0 0,2-3 1 16,3-2-3-16,4 0-17 16,2-5-63-16,1-11-79 15,3-3-224-15</inkml:trace>
  <inkml:trace contextRef="#ctx0" brushRef="#br0" timeOffset="43352.0606">18294 5241 532 0,'0'0'125'0,"0"0"-67"0,0 0 30 16,0 0-21-16,0 0-32 16,0 0-22-16,-5-3-3 15,5-1 3-15,8 0-1 16,6-2 19-16,3-2-6 15,2-1-2-15,-5-2 3 16,-1-2-5-16,-4-1 9 16,-4 0-9-16,-2 1 7 15,-3 3-10-15,0 0-8 16,0 2-1-16,-12 2-9 16,-5 3 1-16,-1 3-1 15,-4 0-4-15,-6 0 1 0,-2 15-1 16,-1 7 1-16,-1 5-2 15,7 2 4-15,1 2-5 16,8-1 2-16,1-3 1 16,6-2-6-16,7 1-1 15,2-6-9-15,0-1 12 16,11-3 5-16,13-2-1 16,5-3-1-16,7-3 4 15,4-3 7-15,2-4-7 16,-3-1 1-16,-3 0-5 15,-1 0 4-15,-2 0 0 16,-1-6-20-16,-1-8-65 16,-3 2-51-16,-3-5-235 0</inkml:trace>
  <inkml:trace contextRef="#ctx0" brushRef="#br0" timeOffset="55873.1116">16183 6482 25 0,'0'0'41'0,"0"0"24"15,0 0 16-15,0 0-16 16,0 0-8-16,0 0-1 16,0 0 13-16,0 0-2 15,27-18 7-15,-27 18-3 16,0 0-17-16,0 0-16 15,0-2-1-15,0 2 1 16,0 0-4-16,0 0-3 16,0 0-9-16,-3 0 14 15,-14 0-25-15,-11 0-5 0,-8 0-6 16,-4 8 0-16,1 1-6 16,5 0 6-16,5-4 1 15,8 1 6-15,5 0-6 16,3 0-2-16,5-2 1 15,2 2-5-15,5-2 3 16,-1 1-14-16,2 3-3 16,0-2 0-16,0 2-2 15,5-1 1-15,7 0 2 16,7-1 8-16,5-1 10 16,5 1-5-16,6 0 10 15,-1 0-3-15,-1 1-2 0,-2 1-1 16,-1-1 0-16,-3 4 1 15,-2-3 0-15,-5 3 0 16,-5 1-2-16,-6-2-3 16,-3 4-1-16,-6 1-3 15,0 0-1-15,0 4 10 16,-3-4 1-16,-15 3 26 16,-9-1 1-16,-8-3-6 15,-6-1-3-15,-1-4 6 16,-1 0-15-16,-2-5-7 15,2-1 1-15,0-1-4 16,2-2 0-16,2 0-4 16,3 0-3-16,7 0-27 0,3 0-17 15,9 0-98 1,12 0-118-16</inkml:trace>
  <inkml:trace contextRef="#ctx0" brushRef="#br0" timeOffset="56413.0949">16503 6661 632 0,'0'0'5'0,"0"0"58"16,0 0 2-16,0 0 4 15,0 0-21-15,0 0-28 16,-89-33-19-16,73 43-1 16,-1 13 0-16,-4 4-4 15,3 8 8-15,2 0-6 16,4 1 2-16,3-3-18 16,5-4-22-16,4-6-8 15,0-5-17-15,8-8 6 16,9-5 29-16,4-5 24 15,0 0 6-15,0-3 16 16,-2-13 25-16,-3-3 4 16,-2-4-3-16,-5-1-15 15,-3 2-5-15,-3 6-7 0,-2 1 1 16,-1 11 2-16,0 2 13 16,0 2-3-16,0 0-8 15,0 0-15-15,0 0-5 16,0 0-4-16,0 0-12 15,6 8 10-15,3 5 1 16,3-1 7-16,4 2-2 16,1 0 1-16,2-2-1 15,0 0 2-15,-2-1-4 16,2 0-2-16,-2 0-8 16,2-2-50-16,2-1-39 15,0-4-95-15,1-4-132 0</inkml:trace>
  <inkml:trace contextRef="#ctx0" brushRef="#br0" timeOffset="57012.9353">16775 6747 233 0,'0'0'268'0,"0"0"-161"15,0 0-38-15,0 0-2 16,0 0-22-16,0 0-17 15,-29-6-10-15,22 14 7 16,0 1-4-16,2-5-9 16,1 1 0-16,1-4-7 15,0-1 13-15,3 0-11 0,0 0-3 16,0 0-3-16,0 0 5 16,0 0 18-16,0 0 13 15,0 0-10-15,0 0 4 16,0 0-10-16,0 2-20 15,0 2-1-15,0 6-11 16,0 4-1-16,1 6 12 16,5-1 0-16,0-1 1 15,-4-4-1-15,-1 0 0 16,-1-4 1-16,0-3-1 16,0-2-2-16,0-5 2 0,0 0 0 15,0 0 2-15,0 0 13 16,0-7 23-16,0-12-1 15,0-5-32-15,0-4 3 16,0 1-5-16,0-1 0 16,2 3-2-16,9-1-1 15,8 4-14-15,9 3-8 16,5 4-3-16,7 7 3 16,-3 5 7-16,-4 3-6 15,-3 0 6-15,-5 1 2 16,-5 13 2-16,-4 4 2 15,-4 1-9-15,-3 6-1 16,-5-2 10-16,-2 1 3 0,-2-1-8 16,0 0 0-1,0-2-3-15,0-1-17 0,0-2-59 16,7-6-122-16,13-4-81 16</inkml:trace>
  <inkml:trace contextRef="#ctx0" brushRef="#br0" timeOffset="57510.3057">17373 6690 582 0,'0'0'41'0,"0"0"73"16,0 0-51-1,0 0-15-15,0 0-10 0,0 0-25 16,-95-57-13-16,73 76-3 15,0 9 1-15,3 2 1 16,5 5-3-16,7 0-12 16,7-2-24-16,0-5-36 15,7-5-24-15,12-8-21 16,4-8 32-16,3-7 32 16,0 0 49-16,0-15 8 15,-1-10 40-15,-1-8-3 16,-5-6 33-16,-8-6 3 15,-3-5-6-15,-8-1-37 16,0 4-14-16,0 4-7 16,-3 6 19-16,-5 4 9 15,-1 6 22-15,0 9 5 16,6 8-28-16,-1 6 31 0,2 4-47 16,1 0-20-16,-4 2-1 15,1 16-7-15,-1 9 2 16,3 10 6-16,2 4 0 15,4 6-3-15,12 4 0 16,7 0-1-16,-4-2 4 16,0-3 0-16,-1-7-1 15,-3-3-13-15,-2-5-42 16,-2-4-66-16,-2-9-155 16</inkml:trace>
  <inkml:trace contextRef="#ctx0" brushRef="#br0" timeOffset="58193.0645">17584 6654 512 0,'0'0'83'0,"0"0"55"16,0 0-34-16,0 0-35 15,0 0-46-15,0 0-23 16,0 20-10-16,0 12 10 16,0 3 2-16,0 2 3 15,0-6-3-15,0-3-1 16,7-5 3-16,5-5-4 16,-2-7-5-16,4-7 4 15,1-4 1-15,1 0 8 0,4-4 2 16,-3-16-7-16,-2-4 5 15,-2-6 0-15,-5 1-5 16,-2 1-2-16,-1 9 0 16,-4 7 0-16,1 8 4 15,-1 4-1-15,1 0-4 16,6 0-2-16,6 18-42 16,10 6 33-16,7 1 7 15,4 0-9-15,-1-4-8 16,0-7 11-16,-2-6-2 15,-4-8 9-15,-3 0 3 16,-7 0 5-16,-4-14 36 16,-5-8 4-16,-5-4-5 15,-4-2-11-15,0-1-15 0,0 2-12 16,-6 3 4-16,-4 7 5 16,-1 3-7-16,4 4 0 15,2 4-4-15,2 3-15 16,0 3-53-16,3 0-76 15,0-2-275-15</inkml:trace>
  <inkml:trace contextRef="#ctx0" brushRef="#br0" timeOffset="58432.9889">18171 6603 625 0,'0'0'128'0,"0"0"-116"16,0 0-12-16,0 0-3 16,0 0 3-16,0 0 29 15,-6 103-20-15,6-69 17 16,2-6-7-16,5-5-12 16,0-5-4-16,-3-5 5 15,2-6-8-15,1-2-33 16,4-5-198-16,3 0-344 15</inkml:trace>
  <inkml:trace contextRef="#ctx0" brushRef="#br0" timeOffset="58602.6583">18182 6501 684 0,'0'0'18'0,"0"0"-18"16,0 0-21-16,0 0-80 16,0 0-143-16,0 0-66 15</inkml:trace>
  <inkml:trace contextRef="#ctx0" brushRef="#br0" timeOffset="59210.707">18422 6553 733 0,'0'0'86'16,"0"0"-21"-16,0 0-25 15,0 0-18-15,0 0-22 16,0 0-10-16,-56 83 10 16,48-34-3-16,5-2 0 15,3-5-3-15,3-3-13 16,16-10-6-16,8-7 4 15,6-8 5-15,6-8 1 16,4-6 6-16,3 0 3 16,1-17-2-16,-1-6 7 0,-4-8 1 15,-6-4 2 1,-8-8 2-16,-9-4 5 0,-7-1 25 16,-9 1-6-16,-3 4 4 15,0 8-6-15,0 8-6 16,-6 7 13-16,2 12-1 15,1 3-12-15,1 5-9 16,-3 0-11-16,-3 22-21 16,0 11 8-16,2 10 7 15,5 4 3-15,1 3-12 16,0-7 7-16,10-7-9 16,0-11 9-16,-2-9 0 0,-3-10 1 15,-2-6 5 1,1 0 2-16,8-4 19 0,0-15 25 15,6-14-34-15,0-4-6 16,-2 4 6-16,1 0-4 16,-1 15-5-16,-4 7-1 15,1 9 0-15,1 2 0 16,3 2-2-16,3 18-3 16,4 8 2-16,4 7 3 15,2 1 1-15,-2 0 1 16,1-5 3-16,-4-2-5 15,-7-5 0-15,-3-7-45 16,-11-6-63-16,-4-10-290 0</inkml:trace>
  <inkml:trace contextRef="#ctx0" brushRef="#br0" timeOffset="60890.8355">16045 7831 563 0,'0'0'39'0,"0"0"82"0,0 0-14 16,0 0-25-16,0 0-43 16,0 0-29-16,-1-17-10 15,1 42-7-15,0 14 7 16,0 7 0-16,0 5 8 15,6 0-2-15,2-6-6 16,0-2 3-16,0-8-3 16,-4-2 0-16,1-5-1 15,-4-4-19-15,-1-4-56 16,0-5-84-16,0-8-76 16,-15-7-136-16</inkml:trace>
  <inkml:trace contextRef="#ctx0" brushRef="#br0" timeOffset="61273.4697">15862 7966 349 0,'0'0'10'0,"0"0"55"16,0 0-13-16,28-82 13 15,-6 67-20-15,7 4-30 16,7 3 12-16,3 8 16 15,1 0-33-15,3 0 9 16,-4 17-3-16,0 7 5 16,-3 2-11-16,-5-1 10 0,-1 4-9 15,-5-1-8-15,-4 3 2 16,-4 0-2-16,-4 2-3 16,-9-2 2-16,-4 0-1 15,0 1 5-15,-17 1 8 16,-12-1 14-16,-14 0-4 15,-11-3-2-15,-7-3-1 16,-5-6-10-16,1-3-7 16,2-3 2-16,5-1 2 15,10-6-8-15,9-3-1 16,15-1-24-16,12-3-58 16,12 0-71-16,11-10-149 15</inkml:trace>
  <inkml:trace contextRef="#ctx0" brushRef="#br0" timeOffset="62075.4753">16511 8148 694 0,'0'0'21'16,"0"0"-21"-16,0 0-6 15,0 0-10-15,0 0 12 16,0 86 7-16,11-48-3 16,12-1 2-16,7-6 1 15,1-2 0-15,-4-9-3 0,-3-7 0 16,-7-7 2-16,0-6 12 16,3 0 26-16,-4-11 23 15,3-13-4-15,-3-7-20 16,-5-4-6-16,-8-5-5 15,-3 2-14-15,0 2-4 16,-11 3-3-16,-8 7-2 16,-3 4-3-16,-2 4 0 15,2 8-2-15,-4 7 0 16,3 3 0-16,0 0-3 16,4 8 1-16,3 6-3 15,10 3-33-15,6 0 4 0,0 2-9 16,29-3 4-16,12-4 14 15,11-6-1-15,1-6 10 16,-3 0 8-16,-4 0 8 16,-9-16 1-16,-4-9 38 15,-8-1 35-15,-5-8-15 16,-4-4-6-16,-5-2-12 16,-5 4-16-16,-6 5 6 15,0 6-8-15,0 9 4 16,-3 4-9-16,-5 9-6 15,-4 3-11-15,-7 0-1 16,-5 19-48-16,0 14 7 16,0 9 7-16,11 0-20 0,13-1-33 15,2-8-3-15,24-5 30 16,9-9 35-16,3-4 4 16,-2-3 9-16,-1-3 10 15,-7-2 2-15,-3 1-2 16,-5-3 2-16,-4 4 0 15,-5 0 0-15,-5 1 0 16,-5 0 12-16,-1 1-7 16,0 1 15-16,0 2 11 15,-4-1 3-15,-12 0-9 16,-7-2 7-16,-6-2-10 16,-2 1 3-16,-3-4 0 15,-1-2-21-15,2 0 0 0,4-3-4 16,6 1-9-16,10-2-57 15,10 0-142-15,3 0-227 16</inkml:trace>
  <inkml:trace contextRef="#ctx0" brushRef="#br0" timeOffset="62562.9691">17449 8016 453 0,'0'0'176'16,"0"0"-68"-16,0 0-31 15,0 0-14-15,0 0-23 0,0 0-38 16,-19-34-2-16,-5 53-4 16,-4 6 2-16,1 6 2 15,6 1 0-15,5-1-32 16,7-2-14-16,9-4-11 15,0-3-15-15,6-6-31 16,11-3 20-16,3-7 44 16,-1-6 14-16,0 0 25 15,-2 0 0-15,-2-10 31 16,-2-6 24-16,0-5 33 16,-3-3-12-16,-3 0-7 15,1 0-22-15,-4 6-17 0,3 5 4 16,-4 3 15-16,0 5-10 15,-3 4-1-15,0-1-2 16,0 2-14-16,0 0-6 16,0 0-16-16,0 0-11 15,8 12-4-15,8 5 11 16,9 5 4-16,7-2 4 16,5-1-3-16,4-2-1 15,-1-3-6-15,3-2-25 16,-4-7-37-16,-3-5-125 15,-5 0-314-15</inkml:trace>
  <inkml:trace contextRef="#ctx0" brushRef="#br0" timeOffset="71090.9759">15126 9612 44 0,'0'0'80'16,"0"0"12"-16,0 0-13 15,0 0-8-15,0 0-3 16,0 0 3-16,0 0 27 16,-4-45-12-16,4 45-14 15,0 0-13-15,0 0-11 16,0 0-16-16,-2 0-19 15,1 0-8-15,-1 0-5 16,-1 6-3-16,0 11-1 16,-1 9 4-16,-2 8 8 15,2 5 4-15,2 6 3 16,2 2-9-16,0 4 4 0,0 4 12 16,0-2-5-16,0 1-4 15,0-2-13-15,0 3 11 16,0-6-5-16,0-2 4 15,0-4-8-15,0-5 2 16,0-6-1-16,0 0-2 16,2-6-1-16,1-3 1 15,-2-1-1-15,-1-4 1 16,0-5 0-16,0-6-1 16,0-2-1-16,0-3 1 0,0-2 0 15,0 0-1 1,2 0-18-16,2 0-4 0,-1 0-27 15,1 0-22-15,7-12-38 16,0-10-110-16,2-8-149 16</inkml:trace>
  <inkml:trace contextRef="#ctx0" brushRef="#br0" timeOffset="72450.8545">15131 9666 271 0,'0'0'46'16,"0"0"5"-16,0 0 43 16,0 0 10-16,0 0-20 15,0 0-41-15,0 0-9 16,0 0-14-16,0 0-7 15,0 0-5-15,0 0-7 0,21 0-1 16,10 0 10-16,13 0-10 16,14 0 1-16,11 0 2 15,9 0-3-15,12-2 4 16,5-1-3-16,2 1-1 16,-3-1-5-16,-6-1 5 15,-1-2 4-15,-5-1-4 16,2 1 1-16,-1-1 3 15,2 2 1-15,1 0 4 16,0 1 4-16,-1 0-13 16,0-1-1-16,-2 0 1 15,-2 0 2-15,-1 2-1 16,-5-3 2-16,-5 1-3 0,-8 1 0 16,-4-1 0-16,-2-3 3 15,2-1 4-15,3-1-7 16,2 1 1-16,0-1 0 15,-1 3 2-15,0-1 0 16,-6 1-2-16,-4 3 1 16,-8 2-2-16,-3-1 0 15,-3 3 0-15,-2 0 5 16,-1 0-4-16,0 0-1 16,1 0 0-16,-5 0 0 0,-3 0 0 15,-4 0 0-15,-5 0 0 16,-2 0 0-16,2 0 1 15,-2 0-1-15,5 0 3 16,2-2 2-16,3-1 0 16,1 2-5-16,0-2-1 15,1 1 0-15,-4 1 1 16,1-1 1-16,-6 0-1 16,-3-1 1-16,-4 0-1 15,-1 0 1-15,0 0-1 16,0 1-2-16,-1 1 0 15,0-3 2-15,-2 4 0 16,-3-4 4-16,-4 3-1 0,0 1-1 16,-2-2 15-1,0 2 8-15,0 0-9 0,0 0-5 16,0 0-5 0,0 0-4-16,0 0-2 0,0 0 1 15,0 0-1-15,0 0-1 16,0 0-6-16,0 3 5 15,1 8 2-15,1 1 0 16,-1 4 1-16,2 1 1 16,-3 4 1-16,1-1 0 15,-1 2 1-15,0 0 1 16,0 0-2-16,2 2 0 16,-1-1 3-16,1-1-3 15,1 0 3-15,-2 0-2 0,-1-2-3 16,0 4 5-16,0 0-3 15,0 0 6-15,0 2-6 16,0 2-2-16,0-2 6 16,0 1-6-16,0 0 2 15,0-3 1-15,0-2-2 16,0 3 1-16,0-2-2 16,0 1 1-16,0-1-2 15,0-3 0-15,0 1 0 16,0-2 2-16,0 1-2 15,0 2 1-15,0 3 0 16,0 1 1-16,0 2-2 16,2 0 0-16,-1-2-1 0,1-4 2 15,-1-4-1 1,1-4 0-16,-1-6 0 0,1-1 1 16,-1-3-1-16,-1 0 2 15,0-4-2-15,0 0-19 16,0 1-31-16,0 2-44 15,-7-1-106-15,-19-2-21 16</inkml:trace>
  <inkml:trace contextRef="#ctx0" brushRef="#br0" timeOffset="74795.0276">15119 10373 24 0,'0'0'4'0,"0"0"-3"16,0 0 18-16,0 0 40 16,0 0 1-16,0 0-15 15,0 7-8-15,0-5 9 16,0 3-8-16,0-1-6 16,0 6-5-16,0 2 5 15,0 2 16-15,0 3-14 16,-2 1-9-16,-1 1-5 0,3 1-5 15,0-1-5-15,0-1 1 16,0 1 6-16,0-3 10 16,0 1-13-16,0-1-3 15,0 1-2-15,0-3-1 16,0 1 1-16,0-1 4 16,0-2 4-16,0 2-7 15,0-5 6-15,0 0-5 16,0 1 9-16,0-3-8 15,0 1 8-15,0-2-8 16,0-1-6-16,0-1 1 16,0 0 0-16,0 0-6 15,0-2 4-15,0 1-5 0,0-1 3 16,0-1-1-16,0-1 0 16,0 0 9-16,0 0-4 15,0 0 0-15,0 0 6 16,0 0-3-16,0 0 1 15,0 0-7-15,0 0 3 16,0 0-3-16,0 0 0 16,0 0-3-16,0 0 2 15,0 0-3-15,0 0-1 16,0 0 1-16,0 0 0 16,0 0-1-16,0 0 1 15,0 0 1-15,0 0-1 0,2 0 0 16,5 2 0-16,1 2 2 15,10-2-1-15,2 1 0 16,6 1 6-16,7-1-5 16,7 0-2-16,2-1 1 15,1-1-1-15,-6-1 1 16,-1 1-1-16,-3-1 4 16,-2 2-3-16,1 0-1 15,1-1-5-15,-1 2 5 16,3-1 5-16,5 2-5 15,-1-4 0-15,3 4-5 16,-2-4 2-16,3 1 3 16,-4 1 0-16,1-2 0 0,3 0 0 15,1 0 1 1,0 0-1-16,1 0 0 0,0 0 0 16,-5-3 3-16,-1-1-3 15,-1 0 0-15,0 1-1 16,1 1 1-16,0-1 0 15,2 1 3-15,1 1-2 16,0 0 0-16,-2-1-1 16,-3 0 0-16,-2 2 0 15,-5-1 0-15,-2 1 0 16,-4-2 0-16,-3 1 0 16,0-1 0-16,1 0-1 0,1 2 1 15,3 0-1 1,1 0 2-16,3 0-1 0,0 0 0 15,1 0 2-15,4 0 6 16,-3 0-6-16,3 0 0 16,-5 0-2-16,-2 0 0 15,-3 0 0-15,2 0 2 16,3 0-2-16,1 0 0 16,4-1-1-16,-1-1 3 15,0 0 2-15,-1-2-4 16,-1-1 3-16,-3 0 1 15,0 3-3-15,-3-4 4 0,1 5 0 16,2-2-3 0,0 0 1-16,1 1 1 15,2 0-2-15,-1 2-2 0,2-3 7 16,0 2-7 0,-1 1 5-16,1-1-5 0,0 1 1 15,-3 0-1-15,-2 0 1 16,-2 0-2-16,-4 0 1 15,-2 0 0-15,-3 0-1 16,0-2 2-16,1 0 5 16,2 1-4-16,3-1-2 15,2 0-1-15,4-1 1 16,-4 2 0-16,-3 0 0 16,-4-2 0-16,-3 2 4 15,-4 1-4-15,-1 0-1 0,3-1 1 16,-4 1 0-1,5-2 0-15,-4 0 2 0,2 2-2 16,3 0 1-16,-3 0 1 16,4 0-1-16,-4 0 1 15,-1 0-1-15,1 0 1 16,-5 0 0-16,1 0 3 16,0 0-2-16,0-1 1 15,1 1 2-15,0-4-5 16,0 4 1-16,0 0 2 15,2-3-3-15,-1 2-1 16,0 0 0-16,-1 1-1 16,0-2 2-16,-3 2-1 15,-3 0 0-15,0-1 2 0,0-1 0 16,-1 2-2-16,-2-2 8 16,3 0-7-16,-2 2 0 15,2 0 0-15,0 0-1 16,1 0 2-16,-1-3-2 15,0 3 0-15,-3 0 3 16,2 0-3-16,-2 0 0 16,0 0 0-16,0 0 0 15,0-1-3-15,0 1-2 16,0 0-13-16,0 0-2 16,0 0-22-16,0 0-8 0,0 0-28 15,0-3-78-15,-2-2-126 16</inkml:trace>
  <inkml:trace contextRef="#ctx0" brushRef="#br0" timeOffset="75672.8158">18496 10252 151 0,'0'0'75'0,"0"0"-45"15,0 0-4-15,0 0 17 16,0 0-15-16,0 0-9 16,16-3 4-16,-13 3 4 15,0 0 10-15,0 0 9 16,-2 0 3-16,-1 0-6 0,0 0-13 16,0 0 13-1,2 0-25-15,-2 0 4 0,0 0-7 16,0 0-2-16,0 0 2 15,0 0-15-15,0 0-8 16,0 8 8-16,0 4 4 16,0 2 8-16,0 5 4 15,2 2 9-15,0 3-15 16,-1-1-4-16,1 1 4 16,-1 0-3-16,-1-4 3 15,2 2-2-15,-2-3 2 16,0 0-7-16,0-3 6 15,0-1-3-15,0-2-1 16,0 0 1-16,0-1 1 16,0-1 0-16,0-1-4 15,0 1 1-15,0 0-1 0,0-2 0 16,0 2 5-16,0-2-5 16,0-1-2-16,0 1-1 15,0 0 4-15,0-1-4 16,0-3 0-16,0 4 1 15,0-4-1-15,0 1 1 16,0-2-1-16,0 0 1 16,0-2 0-16,0 0-1 15,0-1 1-15,0 1 0 16,0-2 5-16,0 0-6 16,0 0 9-16,0 0-3 0,-2 0 1 15,2 0 3 1,-1 0-8-16,1 0 7 0,-2 0-7 15,2 0 4-15,-1 0 1 16,-6 2-3-16,-2 0 0 16,-8 2-1-16,-7 0 3 15,-6-4-3-15,-6 0-3 16,-8 0 0-16,-6 0-5 16,-5 0-26-16,-4 0-23 15,-1 0-28-15,2 0-100 16,6 0-134-16</inkml:trace>
  <inkml:trace contextRef="#ctx0" brushRef="#br0" timeOffset="77557.0702">15993 10061 505 0,'0'0'63'0,"0"0"-57"15,0 0-5-15,0 0-1 16,0 0 25-16,0 0 21 16,-34 67-20-16,29-37-9 0,4 1-4 15,1 2 1-15,0 0 3 16,0 0-16-16,14-1 10 16,0-5-11-16,3-2 4 15,-1-6-1-15,-4-5-3 16,1-4 2-16,-2-5 0 15,5-5-1-15,2 0 17 16,8-12 8-16,2-12-2 16,-1-2-11-16,-4-3 4 15,-6-1 5-15,-5-1 20 16,-6-1-23-16,-5-1-9 16,-1 1 5-16,0-3 5 15,-10 4-14-15,-5 3 9 0,-4 2-4 16,1 7 5-16,0 4-1 15,0 6-6-15,-1 2 2 16,-2 5-7-16,-2 2-4 16,-4 0 0-16,0 9-1 15,2 6-2-15,6 3 1 16,5 1-3-16,5 0-2 16,4 3-12-16,3 1-13 15,2 1-26-15,10-3-45 16,17-2-103-16,7-7-128 15</inkml:trace>
  <inkml:trace contextRef="#ctx0" brushRef="#br0" timeOffset="78275.0888">16448 10152 545 0,'0'0'17'0,"0"0"41"15,0 0 6 1,0 0-26-16,0 0-38 0,0 0 10 15,-12 67 12-15,12-20 2 16,0 3 6-16,0 4-25 16,0-4 4-16,0-6-3 15,0-11-4-15,0-11 1 16,0-12-1-16,-1-6-1 16,-1-4 6-16,-2 0 47 15,-2-22 77-15,-3-14-86 16,-2-12-44-16,3-3-1 15,3-5 4-15,5 4-4 16,0 5-5-16,2 7 4 16,14 7-12-16,2 9 4 15,7 5-4-15,4 7-2 0,2 8-10 16,-1 4 0-16,-3 0 1 16,-5 8-7-16,-6 10-23 15,-4 5 9-15,-9 0-26 16,-3-1-2-16,-4-2 14 15,-17-1 25-15,-7-1 26 16,-5-4 5-16,1-2 3 16,6 0 2-16,5-7-1 15,7 2 0-15,7 1-1 16,1-2 0-16,6 3-2 16,0 1-8-16,6 0 10 15,10 4 25-15,8 1 10 0,4 3-15 16,4 0 1-1,-1 2-3-15,3-1 7 0,-2 0-15 16,1-2 7-16,-4-4-8 16,0-4-2-16,-2-3-1 15,-4-1-4-15,0-5-2 16,-1 0-31-16,-1 0-70 16,-4-5-65-16,-6-12-70 15</inkml:trace>
  <inkml:trace contextRef="#ctx0" brushRef="#br0" timeOffset="78754.9512">16879 10186 509 0,'0'0'83'16,"0"0"50"-16,0 0-25 16,0 0-22-16,0 0-43 15,0 0-43-15,0 0-1 16,-3 0-20-16,3 28 11 15,2 5 10-15,2 0 0 16,-1-2 0-16,-3-3-1 16,0-9 2-16,0-5-3 15,0-9 3-15,0-2-1 16,0-3 3-16,0 0 16 16,0-8 39-16,2-13-17 0,1-7-38 15,4-3 0-15,1-4-3 16,1 2-1-16,2 3-1 15,2 5 0-15,4 4-8 16,4 7-2-16,8 5-12 16,5 6-11-16,1 3 8 15,0 0 0-15,-4 16 5 16,-3 4 0-16,-6 3 5 16,-5 1 17-16,-9 1-5 15,-8 4-11-15,0 0-2 16,-12 3 18-16,-13-3 11 15,-7 2 13-15,-4-6-7 16,0-3-1-16,3-5-9 16,3-5-2-16,7-8-5 15,4-2-6-15,11-2-60 0,8-2-155 16,5-18-265 0</inkml:trace>
  <inkml:trace contextRef="#ctx0" brushRef="#br0" timeOffset="79057.0513">17287 10152 659 0,'0'0'77'0,"0"0"-75"16,0 0-4-16,0 0 4 15,0 0 16-15,0 0 45 0,0 89-18 16,4-56-20-16,10 0 6 15,-1-3-6-15,2-4-8 16,0-2 0-16,0-7-7 16,-2-3 2-16,2-5-1 15,-1-7 3-15,5-2 2 16,9 0-3-16,10 0-3 16,3-7-10-16,5-10-11 15,-7 1-35-15,-4-7-49 16,-8 0-94-16,-14 0-133 15</inkml:trace>
  <inkml:trace contextRef="#ctx0" brushRef="#br0" timeOffset="79257.6855">17264 10268 641 0,'0'0'112'0,"0"0"-56"15,0 0 44-15,0 0-70 16,0 0-28-16,81-51-2 16,-34 37-1-16,2 2-17 15,0 2-11-15,-8-2-26 16,-8 4-68-16,-13-1-153 16</inkml:trace>
  <inkml:trace contextRef="#ctx0" brushRef="#br0" timeOffset="79464.0447">17406 10117 697 0,'0'0'55'16,"0"0"32"-16,0 0-42 16,0 0 1-16,0 0-17 15,0 0-29-15,57-71-3 16,-8 60-17-16,0 5-14 15,-1 2-24-15,-11 0-75 16,-8 4-102-16,-13-1-121 16</inkml:trace>
  <inkml:trace contextRef="#ctx0" brushRef="#br0" timeOffset="80082.9473">17716 10056 391 0,'0'0'158'15,"0"0"-94"-15,0 0-19 16,0 0-3-16,0 0-38 16,0 0 2-16,7 66-6 15,-5-31 24-15,-2 1-10 16,0-2-2-16,0-6 4 16,0-5-1-16,0-9 2 15,0-6-6-15,0-4-1 0,0-4 0 16,0 0 3-1,0 0 16-15,0 0 46 0,0-16 0 16,3-7-55-16,0-6-16 16,0-4-1-16,2-4 0 15,-4-3-3-15,-1 3 1 16,0 1-1-16,2 6 0 16,2 6-1-16,4 5 1 15,2 7-5-15,4 2-6 16,3 8-16-16,6 2-16 15,1 0 1-15,0 6-2 16,-4 10-6-16,-3 3-2 16,-5 3 7-16,-8-2 11 0,-2-1 3 15,-2-2 13-15,0-1 12 16,-16-2-10-16,-4 0 16 16,-5-3 6-16,-2 0-5 15,5-2 12-15,5-1-12 16,4-1 18-16,7-5-15 15,3 3 0-15,0 0 0 16,1 3-4-16,1 3 1 16,1 0 25-16,0 1 6 15,1 1 1-15,16 2-10 16,6-1 19-16,9 1-6 16,1 1-13-16,3-2-11 0,0 1-10 15,-1 3-1 1,-2-4 0-16,-5 3-2 0,-4-1-27 15,-9-1-54-15,-4-3-135 16,-7-5-156-16</inkml:trace>
  <inkml:trace contextRef="#ctx0" brushRef="#br0" timeOffset="86012.1564">15705 11621 201 0,'0'0'132'0,"0"0"-94"16,0 0 7-16,0 0-1 15,0 0 12-15,0 0-19 16,0 0-10-16,0 0 6 16,11-26 21-16,-11 26-22 15,0-4 11-15,0 1 4 16,-9-2-25-16,-6 1-22 15,-8-2 11-15,0 6-2 16,-3 0 5-16,-4 0-7 16,4 0-5-16,3 6-2 0,2 3-2 15,5 0 2 1,2 5 0-16,4 0 2 0,0 3-4 16,2 0-6-16,4-1-1 15,0 1-8-15,3-1-3 16,1 2 8-16,0-3-9 15,0-3 1-15,0-2-2 16,0-1 9-16,8-3 7 16,-1-2-3-16,6 1 8 15,-1 0-3-15,6-4 4 16,5 2 0-16,5-3 2 16,11 0-1-16,1 0 5 15,-1 0-6-15,0 0 0 16,-6 0 3-16,-5 2-3 15,-3 3-3-15,-7-1 3 0,-7 1 0 16,-7 2-4-16,-4-1-3 16,0 2-2-16,0 0 9 15,0 3 13-15,-10 3 11 16,-8 1 12-16,-3 1 13 16,-5 1-31-16,0-1-6 15,-4-2-3-15,0-3-1 16,0-2-4-16,2-4 6 15,-1-1-8-15,4-2 0 16,2-2-2-16,3 0 8 0,2 0-5 16,0 0-3-1,2-4-12-15,4-4-41 0,5-1-71 16,7-5-81-16,0 0-161 16</inkml:trace>
  <inkml:trace contextRef="#ctx0" brushRef="#br0" timeOffset="86718.7659">15889 11856 315 0,'0'0'21'16,"0"0"-20"-16,0 0 5 0,0 0-4 15,0 0 19-15,0 0 9 16,50 36 21-16,-27-36-15 16,5 0 9-16,4-1 19 15,-1-14-29-15,-6 0-2 16,-4-1-11-16,-7 0 0 16,-8-4 29-16,-5-1-26 15,-1 5 7-15,0-2-1 16,-7 5-15-16,-7 1-9 15,-2 6 1-15,-1 3-8 16,-1 3 0-16,-1 0 1 16,-1 10-1-16,-3 9 0 0,2 6-1 15,6-3 0 1,4 5-4-16,6 2 5 0,5-1-11 16,1-1-6-16,23 2-13 15,10-6-31-15,9-2-6 16,2-9 7-16,0-7-2 15,-5-5 11-15,-5 0 35 16,-4-14 16-16,-6-10 0 16,-4-5 2-16,-7-6 29 15,-7-4 32-15,-2-3 22 16,-5-2-33-16,0 0-11 16,0 2-19-16,-2 4-2 15,-5 10-4-15,1 5 16 16,2 13 8-16,1 4-8 15,3 6-11-15,-1 0-7 0,1 0-14 16,-2 11-16-16,2 13 9 16,0 13 7-16,0 2 0 15,0 3 1-15,0 0-1 16,6-4 3-16,-2 0-1 16,-3-3 0-16,1-4 0 15,-2-3-2-15,0-3 1 16,0-3-4-16,0-2 3 15,0-4-7-15,1-4-43 16,7-2-69-16,5-8-81 16,3-2 35-16</inkml:trace>
  <inkml:trace contextRef="#ctx0" brushRef="#br0" timeOffset="87117.1779">16406 11978 462 0,'0'0'91'0,"0"0"-45"16,0 0 0-16,0 0 21 15,0 0-39-15,0 0-20 16,63-87 12-16,-51 70-4 16,-6-1 43-16,-4 2-33 15,-2 1-1-15,0 0-3 16,0 3-19-16,-5 4-3 0,-4 4-1 15,-6 2 0-15,0 2-5 16,-2 0 5-16,-2 6-3 16,2 9 4-16,1 1 2 15,5 4-2-15,3 1-9 16,5 2 7-16,3-1 1 16,0 2-12-16,0-1 12 15,8-2-3-15,6-2 4 16,2-2-5-16,4-4 5 15,1-4 1-15,3-4 8 16,5-5-8-16,0 0-1 16,1 0-21-16,-1 0-51 0,-3 0-45 15,0-5-101-15</inkml:trace>
  <inkml:trace contextRef="#ctx0" brushRef="#br0" timeOffset="87670.8955">16863 11642 518 0,'0'0'28'16,"0"0"35"-16,0 0-17 15,0 0 2-15,0 0-30 0,0 0-17 16,0 0-2-1,-81 64-1-15,71-29-1 0,0 2 2 16,7 0 0-16,3 0-4 16,0 2 7-16,0-5-4 15,11-3 2-15,7-4-3 16,5-6-3-16,2-5-4 16,3-8 8-16,4-4 2 15,0-4 1-15,0-2 5 16,-2-18-6-16,-6-3-2 15,-5-9 1-15,-4-2 2 16,-9-7-1-16,-5-1 0 16,-1-3 1-16,0 5 5 15,-1 5-6-15,-8 7 6 0,3 8 30 16,0 7 6-16,3 7 8 16,0 4-18-16,0 2-4 15,0 0-28-15,-2 12-8 16,0 12 1-16,2 6 7 15,1 3-6-15,2-3 5 16,0 1 1-16,0-2 0 16,5-5 0-16,2-1 5 15,-1-1-5-15,-1-3-2 16,-2-5 2-16,1-3 0 16,-1-1 0-16,2-2-10 15,2 1-64-15,-3-3-61 16,1-1-123-16</inkml:trace>
  <inkml:trace contextRef="#ctx0" brushRef="#br0" timeOffset="88540.9973">17036 11907 394 0,'0'0'111'0,"0"0"-92"16,0 0 2-16,0 0 11 15,0 0 6-15,106-84-7 16,-75 71-20-16,0 4-9 16,-2 0 24-16,-5-1 16 0,-6 4-2 15,-8 0-19 1,-4 3-8-16,-6-1 26 0,0 1 30 16,0-3-9-16,0 0-37 15,-1-1-20-15,-8 0-3 16,-2 2-6-16,0 3-1 15,-2 2 5-15,0 0-3 16,-2 0 3-16,0 16 2 16,2 4-12-16,4 4 9 15,3 1-4-15,6 2 3 16,0 0-5-16,3-4 1 16,18 1-14-16,4-6 2 15,7-4 0-15,2-4-13 16,0-4 19-16,-1-4-5 15,1-2 19-15,-1 0 0 0,1 0 1 16,-2-5-1-16,-3-8 0 16,-2-2 5-16,-6-4 1 15,-1-1 4-15,-8-2-7 16,-4 3 5-16,-3 0 4 16,-5 7-4-16,0 0 20 15,0 6-4-15,0 3-16 16,0 1-8-16,-12 2-7 15,-6 0-3-15,-1 7 6 16,-2 9-10-16,4 3 9 0,8-1-26 16,5 0 3-1,4-5-11-15,0 0 4 0,0-6-3 16,9 0 4 0,1-5 0-16,4-2 16 0,1 0 18 15,1-7 0-15,-1-10 2 16,-2-4 8-16,-2-5 29 15,-4-2-2-15,0-2 22 16,-3-1-32-16,-3-5-6 16,-1 0 14-16,0 1-9 15,0 5 5-15,-5 6-4 16,0 10 11-16,2 6-3 16,1 4-8-16,2 3 2 15,0 1-12-15,-1 0-17 16,1 0-2-16,0 9-8 15,0 13 0-15,0 9 7 0,4 5 6 16,8 0-3-16,-1 1 0 16,-2-2 1-16,-2 0-4 15,-1-3 8-15,-6 1-9 16,0-3 4-16,0-1-39 16,-2-3-24-16,-5-2-11 15,1-6-115-15,3-9-58 16</inkml:trace>
  <inkml:trace contextRef="#ctx0" brushRef="#br0" timeOffset="89313.0134">18194 11628 342 0,'0'0'85'0,"0"0"-79"16,0 0 21-16,-88 6 58 15,56-5-33-15,1 1-33 16,3-2 14-16,5 0 2 15,8-3 36-15,2-12-6 16,4 0-14-16,3-6-24 0,1 0-10 16,5 1-1-1,0 2 2-15,0 1-5 0,0 3-13 16,3 1 7-16,5 7-4 16,0-1-3-16,2 4 0 15,-1 1 0-15,0 2-4 16,6 0-1-16,0 0-9 15,2 0 1-15,0 14-2 16,-1 5 3-16,0 5 4 16,-5 5 5-16,0 3 3 15,-1 6-4-15,-3 1 4 16,-1 2-1-16,-1-2 1 16,-3-2 0-16,-1-2 0 15,-1-3 1-15,0-2-1 16,0-4 0-16,-8-5 0 15,1-3 3-15,-3-4 7 16,-2-3 1-16,-6-1 16 0,-2-3-10 16,-2-2-6-16,-2-1 10 15,-1-4-20-15,-3 0 8 16,-2 0-9-16,2 0 0 16,2 0-13-16,5 0-15 15,6-4-15-15,11-4-12 16,4-4-42-16,8-6-198 15,15-4-129-15</inkml:trace>
  <inkml:trace contextRef="#ctx0" brushRef="#br0" timeOffset="89583.0808">18145 11540 601 0,'0'0'81'0,"0"0"-5"16,0 0-41-16,0 0 12 16,0 0-35-16,0 0-10 15,11 71 18-15,-2-26 14 16,0 0-13-16,-1-1-5 16,1-5 0-16,-2 0-8 15,-1-4-5-15,-1-4 3 0,-2-4-5 16,-2-3-1-1,-1-1-7-15,0-4-56 0,0-4-97 16,-9-6-143-16</inkml:trace>
  <inkml:trace contextRef="#ctx0" brushRef="#br0" timeOffset="90536.8739">18149 11860 279 0,'0'0'189'0,"0"0"-146"16,0 0 11-16,0 0 16 15,0 0-13-15,87-41-34 0,-59 34-2 16,0 1 11-16,-2-2 8 16,-5 0-5-16,-1-1-10 15,-2-2-7-15,-7-3-1 16,-2-1 17-16,-4-1-9 15,-3-3 7-15,-2 2-7 16,0-1-19-16,0 3-5 16,-6 1 2-16,-1 4-3 15,-2 1 0-15,0 5-9 16,-8 4 3-16,0 0 5 16,-6 2-4-16,1 15 3 15,1 6-2-15,4 2-8 16,4 5-11-16,7 2 3 0,6 1 4 15,0 0-5-15,8-4-21 16,15-1 14-16,6-8 9 16,1-8-8-16,1-6 4 15,-1-6 19-15,0 0 4 16,-1 0 2-16,0-10 5 16,-4-8 3-16,-5-1 26 15,-4-4 5-15,-7 3-7 16,-1-1-11-16,-3 5-1 15,-3 8-3-15,-1 1 10 16,-1 5-3-16,0 0-10 16,0 2-16-16,0 0-2 0,0 0 0 15,0 0 2-15,0 0 9 16,0 0 6-16,0-3 4 16,0 2 16-16,0-1-3 15,0-1-10-15,0-3 1 16,0-3-14-16,9-4-9 15,5-3-10-15,7 0-9 16,5 1-14-16,4 6-1 16,2 2 8-16,-3 7 6 15,-3 0 5-15,-3 7 2 16,-6 13-11-16,-5 3 5 16,-3 3 8-16,-8-5 0 15,-1-3 10-15,0-6-5 0,0-4 6 16,0-5 8-1,0-1 4-15,0-2 7 0,0 0 7 16,0 0 19-16,0-10 0 16,0-7-33-16,0-3-10 15,0-4-2-15,12-4-5 16,3-1-3-16,2 0-11 16,4 4-1-16,1 6 6 15,-2 8-5-15,0 8 0 16,-1 3 14-16,-2 0-11 15,1 18 6-15,0 8 6 16,0 1 4-16,-2 0-3 16,-1 0-1-16,-1-1 8 15,-4-2-8-15,-6 0 4 0,-2-2-5 16,-2 0 0-16,0-1-7 16,-8 1-28-16,-12-1-121 15,-6-3-128-15</inkml:trace>
  <inkml:trace contextRef="#ctx0" brushRef="#br0" timeOffset="92391.7537">18167 11557 70 0,'0'0'42'0,"0"0"-36"0,0 0 10 16,0 0 38-16,0 0 6 16,0 0 6-16,0 0-18 15,0 0-9-15,0 0-25 16,0 0-12-16,0 0 3 15,0 0-5-15,1 0 1 16,-1 0 3-16,0 0 4 16,0 2 31-16,0-2-2 15,0 0-8-15,0 0 11 16,0 0-17-16,0 0-1 16,0 0-3-16,0 0-5 15,0 0-6-15,0 0-2 16,3 0-4-16,3 0 4 15,6 0-5-15,2 0 28 0,3 0-14 16,2 0-8-16,1 0 0 16,4-5 0-16,-1 1 7 15,-1 0-9-15,0 0-3 16,-2 2-2-16,-2-3 11 16,-4-2-11-16,-1 3 15 15,-3-3 5-15,0 3 7 16,-2-2-17-16,-1 1 5 15,3-2-5-15,0 1-6 16,0 1-4-16,-1-1-1 16,0 4-5-16,-4 1-24 15,-2 1-14-15,-3 0-9 16,0 0-88-16,0 0-66 0,-8 0-97 16</inkml:trace>
  <inkml:trace contextRef="#ctx0" brushRef="#br0" timeOffset="92944.1999">18182 11429 244 0,'0'0'42'15,"0"0"25"-15,0 0 35 0,0 0 10 16,0 0-19-16,0 0-30 16,12-10-15-16,-12 10-10 15,0 0-14-15,0 0-1 16,0 0-15-16,0 0 3 15,0 0-11-15,0 0-1 16,0 12-9-16,0 4 10 16,0 4 4-16,-2 2 9 15,1 6-10-15,1 1 1 16,0 2-3-16,0 2 4 16,0-4 4-16,1-2-7 15,4-3-2-15,-1-2-5 16,-1-2-2-16,-1 1-33 0,-2-2-111 15,0-5-129 1</inkml:trace>
  <inkml:trace contextRef="#ctx0" brushRef="#br0" timeOffset="97150.8976">15593 12611 41 0,'0'0'107'0,"0"0"-22"15,0 0 5-15,0 0-31 0,0 0-13 16,0 0-5-16,0 0 4 16,-4 0 11-16,2 0-17 15,1 0 11-15,-1 0-15 16,-2-4 10-16,-2 1 2 15,-1-2-14-15,-2 3-18 16,-2 0 15-16,-1 0-8 16,-1 2-5-16,-2 0-12 15,-2 0-5-15,4 0 1 16,-2 11 2-16,3 1 0 16,-1 6-2-16,2 6 0 15,1 2 1-15,-1 5-2 16,5 4-2-16,2 3 2 0,-1 3 1 15,5-4 2 1,0 2-6-16,0-2 5 0,2-6-2 16,10-3 0-16,1-9-4 15,2-7 3-15,0-7-7 16,0-4-1-16,4-1 5 16,3 0 4-16,6-14 0 15,2-9 6-15,2-3-6 16,-2 0 9-16,-3 0-9 15,-5 7-1-15,-6 1 1 16,-5 4 0-16,-6 6 1 16,-2 4 3-16,-3 2-1 0,0 2-3 15,0 0 2 1,0 0-4-16,0 0-3 0,0 13-7 16,0 2 5-16,4 4 3 15,5 1-7-15,8 2-3 16,2 1 10-16,2-4-5 15,3-4-2-15,-4-3-6 16,0-6 7-16,1-6 1 16,0 0 9-16,0-7 3 15,0-12 10-15,-1-4 14 16,-6-4-8-16,-2 0 9 16,-8-1-5-16,-4 1 0 15,0 2-3-15,-1 5-5 16,-13 1-5-16,-1 7-2 15,-4 1-5-15,-2 8 6 0,-1 3-9 16,-5 0 1-16,-5 0-1 16,4 9-2-16,0 4-6 15,7-1-20-15,8-1-18 16,8 1-37-16,5 0-66 16,12-5-37-16,22-5-55 15</inkml:trace>
  <inkml:trace contextRef="#ctx0" brushRef="#br0" timeOffset="97548.8493">16368 12628 448 0,'0'0'148'15,"0"0"-113"-15,0 0 14 16,0 0 50-16,0 0-12 15,0 0-53-15,0-64-18 16,-9 61-14-16,0 3-2 16,0 0-8-16,0 0 6 15,1 0-1-15,1 5 3 16,-2 8-9-16,0 5 1 16,3 1 4-16,3 3 4 15,3 5 0-15,0 1 0 16,0 1 0-16,0-1-1 15,2-1 1-15,5 4-1 16,2-3 2-16,-3 0-1 0,-3-1 0 16,0-2 0-16,0-4 0 15,-3-2 0-15,0-4 0 16,0-4 0-16,0 0-1 16,0-3 1-16,0-3-5 15,1 0-69-15,1-5-99 16,-2 0-56-16</inkml:trace>
  <inkml:trace contextRef="#ctx0" brushRef="#br0" timeOffset="97743.3183">16163 12890 532 0,'0'0'79'0,"0"0"-20"16,0 0-19-16,0 0 7 15,0 0-36-15,0 0-2 16,119-71-9-16,-69 62 0 16,4-1-1-16,-2 2-38 15,-6 4-73-15,-8-3-99 16</inkml:trace>
  <inkml:trace contextRef="#ctx0" brushRef="#br0" timeOffset="98162.5664">16724 12668 391 0,'0'0'189'0,"0"0"-87"15,0 0-26-15,0 0 0 16,0 0-22-16,0 0-42 16,0 0-10-16,54-71 2 15,-44 62-3-15,-3 0-1 16,0-1 8-16,-6 1 15 15,-1-1 10-15,0 1 3 16,-1 1-21-16,-11 3-11 16,-2 4-3-16,-3 1-1 15,0 0-1-15,-2 6 0 0,-2 13-2 16,3 4-3-16,2 4 5 16,3 1-2-16,7 1 3 15,1-1-8-15,5 2 5 16,0-2 0-16,0 2-1 15,11-2-3-15,5-1 7 16,0-4 2-16,-3 0-1 16,-2-5-1-16,-7-1 0 15,-2-3-1-15,-2-1-6 16,0-1-3-16,0 2-4 16,0 2-27-16,-9-3-54 15,-3-2-106-15,1-4-121 16</inkml:trace>
  <inkml:trace contextRef="#ctx0" brushRef="#br0" timeOffset="98352.3014">16614 12921 421 0,'0'0'88'0,"0"0"-36"15,0 0-2-15,0 0 32 16,90-78-51-16,-52 64-22 15,2 1-8-15,-2 2-1 16,-5 4 0-16,-4 3-8 16,-6 2-100-16,-7 0-76 0</inkml:trace>
  <inkml:trace contextRef="#ctx0" brushRef="#br0" timeOffset="98982.8613">16944 12829 458 0,'0'0'128'0,"0"0"-117"16,0 0 47-16,0 0-11 15,0 0-32-15,89-31 4 16,-61 21-7-16,-2-3 19 16,-4 0 20-16,-5 1-8 15,-5 1-5-15,-5 0-12 0,-4 0 14 16,-3 0-12-1,0 1-9-15,0 3-17 0,-8 2-2 16,-6 2-6-16,-7 3-16 16,1 0-3-16,-4 8 12 15,2 7 2-15,4 4 10 16,5 3-8-16,5 2-4 16,8 1-5-16,0 0 0 15,6-1-4-15,15-5 7 16,4-3 7-16,4-3-3 15,2-5 8-15,0-7 1 16,2-1 2-16,2 0 6 16,2-9-5-16,2-10 15 15,-1-1 11-15,-3-5-16 0,-4-2 21 16,-7 2-24-16,-3 0 1 16,-8 1 10-16,-5 4-9 15,-7 3 2-15,-1 5 3 16,0 5 0-16,0 3 0 15,0 4-10-15,0 0-5 16,-6 0-2-16,-7 5-7 16,-2 13 7-16,-3 3-2 15,6 5 0-15,4-1 0 16,6 0 4-16,2-3-3 16,0-3 2-16,2-6 2 15,11 0-2-15,6-5-5 16,4-3 6-16,2-4 10 15,3-1-9-15,-1 0-1 0,1 0 0 16,-1 0-25-16,0-3-36 16,-3-4-66-16,-3-7-210 15</inkml:trace>
  <inkml:trace contextRef="#ctx0" brushRef="#br0" timeOffset="99632.6819">18031 12625 388 0,'0'0'67'15,"0"0"-16"-15,0 0 56 0,0 0-39 16,0 0-68-16,0 0 0 16,20 29 8-16,-13-6 27 15,0-4-23-15,-5 3 8 16,-2-1-13-16,0 1-5 16,1-6 0-16,1-3 2 15,-1-5-3-15,2-6 6 16,0-2-1-16,8 0 0 15,10 0 14-15,6-2 37 16,5-8-41-16,1-2-16 16,-1 3 2-16,-4 3-4 15,-4 2 7-15,-5 3-10 0,-1 1 10 16,-6 0-10-16,0 0 4 16,-3 1-4-16,-3 11 4 15,0 0-4-15,-6 7-5 16,0 5 9-16,-1 2 1 15,-16 2 3-15,-8 1 8 16,-5-4-4-16,1-5-1 16,1-4 3-16,4-7-8 15,5-3-2-15,1-2-18 16,1-4-112-16,4 0-146 16</inkml:trace>
  <inkml:trace contextRef="#ctx0" brushRef="#br0" timeOffset="100172.3088">18067 12677 491 0,'0'0'43'0,"0"0"11"15,0 0-27-15,0 0 25 16,0 0-39-16,95-57-12 15,-57 52 0-15,1 1-1 16,-5 2 0-16,0 2 5 16,-5-2 7-16,-3 1 0 0,-5 1 8 15,-4 0 7-15,-2 0 1 16,-2 0-12-16,0 5-5 16,1 9-11-16,-1 3 13 15,-2 3-3-15,-4 2-3 16,-1 4-3-16,-2-4 0 15,-2 3-1-15,1 1-2 16,2-6-1-16,1-2 1 16,0-4 5-16,2-6-3 15,1-2 4-15,4-5-1 16,3-1 2-16,2 0 11 16,4-5 2-16,0-10-6 15,-3-5 6-15,-2-2-4 16,-5-1 2-16,0-1-11 15,-9-3 13-15,-3-3-16 0,0 2 14 16,-13 0-17-16,-7 4 7 16,-5 3 0-16,-2 6 2 15,0 6-8-15,-1 4 2 16,0 5-8-16,3 0 3 16,0 0-26-16,3 19-19 15,3 5-62-15,5 2-90 16,6-5-128-16</inkml:trace>
  <inkml:trace contextRef="#ctx0" brushRef="#br0" timeOffset="101170.7552">18795 12637 378 0,'0'0'26'16,"0"0"-9"-16,0 0 60 15,28 91-1-15,-26-54 5 16,-2 0-54-16,0-1 2 16,0-3-8-16,0-10 5 15,0-8-1-15,0-6-5 16,0-8-1-16,0-1-11 0,0 0 24 15,0-3 35-15,0-18 24 16,3-10-78-16,3-8-9 16,1-5-3-16,1-3-1 15,-2 0 3-15,4-2-2 16,-2 4-1-16,-1 7-10 16,2 7-1-16,0 11 3 15,-2 7 2-15,-1 7 3 16,2 6-7-16,1 0-5 15,4 0-27-15,3 5 1 16,0 10 10-16,-4 6-12 16,-4 2-8-16,-5 6 2 0,-3 0 20 15,0 1 25 1,-6-1-5-16,-7-2 7 0,1-2-1 16,0-4 3-16,2-4 0 15,1 1 0-15,-3-4 6 16,3-4-5-16,1 2 1 15,4-5-2-15,1 1 4 16,1 0 3-16,2-1 1 16,0 0-1-16,0-1-5 15,3-1 1-15,14-1 26 16,7-4 10-16,3 0-20 16,4 0-5-16,2-4 6 15,-3-11 0-15,-1-1-3 0,-3-1 10 16,-7-3 1-1,-2 2 8-15,-7 2-15 0,-2 1-4 16,-4 3-3-16,-3 3-2 16,-1 1-5-16,0 4-3 15,0 2-4-15,0 2-4 16,0 0-5-16,0 0-12 16,-5 0-4-16,0 0-8 15,1 0 5-15,2 0 7 16,1 0-12-16,-1 4 10 15,2 6 12-15,0 2 5 16,0 1 6-16,0 4-1 0,3 2 1 16,5 3-6-1,0-4-4-15,1 4-1 0,2-5-9 16,4-1 1-16,-3-1 17 16,2-2 1-16,-3-4 1 15,-2-3 7-15,-3-2 14 16,-2-2 18-16,-4 0-21 15,0-1 19-15,0 1-9 16,0-2-6-16,0 2-10 16,-7-1 8-16,-3 4-4 15,-1-1 4-15,-1-2-6 16,3 1-7-16,0 2-7 16,-1-1-13-16,-1 4-62 15,4 1-53-15,1-2-148 16,0-2-225-16</inkml:trace>
  <inkml:trace contextRef="#ctx0" brushRef="#br0" timeOffset="104149.7625">15677 13576 475 0,'0'0'31'0,"0"0"70"16,0 0 2-16,0 0 22 15,0 0-44-15,0 0-39 0,0 0-29 16,0-5-4-16,0 5-8 16,0 5-1-16,0 13-10 15,-2 6 10-15,1 8 10 16,1 4 1-16,0 0-5 15,0-2 3-15,0 0-2 16,6-2-6-16,2-4 1 16,0-2-2-16,-3-5 0 15,-1-5-4-15,-1-4-30 16,-1-2-40-16,-1-2-91 16,-1-4-59-16,0-4-29 15</inkml:trace>
  <inkml:trace contextRef="#ctx0" brushRef="#br0" timeOffset="104544.8318">15508 13650 352 0,'0'0'31'16,"0"0"-22"-16,0 0-7 15,90-39 10-15,-52 32 6 16,1 4 6-16,0 3 1 16,-3 0 0-16,0 0-5 0,-5 5-3 15,-1 7 4-15,-6 5 3 16,-5 1-14-16,-1 4-3 16,-6 1 10-16,-3 5 14 15,-4 2 16-15,-5 2-25 16,0-1 1-16,0 0 19 15,-12-3 5-15,-6 0-21 16,-3-7 11-16,-9-1-10 16,-5-2-11-16,-5-3 14 15,0-4-21-15,0-3 1 16,0-2-7-16,2-2 4 16,7-3-7-16,4-1-16 0,9 0-44 15,6 0-90-15,12-1-145 16</inkml:trace>
  <inkml:trace contextRef="#ctx0" brushRef="#br0" timeOffset="105349.9893">16023 13722 545 0,'0'0'99'15,"0"0"-99"-15,0 0-30 16,0 0 30-16,0 0 24 0,12 99 9 16,-3-61-12-1,5 0-12-15,3-6-1 0,5-5-3 16,0-7 7 0,-2-7-6-16,3-8-1 0,-4-5 23 15,5 0 42-15,3-3-21 16,-2-15-17-16,-3-3-8 15,-5-6 9-15,-5-4-3 16,-11-4-3-16,-1-2-14 16,-8 4-4-16,-15 1-9 15,-7 9-4-15,-1 2 0 16,-3 9-1-16,7 6 4 16,-2 6-2-16,6 0-1 15,2 0 1-15,6 15-4 0,3-1-8 16,9 6-12-16,3-3-1 15,3 1 13-15,24 0-5 16,14-7-6-16,9-5 8 16,5-6 10-16,-5 0-1 15,-5-6 5-15,-7-13 4 16,-5-4 2-16,-5-7 17 16,-6-1 26-16,-4-4 0 15,-9 4-12-15,-4 5-11 16,-4 3-12-16,-1 11 7 15,0 4-8-15,-4 6-9 16,-10 2-10-16,-4 0 2 16,-4 16-10-16,2 9-9 0,3 6-11 15,6 2-18-15,7-1-7 16,4-3-25-16,5-7 33 16,17-3 31-16,7-4 9 15,4-2 12-15,-1 0 0 16,-2-2 3-16,-7 0 4 15,-4 0-4-15,-6-1 4 16,-4 0 0-16,-4-1 4 16,-3 3 15-16,-2-2-5 15,0 1 1-15,0 1 28 16,-3-2 3-16,-12-1-7 16,-2-4 5-16,-6 0-10 0,-4-1-16 15,5-2-5 1,3-2-16-16,6 0-1 0,9 0-1 15,2 0-16-15,2 0-46 16,0 0-86-16,5 0-119 16,14 0-168-16</inkml:trace>
  <inkml:trace contextRef="#ctx0" brushRef="#br0" timeOffset="105782.7944">16882 13695 642 0,'0'0'118'16,"0"0"-14"-16,0 0 2 15,0 0-36-15,0 0-31 0,0 0-34 16,-28-39-5-16,0 60-8 16,-3 7 1-16,2 9 0 15,6 4-10-15,7 2-16 16,9-5-8-16,7-5-10 15,0-9-1-15,4-10 17 16,12-10 23-16,3-4 11 16,1 0 1-16,3-16 19 15,-5-7 1-15,-1-6 18 16,-6-1 2-16,-5-2-13 16,0 2 0-16,-3 7-16 15,-2 6 11-15,2 8-8 0,-3 3 13 16,2 6-13-1,-2 0-14-15,0 0-4 0,3 0-5 16,6 15-1-16,9 7 10 16,8 2 0-16,7-1-2 15,3 0 0-15,0-2 2 16,-2-6-12-16,-1 0-30 16,-3-7-17-16,0-6-53 15,-5-2-145-15</inkml:trace>
  <inkml:trace contextRef="#ctx0" brushRef="#br0" timeOffset="107749.3467">17850 13711 180 0,'0'0'192'0,"0"0"-114"15,0 0 14-15,0 0 10 16,-4-83-4-16,4 73-2 15,0 1-16-15,0 4-16 16,0 2-6-16,0 1-9 16,0 2 10-16,0 0-17 15,0 0-12-15,0 0-28 16,0 0-2-16,0 0-5 16,0 12-12-16,0 8 15 15,0 5 2-15,3 6 4 16,1-1-2-16,1-1-2 15,0-1 0-15,-1-3 0 16,1 2 0-16,-2-4-13 16,1-1-61-16,-3-1-13 15,2-2-55-15,2-9-151 0,2-8-265 16</inkml:trace>
  <inkml:trace contextRef="#ctx0" brushRef="#br0" timeOffset="108380.9654">18094 13645 623 0,'0'0'89'0,"0"0"-1"16,0 0-35-16,0 0-50 0,0 0-3 16,0 0-1-1,0 0 1-15,-3 115 0 0,19-79-1 16,3-4 2-16,1-5-1 15,1-9 0-15,-7-9-3 16,-4-6-7-16,-6-3 10 16,1 0 19-16,-2-9 61 15,0-10-68-15,-3-5 18 16,0-1-17-16,0 0-2 16,-9-1-11-16,-3 3 5 15,4 4-4-15,2 5-1 16,5 2 0-16,1 5 0 15,0 3-5-15,0 1-21 16,12-2 2-16,9 3-17 16,7 2 15-16,3 0-1 15,-1 0 6-15,0 0 11 16,-3 4 4-16,-2 5 1 0,-4 2 5 16,-3 3-5-16,-3 0 1 15,0 2 4-15,-3 0 5 16,3-1-3-16,-2-1 6 15,2-5-7-15,-1 0 4 16,-2-5 5-16,5-4 21 16,3 0-3-16,1 0 11 15,3-14-12-15,-5-3-3 16,-4-3-4-16,-5-2-2 16,-5-3 5-16,-5-2-5 0,0-1-7 15,-12-1-5-15,-9 5-1 16,-4 3-3-16,-4 6-2 15,1 3-1-15,0 6-3 16,2 4 1-16,4 2 0 16,2 0-35-16,1 6-13 15,6 9-36-15,3 3-77 16,8-1-123-16</inkml:trace>
  <inkml:trace contextRef="#ctx0" brushRef="#br0" timeOffset="109243.8605">18810 13675 311 0,'0'0'4'0,"0"0"40"0,0 0 38 15,39 96-14-15,-33-77 11 16,-2-2-30-16,-2-10 4 15,-2-4-5-15,0-3-17 16,0 0 16-16,0 0 9 16,0-5 44-16,-2-14-40 15,-4-11-54-15,5-7 3 16,1-3 1-16,0-6-6 16,0 0 0-16,6-3-3 15,4 4 1-15,1 8-2 0,2 4-6 16,3 10 6-16,5 5-11 15,0 6-6-15,6 7-16 16,-3 5-5-16,-3 7 7 16,-8 19-18-16,-10 7-5 15,-3 5 14-15,-6 0 8 16,-18-5 8-16,-1-6 13 16,4-6 5-16,2-7 6 15,7-3 8-15,3-4 2 16,6 1-7-16,3-1-3 15,0 4 1-15,0 4 5 16,12-1-2-16,6 2 15 16,4-2 3-16,3-2-9 0,2-6 5 15,1-6 15 1,2 0-7-16,2-4-6 0,-4-16 9 16,-1-4-5-16,-3-5 10 15,-2-1-8-15,-4-5-9 16,-1 4-3-16,-7 5-5 15,-3 4 1-15,-4 9-4 16,-1 5 5-16,-2 4-4 16,0 4-5-16,0 0-2 15,-3 1-21-15,-12 19-20 16,-2 12 30-16,-2 2-31 16,6 2-13-16,3-4-18 15,10-6 21-15,0-4 17 16,1-4 10-16,17-6 7 0,0-3 0 15,3-1 18-15,-1-6 0 16,-1 1 2-16,-2 2-2 16,-2-1 0-16,-1 3 1 15,-7 3 0-15,2 0-1 16,-3 5 0-16,-3 3-1 16,-3 0 1-16,0-1 1 15,0-1 14-15,-3-4 11 16,-9-3 25-16,0-1-11 15,-4-4 7-15,1-2-6 16,-1-2-22-16,0 0-11 0,2 0-8 16,0 0-8-1,-2 0-79-15,2-2-272 0</inkml:trace>
  <inkml:trace contextRef="#ctx0" brushRef="#br0" timeOffset="111320.8279">15919 14554 288 0,'0'0'74'0,"0"0"-9"0,0 0-9 16,0 0 49-16,0 0 6 15,0 0-50-15,0 0-21 16,-2-5-16-16,2 5-12 15,-2 0-12-15,1 14 0 16,-2 10 0-16,0 8 4 16,-1 2 18-16,4 2-6 15,0-1-1-15,0-7-3 16,0-3-2-16,0-6-10 16,0-3 1-16,0-2-1 0,0-2 0 15,0 0-1 1,0-1-37-16,1-1-51 0,5-2-117 15,-3-7-87-15</inkml:trace>
  <inkml:trace contextRef="#ctx0" brushRef="#br0" timeOffset="111632.8967">15578 14705 449 0,'0'0'7'0,"0"0"31"0,0 0 19 16,0 0 26-16,0 0-18 16,0 0-52-16,41-76 2 15,-11 58-3-15,5-3-10 16,4 4 1-16,3 0-3 15,0 6 0-15,-1 1 0 16,-3 8 0-16,-5 2-8 16,-7 0-35-16,-2 0-57 15,-4 7-4-15,-3 9 29 16,-6-1-52-16,-3 0-103 16</inkml:trace>
  <inkml:trace contextRef="#ctx0" brushRef="#br0" timeOffset="112029.0964">16116 14732 336 0,'0'0'219'16,"0"0"-219"-16,0 0-21 15,0 0 21-15,0 0 0 16,-11 96 11-16,23-72-11 15,13 0 0-15,5-7 0 16,3-6 7-16,0-6 3 16,-3-5 25-16,-3 0 25 0,-2-8 0 15,-6-10-17-15,-4-4-9 16,-9-3 19-16,-4-4-4 16,-2-1-19-16,0 1-6 15,-11 0-11-15,-5 3-10 16,1 7 0-16,-4 3-2 15,2 5 3-15,-4 6-4 16,-4 5-1-16,-2 0 0 16,-4 4-1-16,1 12 0 15,6 6-8-15,6 2-20 16,12 1-33-16,6 1-33 16,5-2-74-16,23-5-26 0</inkml:trace>
  <inkml:trace contextRef="#ctx0" brushRef="#br0" timeOffset="113440.9143">16444 14644 512 0,'0'0'55'0,"0"0"40"16,0 0 1-16,0 0-15 15,0 0-58-15,0 0-23 16,10 31 0-16,-4-1 6 16,1 3 0-16,0 0 4 15,-3-4 2-15,2-1-9 0,-3-6-1 16,3-7 3-16,-3-5-4 16,-3-5-1-16,1-2-1 15,-1-3-6-15,0 0-3 16,0 0 10-16,0 0 11 15,0-3 5-15,0-8-14 16,0-1 1-16,0-3-2 16,0-3-1-16,0 1-1 15,0-2-1-15,2 2 3 16,2 1-1-16,2 2 0 16,4 2-1-16,4 2-3 15,3 2 1-15,7 3 0 0,4 2 3 16,2 3-2-16,3 0-8 15,-4 0-13-15,0 0 0 16,-6 0-10-16,-3 0 15 16,-1 0 5-16,-5 0 13 15,-2-1 4-15,-5-8-4 16,-2-2 2-16,-2 3 5 16,-3-4 26-16,0 5 0 15,0 1 0-15,0 1-6 16,0 2-10-16,0 3-9 15,0 0-5-15,0 0-3 16,-3 0-1-16,-3 0-3 16,-2 0 2-16,-2 6-3 15,4 3 3-15,1-1-3 16,2 0-2-16,3-2-2 0,0-2 5 16,0 0-1-16,0-4-5 15,0 2 10-15,0-2 0 16,0 0 5-16,0 0-5 15,0 0 4-15,0 0-2 16,0 0 4-16,0 0-1 16,0 0-1-16,0 0-3 15,0 0 11-15,0 0 7 16,0 0 2-16,0 0-7 16,0 0 6-16,0 0-19 0,0 0 1 15,0 0-1-15,0 0-1 16,0 0 0-16,0 0-1 15,0 0 1-15,0 0-1 16,0 0-1-16,-1 0-4 16,1 0 5-16,-2 0 1 15,2 0 0-15,0 0-1 16,0 0-9-16,-3 3 5 16,0 7-18-16,-5 2 13 15,0 5 10-15,1 1 0 16,0 3 0-16,4-2 0 15,3-2-1-15,0-1-5 16,0-5 3-16,0-3-6 0,10-3 1 16,2-3 6-1,-1-2 0-15,3 0 2 0,-1-4 1 16,-2-7 1 0,-2-4 7-16,-2-2-7 0,-3-2 5 15,-1 1-5-15,-3-1-2 16,0 0 0-16,0 4 0 15,0 6-1-15,0 1 1 16,0 7-1-16,0 1 1 16,0 0-8-16,0 0-10 15,0 11-41-15,0 8 42 16,3 2 16-16,11 0-6 16,7-4-18-16,7-1 11 15,2-4-7-15,1-7 11 0,-2-5 0 16,-8 0 9-16,1 0 1 15,-4-7 0-15,-3-9 2 16,-2-3-2-16,-5-3 6 16,-7-3 17-16,-1-3-13 15,0-3 11-15,0 0-21 16,-4 0 10-16,-4 7 7 16,-1 5 3-16,5 7 13 15,1 6-3-15,1 5-8 16,2 1-6-16,-1 0-13 15,1 0-3-15,0 1-17 16,0 17 8-16,0 6 9 16,0 4 0-16,0 3 3 0,0 2-2 15,6-2 4 1,0 0 0-16,-3-1-5 0,0-3-1 16,-3-4 1-1,0 0-3-15,0-6 2 0,0-3-33 16,1-7-84-16,10-4-114 15,8-3-60-15</inkml:trace>
  <inkml:trace contextRef="#ctx0" brushRef="#br0" timeOffset="113693.021">17414 14660 582 0,'0'0'61'0,"0"0"27"16,0 0-41-16,0 0-6 15,0 0-23-15,0 0-9 16,111-52-8-16,-78 48 2 16,-1 4-3-16,-6-3 0 15,-5 3-17-15,-6 0-51 16,-7 0-59-16,-8 0-61 15,0 0-159-15</inkml:trace>
  <inkml:trace contextRef="#ctx0" brushRef="#br0" timeOffset="113883.6889">17428 14741 244 0,'0'0'114'15,"0"0"-58"-15,0 0 10 16,0 0 53-16,0 0 7 15,0 0-49-15,-6 7-36 16,26-7-21-16,8 0-9 16,5-9-10-16,0 3-2 15,-5 2-22-15,-2-1-81 16,-6-2-70-16,-4-2-142 0</inkml:trace>
  <inkml:trace contextRef="#ctx0" brushRef="#br0" timeOffset="114206.0989">17955 14427 554 0,'0'0'54'0,"0"0"54"15,0 0-16-15,0 0-1 16,0 0-48-16,0 0-34 16,-1 0-9-16,1 15-5 0,0 7 5 15,0 2 4 1,3 4 6-16,4 1-8 0,0 1-1 16,1-1 9-16,-4-6-10 15,1-3 0-15,-1-5 0 16,0 1-2-16,-3-3-30 15,2-1-32-15,3-2-102 16,1-6-107-16</inkml:trace>
  <inkml:trace contextRef="#ctx0" brushRef="#br0" timeOffset="114755.4263">18142 14426 475 0,'0'0'57'16,"0"0"-24"-16,0 0-13 15,0 0-20-15,0 0 0 16,0 0 0-16,-11 98 5 16,11-59 0-16,0-2-5 15,0-6 2-15,5-7-4 16,7-7 2-16,1-5 0 15,-4-5 1-15,-6-2-1 16,-2-4 0-16,-1 1 4 16,0 0 16-16,0-2 35 0,0 0 8 15,0 0 13-15,2-8-51 16,4-8-19-16,3-3 4 16,0-2-2-16,6 1-8 15,1 1 1-15,-1 3-5 16,3 5 0-16,-2 6 4 15,1 2-2-15,0 3 2 16,-1 0-1-16,0 0-1 16,-1 0-9-16,-2 8 11 15,-1 3-1-15,-1 2-3 16,-3 1 4-16,-3 2-2 16,-5 3-9-16,0 1 11 15,-2 2 0-15,-12-2 6 0,-3 0-4 16,-2-3 12-16,-5-2-2 15,1-2 6-15,-2-3 6 16,-2-2-15-16,2-1-6 16,3-4-3-16,5 0-3 15,3-3-56-15,4 0-118 16,7 0-160-16</inkml:trace>
  <inkml:trace contextRef="#ctx0" brushRef="#br0" timeOffset="115292.8344">18189 14469 481 0,'0'0'25'0,"0"0"31"15,0 0-42-15,0 0 19 16,0 0 13-16,112-43-42 15,-69 40-3-15,-4 0-1 16,-4 1 5-16,-4 1-3 16,-6-3-2-16,-4 3 12 15,-6-2 25-15,-6 1-4 16,-2 0-13-16,-5 2-4 16,-1 0-8-16,1 0-8 0,1 2 1 15,0 12-1-15,0 5 7 16,0 3-7-16,-2 1 2 15,6 1-1-15,0 0 4 16,3-1-4-16,1-1 0 16,2-3 1-16,-1-7 4 15,-3-1-6-15,1-6-2 16,-1-2-5-16,1-3 7 16,1 0 14-16,1 0-7 15,3-13 13-15,-1-1-9 16,-7-1 9-16,-2-4-8 15,-5-3 19-15,0-2-13 16,-3-2-15-16,-12 0 4 16,-6 2-6-16,-1 2 2 15,0 4-1-15,3 7 0 0,4 4-2 16,0 4 0-16,2 3-18 16,-2 0-69-16,4 3-58 15,4 11-90-15,5-2-241 16</inkml:trace>
  <inkml:trace contextRef="#ctx0" brushRef="#br0" timeOffset="116194.0092">18830 14459 28 0,'0'0'33'0,"0"0"22"16,28 107 42-16,-21-69-40 16,-4-5 12-16,2-8-38 15,-5-5-7-15,0-11 4 16,0-7 10-16,0-2 47 16,0 0 47-16,0 0 11 15,0-18-35-15,0-10-94 16,0-5-6-16,0-5-5 15,0 0-3-15,3-5 5 16,1 2-5-16,1 0 1 16,-2 5-2-16,0 7-5 15,2 6 5-15,3 9-13 16,-1 6-14-16,3 6-15 0,1 2-17 16,0 0-19-16,1 5 5 15,0 14 8-15,-6 2-5 16,-6 1 13-16,0 1 0 15,0 0 1-15,-13-1 28 16,-3-1 16-16,1-1 13 16,0 1 13-16,3-1 9 15,5 0-15-15,4-2-3 16,3 1-2-16,4-4-1 16,16 3 31-16,7-6 27 0,4-4-31 15,0-3-8-15,-1-5 22 16,-1 0-5-16,-3 0 9 15,0-13 14-15,-1-6-7 16,-2-2 4-16,-3-5 5 16,-4 2-24-16,-2-4 8 15,-6 7-16-15,-4 4-15 16,-2 3 0-16,-2 6 4 16,0 2-10-16,0 4-5 15,0 2-4-15,0 0-16 16,-2 0-13-16,-5 9-31 15,1 8 40-15,1 4-55 16,5 0 0-16,0-2 21 0,3 0 36 16,11-3 2-16,2-4 6 15,-2 0 6-15,0-3 3 16,-2-3-1 0,-1-1 3-16,-2-1-1 0,-2 1 2 15,-1 0 2-15,-1 1 4 16,-1 2 4-16,0 1-8 15,-2 4 2-15,-1-1 0 16,-1 1 4-16,0-2-1 16,0-1 10-16,0-3 2 15,0-2 0-15,0-2 2 16,0-1 5-16,-3 0 2 0,-5 0-4 16,-4 2-14-1,0-1-12-15,-2 2-1 0,2-2-37 16,-1 1-80-1,1-1-84-15,4-1-69 0</inkml:trace>
  <inkml:trace contextRef="#ctx0" brushRef="#br0" timeOffset="116411.8519">19589 14876 690 0,'0'0'97'16,"0"0"-75"-16,0 0-20 16,0 0-2-16,0 0-35 15,0 0-232-15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9:30:21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7971 3043 247 0,'0'0'57'0,"0"0"-49"16,0 0 67-16,0 0 26 15,0 0-41-15,0 0 2 16,0 0-30-16,3-38 4 15,-3 37 9-15,0 1-19 16,0-2-4-16,0 2-6 16,0 0-7-16,0 0-3 15,0 0-3-15,0 0 2 16,0 0-5-16,0 0 7 0,0 0 3 16,0 0 5-16,0 0 0 15,0 0 2-15,0 0 0 16,0 0-3-16,0 0 3 15,0 0-9-15,0 0 1 16,0 0 4-16,0 0-5 16,0 0 4-16,0 0-3 15,0 0-5-15,0 0 0 16,0 0-3-16,0 0-1 16,0 2 0-16,0 1-5 15,0 4 5-15,0 1 1 16,0 5 4-16,0 1 0 0,0 0 4 15,0 3 10-15,0 2-6 16,0 0 0-16,3 0-1 16,-3-3-1-16,0-1-9 15,0-1 3-15,0 0-2 16,0 1 3-16,3-1-4 16,-3-2 1-16,0 1 3 15,0-3-3-15,3 1-1 16,-1-1 2-16,1 2-1 15,-2-2-3-15,3 1 1 16,-1 1 0-16,0-2-1 16,0 1 1-16,0 1 0 15,0 0 0-15,-1-3-1 0,-1 2 0 16,1-2 0 0,-1 1 2-16,1-2-1 0,1 2 0 15,4-1-1-15,-4-2 2 16,2 2 2-16,-1-1 0 15,1 2-4-15,2-1 2 16,2 3-2-16,-3-3 0 16,3-2 1-16,0 2 4 15,1-1-5-15,1-2-2 16,-2-2 1-16,3 0 1 16,-3 0 1-16,1-1 0 15,2 0-1-15,0-2 6 0,4 3-8 16,1-2 4-16,1-2-1 15,-2 1 2-15,-1-1-1 16,0 0-2-16,0 0 4 16,-2 0-2-16,5 0-1 15,-1 0 0-15,2 0 1 16,2 0 3-16,-5 0-5 16,4 0 0-16,-4 0 1 15,2-3 0-15,-4 2 0 16,-3-3 3-16,-2 3-1 15,-3-4 7-15,-1-1 11 16,7-2-1-16,-2-4-2 16,3 1-3-16,-2-3-13 15,4-1 4-15,-2-1-4 16,-4 1 0-16,-1-3 4 0,4 1 6 16,-6-2-10-16,0 0 14 15,0-6-7-15,1 3 3 16,-1-1 1-16,-3 1-6 15,0 1-4-15,2 2 4 16,-2-2 0-16,-2 1 0 16,1-2-6-16,-1 2 2 15,-1-3 0-15,0 4-2 16,0 0 2-16,0 1-3 16,0 4 3-16,0 3 0 15,0 2-1-15,-1 2-2 16,-1 1 0-16,1 2 1 0,-1-2 1 15,1 3 2 1,-1 2-1-16,-1-1-3 0,3 2 6 16,0-2-3-16,0 2 0 15,0-4-1-15,0 1-2 16,0-5-2-16,0 2 2 16,-3-2 0-16,3 0 1 15,0 2-1-15,0 1 7 16,-3 1-5-16,3 1-1 15,0 3-1-15,-2 0-2 16,2 0-7-16,0 0-17 16,0 0-36-16,0 9-55 15,0 11-56-15,0 6-26 16,0-5-203-16</inkml:trace>
  <inkml:trace contextRef="#ctx0" brushRef="#br0" timeOffset="750.4968">9187 3047 465 0,'0'0'125'0,"0"0"-79"15,0 0 26-15,0 0 24 0,0 0-26 16,0 0-34-16,0 0-8 16,0-15 3-16,0 15 2 15,0 0-10-15,0 0-8 16,-3 0-5-16,-12 0-7 16,-7 0-1-16,-8 11 2 15,-3 1-4-15,5 1 0 16,2-1-1-16,3 2 2 15,1 2-3-15,2 1 1 16,3-3 0-16,1-1-3 16,5 0-1-16,3-4-4 15,2 1-2-15,4-2-5 0,2-4-1 16,0 2 5-16,0-1 0 16,0 1 10-1,0-1-3-15,5-2 2 0,6 1 2 16,6 2 2-16,8-1-2 15,5 1 4-15,6 0-2 16,-2 2 0-16,-2-2 5 16,-7 4-7-16,-1-3 2 15,-5 1-2-15,-4 1 1 16,3 0 0-16,-6 0 0 16,0 1 1-16,0-3-1 15,-3 2 0-15,-2-3-1 16,-2 1 0-16,0-1 1 15,-5-1 0-15,0 2 0 0,0 1 4 16,-5 2 12-16,-10-1 9 16,-6 2 5-16,1 0-16 15,-5 0 2-15,0-2-1 16,-4 1 4-16,-2-1-4 16,-2-4-1-16,-4 0-3 15,-1-4-5-15,0-1-1 16,8 0 2-16,7 0-4 15,6 0 0-15,9 0-1 16,2 0 1-16,6 0-3 16,0-9-9-16,0-7-70 15,17-3-58-15,11-7-38 16,11-3-263-16</inkml:trace>
  <inkml:trace contextRef="#ctx0" brushRef="#br0" timeOffset="1371.5891">9469 3231 501 0,'0'0'72'16,"0"0"-72"-16,0 0 0 15,0 0 30-15,0 0 13 0,21 86 21 16,-20-59-34-1,2 2-3-15,-1-3 11 0,-2-1-6 16,0-3 0-16,0-2-23 16,0-2 2-16,0-8-6 15,0-2 4-15,0-6-5 16,0-2 1-16,0 0 2 16,0 0 17-16,0 0 55 15,0-10 24-15,0-11-26 16,-3-5-58-16,0-8-5 15,1-1-9-15,2-3 2 16,0 3-4-16,0 4-6 16,2 5 3-16,4 5 0 15,7 3 0-15,-2 3-4 16,3 3 3-16,6-2-6 16,4 4 0-16,6 1 4 0,4 1-15 15,2 6 4-15,0 2 14 16,-2 0-11-16,-7 0 7 15,-2 7 4-15,-1 6-3 16,-3 4 1-16,-3 5-3 16,0 5 3-16,-5 3 2 15,0 3 0-15,-5 0-2 16,0 1 1-16,-5 1 1 16,-3-1-1-16,0-5 1 15,0-2 4-15,0-6-1 16,0-7 1-16,0-4-1 15,0-8-1-15,0-2 3 16,0 0-7-16,0 0 5 0,0 0-6 16,0 0 0-16,0-6-63 15,7-7-95-15,2-5-186 16</inkml:trace>
  <inkml:trace contextRef="#ctx0" brushRef="#br0" timeOffset="2520.1227">11400 2808 395 0,'0'0'119'15,"0"0"-66"-15,0 0-24 16,0 0 39-16,0 0-9 16,0 0-27-16,0 0 1 15,0 0 4-15,0 0-24 16,0 0 13-16,0 0 3 15,0 0-9-15,0 3-4 16,0 9 6-16,0 6 16 16,0 1 1-16,0 3-3 15,0 4-19-15,4 1 0 0,3 0 10 16,1 2-18 0,-1 4-3-16,2 2 10 0,0 3-6 15,-1 2-5-15,1-1 9 16,-3-2-12-16,2-5-2 15,0-3 0-15,-5-3 0 16,5 0 0-16,-5-2 7 16,1-3-4-16,0-4-1 15,-1-3 4-15,2 0 6 16,-2 0-12-16,1-2 14 16,-1-3-4-16,2-5-6 15,-5-1-2-15,3 0-2 16,1-3 1-16,-4 0-1 15,0 0 2-15,0 0 3 0,0 0-5 16,0 0 1-16,0 0 0 16,2 0-1-16,-2-4-6 15,0-4-18-15,0-4-15 16,1-7-70-16,1-7-46 16,-1-2-77-16</inkml:trace>
  <inkml:trace contextRef="#ctx0" brushRef="#br0" timeOffset="3991.4509">11568 2808 207 0,'0'0'0'0,"0"0"10"0,0 0 35 15,0 0 11 1,0 0 18-16,0 0-1 0,-13 6 1 16,13-6-6-16,0 0-20 15,-2 0-4-15,1 0-20 16,1 0-6-16,0 1-2 16,0-1-13-16,0 3-2 15,-2-3-1-15,1 0 1 16,-1 2 4-16,1 0 21 15,1-2-1-15,0 0 10 16,0 0-14-16,0 1-1 16,0-1-8-16,0 0-12 15,0 0-4-15,0 0-6 0,13 0 2 16,13 0 8-16,14 0 13 16,14 0 15-16,14 0-14 15,14 0-11-15,9 0 8 16,8-3 4-16,2-2-2 15,0 3-11-15,1-2-1 16,-5 3-1-16,-6 1 7 16,-4 0-7-16,-3 0 0 15,-3 0 10-15,0 0-2 16,1 0 9-16,-2-2-11 16,4-3 5-16,-2 2-1 15,-4-3 3-15,-4 1-6 16,-4 3-2-16,-1-3-1 15,0 1-1-15,0 1 2 0,-1 1 2 16,2-2-2-16,3 1-3 16,0 0 3-16,5-1-2 15,-2 1 0-15,-5 0 0 16,-3 1-2-16,-6-2-1 16,-2 1 0-16,4-1 0 15,1 0 3-15,0 1 0 16,0 0-3-16,3-2 0 15,-1 0-2-15,0 1 2 16,0-3 0-16,-6 4-1 0,-9-1 2 16,-4 1-1-1,-6 1 2-15,-2 0-2 16,2-1 6-16,-2 0-6 0,1 1 4 16,3 0-2-1,-2 0-1-15,1 0 4 0,-6 2-5 16,-5-1 3-16,-7 1-3 15,-8 0 0-15,-7 0 0 16,0 0 1-16,0 0-4 16,0 0 6-16,3 0-5 15,-1 0 2-15,2 0 0 16,-5 0 0-16,-2 0 8 16,-1 0-5-16,-2 0 4 15,-2 0 2-15,-2 0 2 16,0 0 2-16,0 0 0 0,0 0 0 15,0 0-11 1,0 0 7-16,0 0-9 0,0 0 0 16,0 0 0-16,0 0-1 15,0 0-3-15,0 0 1 16,0 0-5-16,0 0 4 16,0 0 0-16,0 0 1 15,0 5-1-15,0 5 4 16,0 4 4-16,0 3-4 15,0 6 1-15,1 1 0 16,1 2-1-16,-2 0 4 16,0 2-1-16,0-1-2 15,0-2 0-15,1 2 3 16,1-2-4-16,3 1 3 16,-4 3 2-16,1-4-4 0,-2 1-1 15,0 0 2-15,0-4-2 16,0-1 2-16,0-5-2 15,0-3 2-15,0 0-1 16,0 1 0-16,0-4-1 16,0-1 1-16,0 0-1 15,0-3 0-15,0-1 1 16,0-3 0-16,0 0-1 16,0 0 0-16,0-2 0 15,0 2 1-15,0-2-1 0,0 1 0 16,0-1 0-1,0 2 0-15,0-1 0 0,0 0-2 16,0 3-27-16,0-1-31 16,0 0-56-16,0-1-35 15,-21-2-184-15</inkml:trace>
  <inkml:trace contextRef="#ctx0" brushRef="#br0" timeOffset="5766.0938">11500 3523 274 0,'0'0'2'0,"0"0"1"16,0 0 26-16,0 0 18 15,0 0 2-15,0 0-5 0,0 2 33 16,0-2-7-1,0 0-9-15,0 0-7 0,0 0-12 16,0 0-5-16,0 1-4 16,0-1-8-16,0 0-15 15,0 0 2-15,0 1-4 16,0-1-1-16,4 4 9 16,8-3 3-16,3 2 9 15,9-1-12-15,3 0 0 16,2-2 14-16,4 0-13 15,3 0-3-15,4 0-6 16,2 0 5-16,3 0-6 16,9 0-2-16,-1 0 8 15,1 0-3-15,-3 0-6 16,1 0 5-16,-2 0 3 0,3 0-7 16,4 0-4-16,2 0 4 15,2 0 2-15,-1 0 1 16,-2-2-2-16,-4 2-3 15,-8 0 4-15,-1 0-4 16,-5 0 2-16,2 0-1 16,1 0-1-16,2 0 7 15,4 0-3-15,1 0 1 16,2 2-7-16,4-2 3 16,1 0 0-16,0 0-1 15,-6 0-1-15,-4 0 7 16,-5 0-9-16,-3 0 0 0,2 0 0 15,0 0 7 1,6 0-4-16,1 0-1 0,3 0 0 16,-3-2-1-16,-1-3 1 15,-5 0-1-15,-6 1-1 16,0 1 2-16,-3 3-3 16,-4-3 3-16,4 3 1 15,2 0-2-15,2 0-2 16,5 0 3-16,4 0-2 15,2-1 3-15,1 1-3 16,-7-1 0-16,4 1 5 16,-6-2-5-16,1 1 0 15,0-1-1-15,0 0 1 16,3 0 0-16,0 2 1 0,-1-4-3 16,0 1 2-16,-5 0 0 15,-3-1 2-15,-2 0-2 16,-3 0 2-16,0-1-6 15,0 1 4-15,0 0-1 16,1 3 1-16,3-3 0 16,2 3 2-16,0-3-2 15,-4 1 0-15,1 0 0 16,0 1 0-16,3 1 1 16,0 1 2-16,3 0-5 15,1-1 2-15,-1 1 0 16,0 0-1-16,-4-2 4 15,-5 2-7-15,-3-2 8 0,-6-1-4 16,-8 1 3-16,-1-1 0 16,-1 2-2-16,2 0-1 15,4-3 1-15,3 3 0 16,3-3 0-16,2 0-1 16,-1 2 2-16,-3-1-2 15,-9 3 0-15,-5-1 0 16,-3 1 4-16,-4 0-3 15,0 0 8-15,1 0-8 16,2 0 5-16,1 0-4 16,1-2-1-16,1 0-1 15,-2 2-1-15,-1 0-3 16,-1 0 4-16,-2 0 0 0,0 0 0 16,0 0 0-16,0 0 1 15,0 0-1-15,0 0 1 16,0-1-1-16,0 1 0 15,0 0 1-15,0 0-1 16,0 0 2-16,0-2 0 16,0 2-2-16,0 0 0 15,1 0 0-15,-1 0-8 16,0 0-19-16,0-6-53 16,-9-7-124-16</inkml:trace>
  <inkml:trace contextRef="#ctx0" brushRef="#br0" timeOffset="8862.035">8198 4716 529 0,'0'0'31'0,"0"0"-28"15,0 0 0-15,0 0 48 16,0 0-34-16,0 0-17 16,0 0 10-16,3 86 30 15,0-50 3-15,1 3-5 16,-4-1-10-16,0-2-4 16,0-5-15-16,0-4 1 15,0-8-6-15,0-2 0 16,-7-4 3-16,4-5-3 0,1-6 5 15,1 0 0-15,-1-2 4 16,2 0 28-16,0 0 39 16,0-16 6-16,0-8-72 15,0-7-10-15,0-3 3 16,0-4-4-16,8 2-3 16,2 2 1-16,4 4-1 15,-2 4 0-15,4 3-3 16,2 5-2-16,0 4-2 15,6 2 2-15,2 6-3 16,3 3-2-16,2 3-7 16,2 0 5-16,0 11 4 15,-2 9 0-15,2 4 3 16,-5 1 5-16,-1 4-1 0,-6-1-3 16,-3-1 4-16,-3 3 0 15,-5-1-1-15,-4-1-3 16,-4 2 4-16,-2-1-4 15,0-3 4-15,0 0-4 16,-8 0-40-16,-2-7-32 16,7-2-59-16,3-11-60 15,0-6-204-15</inkml:trace>
  <inkml:trace contextRef="#ctx0" brushRef="#br0" timeOffset="9867.7701">9018 4840 697 0,'0'0'35'16,"0"0"-7"-16,0 0 6 16,0 0-16-16,0 0-10 15,-95 15-8-15,66 16 0 16,4 2 5-16,3 5-3 15,10 0 2-15,4-2 0 16,5-5-3-16,3-4-1 16,0-8-7-16,0-5-18 15,12-6 7-15,2-4 9 0,2-4 9 16,5 0 2-16,0-2 10 16,1-16-8-16,-1-4 1 15,-6-2 17-15,0-7 7 16,-6-2-1-16,-3 2-16 15,-3 1-3-15,-1 6 4 16,-2 7 3-16,0 6 13 16,0 6-6-16,0 5 3 15,0 0-15-15,0 0-11 16,0 0-12-16,0 0-5 16,1 18-23-16,9 5 30 15,5 5-2-15,6-2-4 16,3 0 7-16,2-2-4 0,0-5-3 15,-2-5 0-15,-2-6-3 16,-5-2 5-16,-1-4 6 16,-4-2 3-16,0 0 0 15,-3 0 2-15,-4 0 3 16,-2 0 1-16,-2 0-1 16,-1 0 12-16,0 0 8 15,0 0-1-15,0 0 1 16,0 0 23-16,0 0 0 15,0-7 41-15,-1-7-36 16,-4-6-19-16,2-4 4 16,3-1-13-16,0-1-15 0,0-1-3 15,5 4-2 1,12 0-2-16,8 5 0 0,3 3 0 16,9 6-12-16,0 4 7 15,-1 5-8-15,-3 0 1 16,-2 16-8-16,-4 8 12 15,-5 0-8-15,-8 1 8 16,-5-3 6-16,-6-3 4 16,-1-5-2-16,-2-4 2 15,0-5 0-15,0-2 0 16,0-3 1-16,0 0 3 16,2 0 5-16,1-2 18 15,5-14 3-15,1-3-26 0,6-7-4 16,1-2 2-1,5-1-2-15,6 1-4 0,-2 5-6 16,-1 4 3-16,2 7 5 16,-6 4-5-16,-3 6 2 15,4 2-3-15,-4 0-2 16,0 16 1-16,-1 1 7 16,-2 5 2-16,-5 2 2 15,3-1 3-15,-6 0-2 16,-2-1 1-16,-2-1-3 15,-2-1 1-15,0-3 2 16,0-1-4-16,0-3-11 16,0-1-42-16,0-4-51 15,7-2-69-15,3-6-115 0</inkml:trace>
  <inkml:trace contextRef="#ctx0" brushRef="#br0" timeOffset="10278.8866">10014 4995 540 0,'0'0'144'0,"0"0"-120"16,0 0 20-16,0 0 37 15,0 0-34-15,0 0-34 16,86-69-9-16,-64 57 7 16,-7-2 20-16,-3 3 17 15,-6-1-21-15,-3 2 12 16,-3-2-13-16,0 0-14 0,0 3-4 15,-3 1-8-15,-7 2-1 16,1 4-1-16,-2 2 1 16,-5 0-5-16,-1 0-2 15,-3 16 3-15,-1 3 3 16,4 2 0-16,1 3-3 16,4 0 2-16,3 1 1 15,2-6 2-15,4-1 0 16,3-4-5-16,0-3 2 15,0-1 2-15,0-4 0 16,14 0 2-16,12-2 0 16,5 1 6-16,5-1-3 15,0-1 3-15,-3-2-7 16,-5-1-14-16,3 0-20 0,2 0-44 16,-3-1-82-16,3-15-241 15</inkml:trace>
  <inkml:trace contextRef="#ctx0" brushRef="#br0" timeOffset="11353.0545">11419 4576 407 0,'0'0'147'16,"0"0"-90"-16,0 0 24 15,0 0-1-15,0 0 16 16,0 0-26-16,0 0-24 15,0-4-23-15,0 4 0 16,0 0-9-16,0 0 18 16,0 0-21-16,0 0-4 15,0 0-7-15,0 11 0 16,0 9-1-16,1 8 1 16,2 3 9-16,0 6-4 15,0-3 17-15,2-2-8 16,-2 4-7-16,0-3-2 15,3 0 5-15,-3 2-7 16,-2 1 7-16,1-1-6 0,-1 1 0 16,-1-3 7-16,0-5-11 15,0-1 1-15,0-5-1 16,0-3 1-16,0-7 4 16,0-2-5-16,0-3-2 15,0-2 2-15,0-2 4 16,0-1-4-16,0-2-19 15,0 0-20-15,2 0-27 16,2 0-23-16,5 0-1 16,4-8-32-16,0-11-147 15</inkml:trace>
  <inkml:trace contextRef="#ctx0" brushRef="#br0" timeOffset="13040.9449">11449 4572 426 0,'0'0'55'0,"0"0"8"15,0 0-8-15,0 0 38 16,0 0-22-16,0 0-30 16,-2-7-19-16,2 7-15 15,0 0-4-15,0 0-2 16,0 0 0-16,0 0-1 15,0 0 1-15,17 0-1 16,11-2 0-16,11-2 12 16,4 0-10-16,5-3 1 15,4 2 2-15,9-1-4 16,11 1 1-16,16 1 20 0,1-1-22 16,1 0 5-16,-2-1-5 15,0-2 0-15,-2 0 2 16,0 2 2-16,-3 1-2 15,-4 1 0-15,-6 0-1 16,-1 2 3-16,-6 2-4 16,-4-2 9-16,1 0 0 15,-1-1 10-15,4 1-10 16,3-1-5-16,2-1 6 16,5-2-8-16,2 1-2 15,2-3 0-15,0 2 0 16,-3 0 1-16,-7-1 0 15,-7 4 3-15,-6 0-4 0,-2 1 0 16,0 0 1-16,3 0-1 16,5-3 2-16,1 2 4 15,2-1-2-15,-1 2-4 16,-5-2 5-16,1 1-5 16,-4 3 0-16,-3 0-2 15,-4-1 2-15,-5-1 1 16,-3 0 0-16,-3-1 4 15,4-2 2-15,2 1-4 16,8-1 4-16,4 3-2 16,6-4 2-16,-2 2-5 15,0-1-2-15,-1 2 0 0,-3-1 0 16,1 3 1 0,-5 1 3-16,-2 0-2 0,-5 0 3 15,0 0-4-15,-5 0 4 16,1 0-4-16,-1 0 3 15,4 0 5-15,4 0-3 16,2 0-5-16,3 0-1 16,-2 0 0-16,-6-3 0 15,-1 1-1-15,-11 1 3 16,-1-3-2-16,-4 4 3 16,0-3 5-16,1 2-7 15,5 0 0-15,-3-1 1 16,-2 1-2-16,-3-1 1 0,-10 0 0 15,-7 0-1-15,-4 1 1 16,-6-1 3-16,1 1 7 16,-1-1-6-16,0 0 2 15,0 2-3-15,2 0-4 16,-2 0 0-16,0 0 1 16,0 0-2-16,0 0 2 15,0 0-2-15,0 0 2 16,0 0-2-16,0 0 2 15,0 0-1-15,0 0 0 16,0 0-1-16,0 0 1 16,0 0 1-16,0 0 0 0,0 0-1 15,0 0 0-15,0 0 0 16,0 0-2-16,0 0 2 16,0 0 3-16,0 0-2 15,0 0-2-15,0 0 3 16,0 0-2-16,0 0 0 15,0 0 0-15,0 0 0 16,0 0 0-16,0 0 0 16,0 0 0-16,0 0 1 15,0 0 1-15,0 0-2 16,0 0 0-16,0 0 0 16,0 0 0-16,0 0 0 15,0 0 1-15,0 0-1 16,0 0 0-16,0 0-4 15,0 0 4-15,0 0 0 0,0 0 0 16,0 0 0 0,0 0 0-16,0 0 0 0,0 0 1 15,0 0 1-15,0 0-1 16,0 0-1-16,0 0 0 16,0 0 0-16,0 0-1 15,0 0 1-15,0 0 0 16,0 0-2-16,0 0 0 15,0 0 2-15,0 0-3 16,0 0 2-16,0 0 1 16,0 0 0-16,0 0 1 15,0 0-3-15,0 0 2 0,0 0 0 16,0 0 2 0,0 0-2-16,0 0-1 0,0 0 1 15,0 0 0-15,0 0 0 16,0 0-1-16,0 0 3 15,0 0-3-15,0 0 1 16,0 0 0-16,0 0-1 16,0 0-1-16,0 0-7 15,0 0-12-15,0 0-8 16,0 0-7-16,0 0-12 16,0 7 30-16,1 5-60 15,-1-2-83-15,-1-2-133 16</inkml:trace>
  <inkml:trace contextRef="#ctx0" brushRef="#br0" timeOffset="15229.9667">11543 5214 37 0,'0'0'252'15,"0"0"-216"-15,0 0 2 16,0 0 49-16,0 0-16 16,0 0-29-16,0 0-23 0,-2 0 7 15,2 0-2-15,0 0 2 16,0 0-4-16,0 2-2 16,0-2-5-16,0 0-4 15,0 0-4-15,0 0-6 16,0 0 5-16,0 0 2 15,0 0-8-15,0 2 4 16,0-2 0-16,0 0-3 16,9 2 7-16,9-2 22 15,3 0 8-15,4 0-12 16,2 0-8-16,0 0-12 16,4 0 13-16,-1 0-16 15,0 0 4-15,4 0 1 16,-1 0-4-16,3 0 0 15,0 0 0-15,5 0-1 0,-2 0 2 16,3 0 0-16,3 0-5 16,-3-2 2-16,2 0 2 15,-2-2-2-15,3 4 1 16,0-2-2-16,1 2 0 16,3-2 0-16,3 2 7 15,-1 0-4-15,1 0-2 16,-1 0-1-16,-2 0 3 15,2 0 0-15,3 0-4 16,-3 2 2-16,-1 0-1 16,-5 2 1-16,1-2 1 15,-2 0 0-15,3 0-2 0,1 0 8 16,4-2-9-16,3 0 2 16,-1 2-2-16,0-2 3 15,3 0-2-15,-2 0 0 16,1 0 1-16,-1 0 0 15,-5 0-1-15,-4 0-1 16,-6-4 0-16,1 2 0 16,-1 0-2-16,2 0 7 15,4 0-7-15,5 0 4 16,1 0-1-16,4 0 2 16,-3 2-1-16,5 0 0 15,-6 0-1-15,0 0-1 16,-5 0 4-16,0 0-3 0,-2 0 6 15,3 0-6-15,-2 0 1 16,3 0-2-16,1 0 0 16,0 0 1-16,4 0 0 15,3-3 7-15,1-2-7 16,0 3 3-16,2-2-3 16,-5-1-2-16,-4 2 4 15,-6-2-3-15,-5 3 1 16,-3-2-1-16,0 1 3 15,2 0 1-15,6-1-1 16,3 0-2-16,4 1 3 16,0-3-4-16,-4 3-1 0,-4 0-1 15,-5-2 2-15,-3 2 6 16,-3 1-6-16,-2-2 0 16,-1 4 0-16,2-2 3 15,-3 0 0-15,1-1-3 16,-3 1-1-16,0-1 1 15,-3 1 1-15,-5-2 0 16,-1 0-1-16,-6 2 5 16,-3-1-5-16,1-1 13 15,-1 2 0-15,-1-3 0 16,2 0-12-16,-1 2 2 16,2-2-3-16,0 2-1 15,0 1 1-15,-3-1 0 0,0 0 2 16,-2 1-2-1,0 0 3-15,0-2-1 0,2 3-2 16,1-1 2-16,0 1-2 16,1-3 0-16,5 4 0 15,-4-4 0-15,-1 4 0 16,0-2 0-16,-4 1 1 16,0-1-1-16,-1 1 1 15,1 1 0-15,-2 0 1 16,-1-2-1-16,3 2 1 15,0-2-2-15,0 1 0 16,1-1 0-16,-2 0 0 16,0 2 0-16,-1 0 0 15,-2 0 1-15,1-2-1 0,-2 2 0 16,2-2 2-16,-1 1-2 16,2-1 0-16,-1 2 0 15,-2 0-4-15,2 0 2 16,-1-2-8-16,-2 2-6 15,0 0-22-15,0 0-16 16,0-1-13-16,0-3-15 16,-3-6-135-16,-15-3-182 15</inkml:trace>
  <inkml:trace contextRef="#ctx0" brushRef="#br0" timeOffset="16473.8358">16181 4264 231 0,'0'0'74'0,"0"0"-65"16,0 0 28-16,0 0 77 15,0 0-30-15,0 0-34 16,0 0-22-16,0-2 15 16,0 2-4-16,0 0-16 15,0 0-7-15,0 0-14 0,0 0-2 16,0 0-1-16,0 3 1 16,0 10 0-16,-1 0 6 15,-1 3 0-15,1 1 9 16,-1 1-3-16,1 1 0 15,-1 2 4-15,-1 3-5 16,0 0-1-16,-1-1 3 16,1 3-4-16,-2 1 3 15,-2-2-3-15,2-3 3 16,1-1 1-16,1-1-8 16,1-4-2-16,-1-1 2 15,2 0-1-15,1-1-4 16,-2 2 4-16,1-1 0 0,-1 0-2 15,1 1 3-15,-3-2 3 16,1 0-3-16,0-2 1 16,1 0-1-16,1-2-2 15,-1-1 0-15,2 0-2 16,-1 0 0-16,-1 1 1 16,2 1-1-16,-1 0 0 15,-1 0 3-15,0-1-3 16,1 1 0-16,-1-1 2 15,1-1 0-15,-1-2-2 16,2-2-1-16,0 1 0 16,0-2 5-16,0 3-4 15,0-2 4-15,0 0-1 16,0 1 1-16,0-3-4 0,0 2 2 16,0-3-1-16,0 2 4 15,0-1-4-15,0-2-1 16,0 0 4-16,0 2-5 15,0-1 1-15,0-2 0 16,0 0 0-16,0 2 0 16,0-1 2-16,0 1 2 15,0 0-2-15,0-2-2 16,0 2 1-16,0-2 1 16,0 3-3-16,0-2 3 15,0 0-3-15,0 2 0 16,0-1 0-16,0 1 0 15,0 0-17-15,0 3-29 0,2-2-23 16,2 2-41-16,0-2-76 16,-4-4-199-16</inkml:trace>
  <inkml:trace contextRef="#ctx0" brushRef="#br0" timeOffset="51189.9082">11480 2789 105 0,'0'0'26'15,"0"0"-9"-15,0 0 17 16,0 0 7-16,0 0-8 16,0 0 4-16,0 0-5 0,0 0-7 15,0 0-4-15,0 0 10 16,-3 0-6-16,0 0-7 16,-1 0 2-16,1 0-18 15,0 0 4-15,0 0 2 16,3 0-1-16,-2 0 14 15,2 0-2-15,-1 0-7 16,1 0-6-16,0 0 1 16,0 0-4-16,0 0 0 15,0 0 3-15,0 0 15 16,0 0 1-16,-2 0-6 16,2 0 17-16,0 0-8 15,0 0 2-15,0 0-9 16,0 0-1-16,0 0-4 0,-1 0-2 15,-1 0 2-15,-1 0-2 16,-1 0-7-16,-5 0-2 16,6-2-2-16,-2 1 7 15,1 0-1-15,4 1-3 16,0 0 3-16,0 0 3 16,0 0-8-16,0 0-1 15,0 0 0-15,0 0-9 16,0 0 6-16,0 0-5 15,0 0-4-15,0 0-8 16,0 0 19-16,10 0-3 0,7 0 4 16,1 1 7-1,6 2-3-15,1 0 0 0,2-1 0 16,-1 1-2-16,0-2-2 16,-5 1 0-16,-3 2-11 15,-5-4-5-15,-1 2-15 16,-6 1-49-16,2-1-52 15,-4 0-84-15</inkml:trace>
  <inkml:trace contextRef="#ctx0" brushRef="#br0" timeOffset="71094.6181">8450 6431 320 0,'0'0'224'16,"0"0"-209"-16,0 0 11 15,0 0 52-15,0 0 12 16,0 0-32-16,0 0-29 15,0 0-5-15,0 0 9 16,0 0 2-16,0 0-10 16,0 0-7-16,0 0 0 15,0 0-6-15,0 0-8 16,0 0-4-16,0 0 0 16,0 0-1-16,0 0-4 0,0 2-2 15,0 13 6-15,0 5 1 16,0 5 8-16,0 4-7 15,0 1 4-15,0 1 7 16,0 7-11-16,0 2 8 16,0 0 0-16,0 0-3 15,0-1-5-15,0-6-1 16,0-2 0-16,0-6 1 16,0-5-1-16,0-4 2 15,0-4-1-15,0-3-1 16,0-2-1-16,0-2-8 15,0-3-28-15,0-2-29 0,0 0-18 16,0 0-24 0,-4-6-51-16</inkml:trace>
  <inkml:trace contextRef="#ctx0" brushRef="#br0" timeOffset="71581.678">8375 6468 260 0,'0'0'27'0,"0"0"-21"16,0 0 5-16,0 0 32 15,88-57 1-15,-59 50 2 16,0 4-21-16,3 3-6 16,-1 0 7-16,0 5 6 15,1 9-5-15,-1 3 1 16,-1 4-12-16,-3-2 4 16,-6 1-9-16,-5 2 10 15,-4 0-12-15,-4 0-2 16,-6 3 3-16,-2 1-4 15,0 3 15-15,-10 1 22 16,-6-2-7-16,-5-2-9 0,-4 0 4 16,-5-3-17-16,-5-1 3 15,-2-2-1-15,1-2-9 16,-1-4-5-16,0-4 1 16,1 1-3-16,0-1 0 15,6-2 0-15,-1-2-1 16,1 0-17-16,2 2-20 15,2-2-47-15,5 1-60 16,5-3-84-16</inkml:trace>
  <inkml:trace contextRef="#ctx0" brushRef="#br0" timeOffset="72179.8945">9007 6603 600 0,'0'0'20'15,"0"0"-8"-15,0 0 45 0,0 0 9 16,0 0-37 0,0 0-29-16,-11 33 2 0,8 0-2 15,0 7 0-15,3 0 1 16,0 0-1-16,0-5 0 16,12 1 1-16,3-7 0 15,0-3-2-15,1-5-4 16,-2-4 2-16,-1-4-4 15,-4-6-12-15,5-3 13 16,0-4 2-16,3 0 4 16,2-11 1-16,3-10-1 15,2-5 12-15,-1-6 8 16,-4-2 0-16,-4-4 7 16,-3-3 15-16,-9 1-26 15,-3-1 1-15,0 2-1 0,-8 4-2 16,-6 7-2-1,-3 6 1-15,-2 5 5 0,-2 4-17 16,1 4-1-16,0 5 1 16,-3 4-2-16,2 0 1 15,-3 7 0-15,1 8-1 16,-1 8-1-16,7 1-6 16,3 7-16-16,3 4-3 15,8 0-29-15,3 0-42 16,11-4-46-16,14-7-91 15</inkml:trace>
  <inkml:trace contextRef="#ctx0" brushRef="#br0" timeOffset="73035.947">9576 6595 414 0,'0'0'173'16,"0"0"-173"-16,0 0-25 16,0 0 25-16,0 83 27 0,-4-36 2 15,-1 0-20 1,0-2-8-16,3-9 5 0,-1-6-6 15,2-10 4-15,1-6-3 16,0-5-1-16,0-6 3 16,0-1-2-16,0-2 0 15,0 0 0-15,0 0 9 16,0-12 12-16,0-12-22 16,0-6 4-16,1-4-4 15,1-8 0-15,-2-4 5 16,0-1-1-16,0 1 9 15,0 8-6-15,-2 3 21 0,-1 6 1 16,3 2-8 0,0 5-7-16,0 1-5 0,12 3-4 15,6 4-3-15,9 1-4 16,6 7-1-16,2 6 2 16,4 0-1-16,-5 15-7 15,-2 11 4-15,-13 7 0 16,-9 0-1-16,-10 2 1 15,0-1 5-15,-20-1 21 16,-4-6 15-16,3-3-9 16,-2-5-7-16,6-4 3 15,6-7-18-15,5-3 3 16,5-5-7-16,1 0-1 16,0 0 6-16,0 0-6 15,0 0-14-15,3 0 8 0,9-3-12 16,7-5-16-16,5-1 7 15,0 7-1-15,3 0 15 16,-2 2-1-16,-1 0-4 16,-3 0 7-16,1 11-1 15,-3 3 5-15,-2 0 4 16,-4 0 0-16,-4 3-4 16,-4-3 2-16,-4 5 5 15,-1-3-5-15,0 0 5 16,-16 1 23-16,-8-1 7 15,-3-1 1-15,-4-3 7 16,-2-3-14-16,-1-1-7 16,-1-4 2-16,-1-2-5 0,-2-1-11 15,4 1 2-15,-1-2-5 16,5 0-12-16,4 0-38 16,6-2-37-16,4-5-83 15,7-1-253-15</inkml:trace>
  <inkml:trace contextRef="#ctx0" brushRef="#br0" timeOffset="73681.9381">11070 6453 465 0,'0'0'90'15,"0"0"-27"-15,0 0 34 16,0 0-35-16,0 0-5 15,0 0-5-15,-6-33-14 16,6 33-16-16,-2 0-10 16,2 0-9-16,0 0-3 15,-1 0-1-15,1 8-6 16,-3 10 7-16,1 10 10 16,1 3 2-16,1 3 5 15,0 4-12-15,0 4 11 16,3 4-13-16,4-1 8 0,2-1-6 15,-1-4 8-15,-1-5-7 16,-1-2-2-16,-1 0-2 16,2-4-1-16,-3-5 0 15,-2-1 0-15,4-4 0 16,-4-4-2-16,1 1 0 16,-3-4-10-16,1 1-34 15,-1-4-12-15,0 1-39 16,0-7-77-16,2-3-125 15</inkml:trace>
  <inkml:trace contextRef="#ctx0" brushRef="#br0" timeOffset="76049.9604">11098 6409 269 0,'0'0'63'0,"0"0"-23"16,0 0 18-16,0 0 8 15,0 0-6-15,0 0-28 16,-3-11-11-16,3 11-7 16,0 0 6-16,0 0 2 15,0-1 0-15,16-1-7 16,14 1 5-16,11-3 3 16,6 3-3-16,1 1-9 15,-2 0-6-15,-4 0 3 16,9 0 5-16,10 0 9 15,9 0 10-15,12-2-13 0,-1 1-13 16,4-5-3 0,0 4 1-16,1-3-1 0,0 0 9 15,-1 3 5-15,-4-5-10 16,-3 1-1-16,0 0 3 16,-5 1-8-16,0 1 12 15,0 1-3-15,3 3-2 16,3-2-7-16,-1-2 3 15,1 3 3-15,-2-1-2 16,-2 0-4-16,1-2-1 16,-3 2 3-16,-6 0-3 15,-5 2-1-15,-6 0 1 16,1 0 1-16,-2 0-1 16,2 0-1-16,6 0 1 15,1 0 1-15,6 0-1 0,0 4 0 16,3 0 0-16,1-2 0 15,-3 1 0-15,-4 1 0 16,-9-2 7-16,-4-2-7 16,-8 0 0-16,3 0-4 15,2 0 3-15,0 0 2 16,4-7-2-16,0-3 6 16,-1 1-11-16,0-2 5 15,4 0-5-15,3 1 1 16,5 2-1-16,3 4 2 15,0-1 4-15,-2 0 0 16,1 1-1-16,-4 0 2 0,-2 2-2 16,-5-2 2-16,-5 1-1 15,-7-2 1-15,0 3-1 16,-5-3 0-16,1 0 7 16,0-2-4-16,-4 3-3 15,-2-1 0-15,-5 3 7 16,-7-3-2-16,-6-2 18 15,-2 1 8-15,-6-2-10 16,1 1 10-16,0-1-22 16,4 0-8-16,2 0-1 15,2 1-1-15,5 2-5 16,-1 0 6-16,-1-1 1 16,-2 4 1-16,-1 0-4 0,-4-1 4 15,-4 2 0-15,-1-1-2 16,-1 0 0-16,-4 2 0 15,-1 0 0-15,-1 0 1 16,-2 0-7-16,0 0 3 16,0 0 0-16,0 0 1 15,0 0-11-15,0 2 13 16,0 6-1-16,0 0 1 16,0 0 0-16,0 3-2 15,0-3 6-15,0 3-8 16,0 1 8-16,0 0-4 15,0 4 0-15,0 3-2 0,0 2 2 16,0 5 0 0,0 1 1-16,0-1 1 0,0 4-3 15,0 0 3-15,0 1-2 16,0-2 0-16,6 4 2 16,2 0-3-16,0 3 1 15,-1-1 0-15,2-2 0 16,-3-4 0-16,-3-5 2 15,2-1 2-15,-2-2-4 16,-2-2 0-16,-1-2 0 16,0 1 0-16,0-1-6 15,0-1 6-15,0-1 7 16,-4-3-7-16,1-1 0 16,0-1 0-16,1-2 1 15,-1 0-1-15,0-1 0 0,-1 3-4 16,1 0 4-16,0-1 4 15,0 3-4-15,0 0 0 16,1-2 1-16,-1 1-1 16,0-1 0-16,0-3 0 15,-2 0-1-15,2-1 0 16,-2-1 0-16,-1 0-3 16,0 0 3-16,-3 0 1 15,-3-1 1-15,-1-1 3 16,-4 1-3-16,-2 0-1 15,-8-3 1-15,-6 1 0 16,-11-2 1-16,-10 0-2 0,-6 0 2 16,0 0-4-1,1 0 2-15,2 0 0 0,2 3 0 16,-6 2 1-16,-8-2-1 16,-8-3 3-16,-7 0-7 15,-10 0 8-15,-3 0 1 16,2 0-3-16,5-5 0 15,12 2 1-15,11 1 6 16,3 2-2-16,0-1 3 16,2-1-1-16,0 1 10 15,1-3-6-15,-3 2-8 16,-8-3 4-16,-11-2-9 16,-11 0 3-16,-8-1 3 15,-1 2-6-15,5 1 2 16,13 3-6-16,12 2 8 0,13 0-1 15,9 0-3-15,-1 0 1 16,-2 3 1-16,-5 3 0 16,-4-4 1-16,-1 1 2 15,1 2-5-15,5 0 1 16,7-1-1-16,2 1 0 16,4 0 2-16,-1-1-2 15,-6 1 0-15,1-2 2 16,-7 1-1-16,-6 0-1 15,-2-1 0-15,3 2 0 0,7 2 1 16,10-3-1 0,13 1 0-16,9-2 1 0,6 0-1 15,-1 0 0-15,-1 1 1 16,-4-4-1-16,-4 4-1 16,-8-1 0-16,-15-1-1 15,-8 0 4-15,-4 3-2 16,8-1 0-16,18 1-3 15,7 1 0-15,3-2 2 16,2 1 1-16,2-1-2 16,-1 1 2-16,3 0 0 15,2-1 3-15,-7 2-3 16,-5 0 0-16,-6-1 0 16,-2 0 0-16,6-3-1 15,5 0 1-15,1 0-3 0,-4-2 3 16,-5 0 4-16,-3 0-3 15,5 0-1-15,-1 0 0 16,1 0 0-16,1 0-1 16,2 0 0-16,6 0 1 15,5 0 0-15,7 0 1 16,8 0-4-16,1 0 3 16,4 0 0-16,0 0 0 15,0 0 4-15,0 0-4 16,0 0-6-16,0 0 5 15,0 0-1-15,0 0 2 16,0 0 2-16,0 0 4 0,0 0-6 16,0 0 0-16,0 0 1 15,-1 0 0-15,1 0 2 16,0 0-3-16,0 0-1 16,0 0-21-16,0 0-33 15,4 0-53-15,17 0-58 16,10-9-226-16</inkml:trace>
  <inkml:trace contextRef="#ctx0" brushRef="#br0" timeOffset="77211.0587">16256 6496 298 0,'0'0'4'16,"0"0"-1"-16,0 0 28 15,0 0 39-15,0 0 5 16,0 0-14-16,0 0-31 16,-71 21-13-16,71-21 1 15,0 0 11-15,0 0-6 0,0 0 15 16,0 0-11 0,2 0-7-16,16 0-2 0,15-11 6 15,14-3 10-15,15-4-8 16,8-5-10-16,9 0-5 15,2-3 4-15,5 2-7 16,1-1-3-16,-3 3 4 16,-7 0-9-16,-12 1 0 15,-9 2 2-15,-9 2-1 16,-6 1-2-16,-4 0 2 16,-4 1-3-16,-6 3 2 15,-7 3-6-15,-8 2-25 16,-7 4-1-16,-3 1-4 15,-2 0-16-15,0 2-28 16,0 0-49-16,-13-3-140 0</inkml:trace>
  <inkml:trace contextRef="#ctx0" brushRef="#br0" timeOffset="77600.2084">17088 6074 10 0,'0'0'452'15,"0"0"-354"-15,0 0-27 16,0 0 31-16,0 0-29 16,0 0-15-16,-24-15-34 15,24 15-21-15,0 0-3 16,0 0-12-16,0 0 10 0,8 0-6 16,14 0 8-16,8 9 0 15,7 0 2-15,1 2-2 16,-3-2 0-16,-5 2-2 15,-9 0 1-15,-6 2 1 16,-6 1-4-16,-6 3 2 16,-3 4 2-16,0 2 2 15,-7 3 0-15,-11 4 20 16,-3 0-2-16,-3 1-8 16,0-4 10-16,-1 2-4 15,2-3-8-15,1-3-6 16,3-2 1-16,3-5-3 15,2-5-2-15,6-6-2 0,5-1-41 16,3-4-62-16,2 0-119 16,20-16-116-16</inkml:trace>
  <inkml:trace contextRef="#ctx0" brushRef="#br0" timeOffset="78171.3107">17681 5891 651 0,'0'0'19'16,"0"0"-19"-16,0 0-53 0,1 87 53 15,4-46 4-15,2 4 28 16,2 2-16-16,0-2 1 15,0-10-11-15,-2-6-5 16,-2-9 2-16,-4-6-3 16,-1-8 1-16,0-3 4 15,0-3-4-15,0 0 32 16,0-4 83-16,-13-19-70 16,-4-6-46-16,1-8 11 15,1-3-9-15,2-5-1 16,4-1-1-16,3 1 5 15,4 2-5-15,2 6 0 16,0 7 0-16,9 6 0 0,12 4-1 16,4 5-5-1,8 8 5-15,5 6 0 0,2 1-2 16,3 3-6-16,-1 17 3 16,-5 5 4-16,-2 6 0 15,-10 4-2-15,-9 1 2 16,-10 3-4-16,-6 0 6 15,-3 1 1-15,-18-3 3 16,-4-3 16-16,-3-1-2 16,-2-8-8-16,-3-1-2 15,0-2-6-15,-1-3 0 16,-2-2-1-16,0-4-1 0,5-6-2 16,9-2-45-16,8-5-44 15,12 0-101-15,2-9-178 16</inkml:trace>
  <inkml:trace contextRef="#ctx0" brushRef="#br0" timeOffset="78890.6656">18225 5939 711 0,'0'0'20'0,"0"0"-1"15,0 0 17-15,0 0 13 16,0 0-1-16,0 0-42 0,-93 20-5 16,67 19-2-16,5 5 1 15,6 3 0-15,5 0 0 16,4-2 0-16,6-8-10 16,0-9-29-16,0-12-16 15,7-9 34-15,8-7 18 16,3 0 3-16,1-7 0 15,7-14 3-15,-9-3 12 16,-3-4-5-16,-7-1 7 16,-3-1-4-16,-3 3 3 15,-1 9-11-15,0 5 19 16,0 7 11-16,0 4-9 16,0 2-10-16,0 0-16 0,0 0-13 15,7 16-5-15,7 5 14 16,5 1 4-16,8 3-8 15,3-6 8-15,1-1-14 16,-2-5 12-16,-2-6-16 16,-7-5-6-16,-1-2 14 15,-2 0 7-15,-1-12 3 16,-1-9 1-16,-1-5 2 16,-4-3-3-16,-4-5 0 15,-3-2 0-15,-3-4 2 16,0 2-1-16,0 2 16 15,-3 3-2-15,-6 8 7 16,2 8 8-16,0 7 3 0,5 6 6 16,1 2-4-16,1 2-31 15,0 0-4-15,-2 14-12 16,2 14 2-16,0 10 10 16,0 7 0-16,0 0 0 15,6 2 2-15,1-7 1 16,-2-2-2-16,-1-7-1 15,-1-6 1-15,-1-6 0 16,-1-4-2-16,-1-4 2 16,0-5-2-16,0-2-7 15,0-3-37-15,3-1-41 16,3 0-21-16,8-4-11 0,-1-14-98 16</inkml:trace>
  <inkml:trace contextRef="#ctx0" brushRef="#br0" timeOffset="79281.0434">18544 6113 570 0,'0'0'58'15,"0"0"-51"-15,0 0-5 16,84-45 30-16,-39 32-22 16,-1-1-8-16,0 3-2 15,-5-2 5-15,-8 2 30 16,-6-1 7-16,-7-1 0 15,-7 3-11-15,-7-4 15 0,-2 2-15 16,-2 1 4 0,0 1-22-16,-2 6-4 0,-10-1-9 15,-4 5-4-15,-1 0 0 16,0 0 0-16,0 14 2 16,1 8-2-16,2 5 0 15,4 4-1-15,4 2 5 16,4-1-1-16,2-3 1 15,0-2 0-15,0-7-1 16,10-3 1-16,3-3 0 16,2-4 0-16,5-3 9 15,6-5-6-15,2-2 5 0,3 0-8 16,-2 0-24 0,-3 0-71-16,-6-11-110 0,-4-8-290 15</inkml:trace>
  <inkml:trace contextRef="#ctx0" brushRef="#br0" timeOffset="79617.3209">19283 5906 603 0,'0'0'226'16,"0"0"-213"-16,0 0-2 15,0 0 48-15,0 0 2 16,0 0-41-16,-15 1-20 0,15 26 0 16,6 10 3-1,6 8 16-15,4 3-2 0,-4 5 9 16,1 0-8-16,-5 1-5 16,-5 3-2-16,-1 0-9 15,-2 2 7-15,0-6-9 16,-2-6 2-16,-2-10-2 15,-1-5 0-15,5-10-14 16,0-8-26-16,0-4-28 16,3-8-30-16,17-2-65 15,5-15-36-15,2-17-293 16</inkml:trace>
  <inkml:trace contextRef="#ctx0" brushRef="#br0" timeOffset="79925.8393">19396 5909 573 0,'0'0'23'0,"0"0"-19"16,0 0 14-16,0 0 33 15,91-51-20-15,-64 51-20 16,1 0 2-16,-3 9-5 15,-5 12 4-15,-4 6-2 16,-6 6 11-16,-9 2-4 0,-1-1 9 16,-4 1-7-16,-17-4-16 15,-8-1 17-15,-2-4-5 16,0-3-4-16,1-6-9 16,5-3-2-16,5-4-53 15,8-4-83-15,12-6-102 16,2 0-223-16</inkml:trace>
  <inkml:trace contextRef="#ctx0" brushRef="#br0" timeOffset="80166.0941">19811 5891 182 0,'0'0'582'16,"0"0"-527"-16,0 0-49 15,0 0-1-15,0 0-1 16,0 0 24-16,6 60 15 16,1-28-21-16,4-3-12 15,1-4 1-15,3-1-11 16,-3-3 1-16,1-4 0 16,-2-3-1-16,-4-5-43 15,3-6-67-15,-2-3-122 16</inkml:trace>
  <inkml:trace contextRef="#ctx0" brushRef="#br0" timeOffset="80316.7344">19850 5749 299 0,'0'0'0'0</inkml:trace>
  <inkml:trace contextRef="#ctx0" brushRef="#br0" timeOffset="80869.614">20230 5752 702 0,'0'0'42'0,"0"0"-11"16,0 0 24-16,0 0-8 15,0 0-19-15,0 0-28 16,-98 42-3-16,77-5 2 16,3 0 1-16,8 4-3 15,7-2 2-15,3-1-4 16,0-1-3-16,12-6 6 15,11-7-6-15,9-3 4 0,2-7-4 16,9-8 1 0,4-6 4-16,2 0-11 0,-3-6-4 15,-3-15-17-15,-10-5 6 16,-8-7 18-16,-6-5 7 16,-6-7 8-16,-6-3-4 15,-5 0 3-15,-2-1 6 16,0 6 15-16,0 6-1 15,-9 4 13-15,2 12 2 16,2 9-4-16,2 3 4 16,1 8-6-16,2 1-13 15,0 0-19-15,-1 0-10 0,-1 17-3 16,2 13 13 0,-1 8-4-16,1 7 4 0,0 3 0 15,3-2 4-15,6 0-4 16,0-8 3-16,-5-1-4 15,-1-6 1-15,-1-2 0 16,-2-6 3-16,0-3-3 16,1-4-24-16,4-4-61 15,2-7-72-15,5-5-184 16</inkml:trace>
  <inkml:trace contextRef="#ctx0" brushRef="#br0" timeOffset="81221.9476">20724 5700 585 0,'0'0'49'0,"0"0"34"15,0 0-9-15,0 0-13 16,0 0-39-16,0 0-18 15,-76 18 1-15,50 7-2 16,3 5-3-16,2 2 0 16,6 3 0-16,2 2 0 15,7-2 3-15,4-2 0 16,2-3-6-16,0-3 6 16,2-6-3-16,10-5 8 0,7-3-1 15,9-7 6-15,10-3 14 16,8-3-13-16,3 0-6 15,0 0-8-15,-5-6-8 16,-3-7-59-16,-3-4-106 16,-6-4-215-16</inkml:trace>
  <inkml:trace contextRef="#ctx0" brushRef="#br0" timeOffset="81963.9397">21090 5867 561 0,'0'0'47'0,"0"0"-40"15,0 0 6-15,0 0 78 16,80-36-50-16,-53 20-23 16,-2-3 10-16,-2-1 5 15,-8-5 25-15,-7 1-24 16,-6 2-23-16,-2 2 3 15,0 3-7-15,-15 4-7 16,2 5-1-16,-5 6-1 16,0 2 1-16,-4 0-6 15,-5 12-4-15,2 11 9 0,-1 8 2 16,7 7-2 0,4 2-6-16,9 2-1 0,6-1-2 15,0-6-2-15,22-3-1 16,3-7 10-16,3-5 1 15,1-9 3-15,1-6 3 16,3-5 8-16,4 0 12 16,0-12 10-16,2-12-5 15,0-6 15-15,-2-9-11 16,-1-3-1-16,-5-7-16 16,-2 1-2-16,-10 6-2 15,-4 6-9-15,-7 11 1 16,-5 8 2-16,-3 4 0 15,0 9 1-15,0 2 6 16,0 2-12-16,0 0-12 0,-8 4-25 16,-13 13 0-16,-5 6 5 15,4 4-6-15,6-2 2 16,9 0-10-16,7-3 8 16,0-2-6-16,3-1 9 15,14-3 23-15,5 0 6 16,0-1 6-16,0-3 0 15,-4 3 0-15,0-4-1 16,-4 0 0-16,-1-1 2 16,-3 0 6-16,-1-1 4 15,2 2 5-15,-4 2 2 16,1 0 8-16,2-3 9 0,0 2-5 16,4-3-8-16,5-3 6 15,5-2-7-15,6-4 5 16,3 0-14-16,4 0-11 15,2-10-1-15,1-6-50 16,-9-5-70-16,-9-8-147 16</inkml:trace>
  <inkml:trace contextRef="#ctx0" brushRef="#br0" timeOffset="82676.1524">19877 5653 250 0,'0'0'122'15,"0"0"-100"-15,0 0-15 16,0 0 16-16,0 0-15 0,0 0-4 16,0 27 8-16,8-13-7 15,6-1 16-15,5-1 1 16,3-4 4-16,0-3 5 16,0-5 16-16,0 0 12 15,-2-5 5-15,1-11 4 16,-6-3-20-16,-2-1 14 15,-8-3-13-15,-4 1-5 16,-1 0-5-16,0 3-33 16,-4 4 2-16,-7 5-3 15,-4 6-5-15,-7 4-2 16,-8 0-13-16,-9 8-11 0,-4 15-8 16,1 6-14-1,5 6-44-15,10 1-64 0,9-3-63 16,11-5-191-16</inkml:trace>
  <inkml:trace contextRef="#ctx0" brushRef="#br0" timeOffset="100526.2736">12132 9172 327 0,'0'0'41'0,"0"0"10"15,0 0 38-15,0 0 0 16,0 0-17-16,0 0-26 16,0 0-16-16,0 0 17 15,0 0-8-15,9-77 19 16,-9 77-18-16,0-2-18 16,-4 1 2-16,-13 0 8 15,-17 1-26-15,-8 5-6 16,-18 21-1-16,-8 5 1 15,-3 0 5-15,7-1-5 16,15-5-3-16,16-5 3 16,14-3 0-16,7-6-2 15,9-1-3-15,1 0 3 16,2-3-11-16,0 2-5 0,0 2 5 16,11 1 5-16,13-2 4 15,10 0 4-15,11-1 0 16,7 3 0-16,9 2-4 15,2 2 2-15,-5 3 1 16,-4 3-3-16,-12 1 1 16,-9 2-6-16,-8-2 9 15,-7 1-1-15,-9-1-5 16,-6-2-3-16,-3-2 9 16,0-2-5-16,-3 0 5 15,-18-1 4-15,-7-4 18 16,-7 0-5-16,-7-3 6 15,-4-3 1-15,-2-3-12 0,-5-3 0 16,2 0-10-16,0 0 1 16,5 0-2-16,4 0-1 15,3 0-8-15,8 0-36 16,9 3-20-16,14-1-66 16,8-2-95-16,15 0-104 15</inkml:trace>
  <inkml:trace contextRef="#ctx0" brushRef="#br0" timeOffset="101043.9377">12345 9342 667 0,'0'0'32'0,"0"0"-7"16,0 0 39-16,0 0-1 15,0 0-57-15,0 0-6 16,2 31-5-16,5 7 5 16,7 6 1-16,-1 9 1 15,5-2-2-15,2-4 5 16,-1-8-5-16,2-8 2 16,-3-8-2-16,-1-9 0 15,-3-8 1-15,1-6 0 16,0 0 3-16,3-10 6 0,-2-12-2 15,-1-4 6-15,-4-2-5 16,-4-5 1-16,0-2-7 16,-2-1 5-16,-2 2-2 15,0 6-4-15,-2 9 1 16,1 7 15-16,-2 6-4 16,0 5 9-16,0 1-12 15,0 0-11-15,0 3-9 16,0 20-6-16,3 9 15 15,4 5 0-15,7 0 2 16,-1-3-2-16,5-1 5 16,0-3-10-16,3-5 5 15,3-5 0-15,-1-6 0 16,3-8 0-16,7-4-4 0,5-2-19 16,7-5-24-16,4-16-42 15,-2-10-127-15,-4-4-242 16</inkml:trace>
  <inkml:trace contextRef="#ctx0" brushRef="#br0" timeOffset="101479.6798">13062 9239 552 0,'0'0'47'0,"0"0"-47"0,0 0 0 16,0 0 9-1,-39 124 49-15,33-74-10 0,4-1-26 16,2-7-13-16,0-7 0 16,0-10-1-16,8-8-3 15,-2-8-3-15,0-2 5 16,1-6-7-16,5-1 4 16,9 0 46-16,3 0-24 15,6-3-16-15,1-2-10 16,-3-1 3-16,-1 6-3 15,-5 0 0-15,-2 0 0 16,-1 8-7-16,-4 8 7 0,-3 1-10 16,-3 2 9-1,-3 0 0-15,-3 0-3 0,-3-2 3 16,0-1 2-16,-12-1 6 16,-15-3 1-16,-8-1 9 15,-10-2 1-15,-6-6-4 16,2-3-2-16,6 0-4 15,5 0-7-15,13 0-1 16,9-7 0-16,13-3-24 16,3-6-85-16,20-5-226 15</inkml:trace>
  <inkml:trace contextRef="#ctx0" brushRef="#br0" timeOffset="102266.4319">13467 9633 349 0,'0'0'20'0,"0"0"-18"15,0 0 31-15,0 0 77 16,-15 90 7-16,15-81-56 16,-1-3-23-16,1-5-15 15,0-1 10-15,0 0 49 16,0 0 9-16,0-9-25 15,0-12-47-15,1-5-13 16,8-3-6-16,6-4-3 16,2 2 1-16,5 2-4 0,5 7-16 15,3 5-4-15,1 7-1 16,0 10 11-16,-1 0-3 16,-7 23 1-16,-4 9 8 15,-8 5-3-15,-6 1 9 16,-5-4 4-16,0-5 0 15,0-11 2-15,0-7 0 16,0-6-4-16,0-5 0 16,0 0 2-16,0 0 9 15,0 0 19-15,0-7 22 16,6-12-36-16,9-7-9 16,6-2-5-16,1-3-1 15,1 1-2-15,1 1 3 16,-2 2 0-16,-1 5-4 15,-4 6 3-15,-4 8-5 0,-6 7 3 16,1 1 1-16,-1 0-6 16,5 9-11-16,2 13 14 15,0 2 3-15,0-1 2 16,0-1-3-16,0-4-2 16,-2-1 5-16,0-5-6 15,-1-2-7-15,-2-4 11 16,1-3-3-16,1-3 1 15,1 0 4-15,5-5 5 16,1-14 0-16,0-6-3 0,0-3 1 16,-4 1 2-1,0 1 6-15,-3 5 1 16,-5 6-1-16,-2 6 0 16,-2 7 12-16,-2 2 4 0,0 0-18 15,0 0-9-15,2 11-10 16,3 13 2-16,4 4 8 15,3 1 2-15,4-1-1 16,0-2-1-16,3-6 0 16,0-6-1-16,1-6-3 15,5-5-7-15,5-3-20 16,3-5-31-16,4-20-125 16,2-8-203-16</inkml:trace>
  <inkml:trace contextRef="#ctx0" brushRef="#br0" timeOffset="102455.3977">14175 9200 520 0,'0'0'0'0,"0"0"0"16,0 0 5-16,0 0-12 15,0 0-9-15,0 0-137 16,14 3-167-16</inkml:trace>
  <inkml:trace contextRef="#ctx0" brushRef="#br0" timeOffset="102724.7434">14495 9189 701 0,'0'0'38'16,"0"0"-5"-16,0 0 49 16,0 0-18-16,0 0-51 15,0 0-8-15,15 77-3 16,-6-27 14-16,0 0 10 16,-6-3-5-16,2-2-1 15,-4-7-16-15,-1-1-3 16,2-6 5-16,1-5-3 15,1-7-3-15,3-3-10 0,-1-6-43 16,0-3-36-16,0-7-98 16,-3 0-140-16</inkml:trace>
  <inkml:trace contextRef="#ctx0" brushRef="#br0" timeOffset="102935.0658">14519 9364 593 0,'0'0'62'0,"0"0"-16"0,0 0-2 15,0 0 9-15,101-67-39 16,-51 57-14-16,8 3 0 16,2 1 0-16,-1 1-35 15,-8 0-8-15,-14 2-12 16,-17-3-106-16,-20 1-165 15</inkml:trace>
  <inkml:trace contextRef="#ctx0" brushRef="#br0" timeOffset="103819.1675">11127 8853 332 0,'0'0'148'0,"0"0"-107"16,0 0 7-16,0 0 26 15,0 0 13-15,0 0 1 16,0-55-35-16,-2 55-34 16,2 0-10-16,-1 0 20 15,1 0-25-15,0 0-4 16,0 10-1-16,0 16-1 15,0 4 4-15,1 8-1 16,8 9 9-16,0 5 7 16,1 9-7-16,2 5 0 15,0 2-4-15,0 2 4 0,0-6-4 16,-1 2 5-16,-4-2 1 16,2 0-6-16,-2-4 5 15,1 1-5-15,1 1 6 16,1-4-4-16,-1-3 0 15,-1-6-5-15,-2-8 1 16,-1-6 0-16,-2-9-2 16,0-3 7-16,-1-6-8 15,-2-5-1-15,0-4 3 16,0-2-3-16,0-1 1 16,0-3-1-16,3 0-1 15,-3 3-22-15,6 2-37 16,0 0-21-16,3-2-76 0,-3-5-110 15,-5-5-221-15</inkml:trace>
  <inkml:trace contextRef="#ctx0" brushRef="#br0" timeOffset="104973.9691">11219 8714 365 0,'0'0'44'15,"0"0"-44"-15,0 0-21 16,0 0 21-16,0 0 28 16,0 0 2-16,6 0-26 15,6 0 7-15,10 0 74 0,11 0-1 16,13 0-37-1,13 0-12-15,11-6-21 0,6-1-10 16,6 5-1-16,9-2 6 16,7 4-2-16,10 0 6 15,8 0 8-15,12-1 4 16,8-3 1-16,9 1-7 16,7 1 1-16,0-2-2 15,0-1-10-15,-1 2 5 16,-5-2-12-16,-2-1 2 15,-6 0-1-15,-11-2-4 16,-6 0 4-16,-12 2-2 16,-2 0 2-16,-5 1-2 15,2 1 2-15,-1 0 2 0,-1 1-2 16,-4 2-2 0,-8 1 0-16,-15-2 0 0,-6 0-1 15,-5 1 3-15,1-1-4 16,2 2 2-16,3 0 0 15,-3 0 0-15,2 0 0 16,-2 0 0-16,-5 0 1 16,-6 0 0-16,-9 5-1 15,-13-2 1-15,-11 0 5 16,-7-1-5-16,-7-2-1 16,-6 2 4-16,1-2 7 15,0 0-10-15,0 0 4 16,5 2-3-16,5-2-2 0,4 5 0 15,2 0 2-15,-3-1-2 16,-5 0 0-16,-3-1 0 16,-6 0-1-16,-3-3 0 15,0 0 1-15,0 0 0 16,0 0 0-16,0 5-1 16,0 3 0-16,1 2 1 15,2 7-1-15,0 3 2 16,2 3 10-16,0 4-10 15,-2-1 12-15,2 5-1 16,-5-2-2-16,0 6-1 16,0 4-1-16,0 8 3 0,3 8 2 15,-1 5-4 1,1 2 3-16,1 2-8 0,2-3 3 16,3-2-2-16,-3 0-3 15,-2-1 2-15,-1 0 4 16,-1-3 1-16,-1-4-6 15,1-1 2-15,-1-5 1 16,1-2-1-16,1 1-3 16,3-3 0-16,-2-1-1 15,2-5-1-15,-1-6 1 16,-2-6-1-16,0-2 0 16,-3-6 0-16,1-3 1 15,1 1-1-15,-1-1 0 0,-1-2-2 16,3-1-22-16,-3-2-18 15,0 0-17-15,0 1-4 16,-19-4-18-16,-16-2-103 16,-12-2-128-16</inkml:trace>
  <inkml:trace contextRef="#ctx0" brushRef="#br0" timeOffset="106391.898">11204 10214 235 0,'0'0'102'0,"0"0"-61"16,0 0 55-16,0 0 17 15,0 0-47-15,0 0-27 16,0 0-13-16,0 0-3 15,0 0-7-15,0 0-8 16,0 0-6-16,0 0-1 16,0 0-1-16,0 0 1 15,14 2 6-15,14 4 26 16,12-1-2-16,11 1-9 16,12-1-5-16,11 0 7 15,10-1-6-15,11-1-15 0,14 1 8 16,9-1-7-1,1-1 2-15,-2-2-3 0,-7 0-3 16,-8 0 0-16,-7 0 2 16,-5 0 1-16,-4 0 7 15,-1 0 5-15,-2 0-4 16,0 0 1-16,-3 0 0 16,-2 0-7-16,4 2 2 15,-2 2 7-15,-2-1-7 16,-4 0-2-16,-3 0-4 15,-1-1 4-15,3 0 5 16,-2 0-4-16,0 0 1 0,-1-1-5 16,-2 1 2-1,-1 0-4-15,2-2 1 0,1 3-1 16,0-1 2-16,-7 0 0 16,-7-2-3-16,-4 0 4 15,-2 0-3-15,-2 0 0 16,3 0 4-16,1 0-4 15,0 0 1-15,0 0-4 16,-1 0 3-16,0 0-2 16,1 0 0-16,3 0 2 15,0-2 0-15,-2-2 3 16,-4-1-2-16,-4 0-1 16,-2-4 1-16,-1 5-1 15,-2-4 1-15,0 3 0 16,-4 0-1-16,-6-1 0 15,-8 1 0-15,-4 1 1 0,-3-2 5 16,-1-1 11-16,0 2 0 16,0 1-6-16,-2-1 2 15,1 2-4-15,1-2 10 16,3-1-11-16,-1 1-1 16,4 0-2-16,0-1-3 15,-2 3 1-15,3-2 2 16,-6 3-2-16,-1-2-3 15,0 3 0-15,-1-1 0 16,-2 1 0-16,2 1 1 16,-1-2-1-16,2 2 0 0,0-2-1 15,1 2 1 1,0 0 0-16,-3 0 1 0,0 0-1 16,-5 0 1-16,3 0-2 15,-1 0 1-15,-1 0-1 16,-2 0-1-16,-3 0 2 15,-3 0 0-15,0 0-2 16,0 0 4-16,0 0-5 16,0 0 3-16,0 0-2 15,0 0-31-15,0 0-40 16,-10 0-63-16,-27 0-30 16,-14 0-459-16</inkml:trace>
  <inkml:trace contextRef="#ctx0" brushRef="#br0" timeOffset="109103.4767">13126 7694 331 0,'0'0'34'0,"0"0"64"16,0 0 2-16,0 0 1 0,0 0-40 15,0 0-22-15,0 0-8 16,-12-5-1-16,12 5 8 15,0 0-3-15,0 0-6 16,-2 0-3-16,1 0-7 16,-1 0-2-16,-1 0-3 15,-4 0-11-15,-1 1-3 16,1 8 0-16,1 3 0 16,-1-1-2-16,2 1 1 15,1 3-1-15,1 1 2 0,3 3 0 16,0 0 0-1,0 2-3-15,0-2 3 0,3 0 0 16,4 3 0-16,2-4 0 16,0-1 0-16,-3-1 7 15,0-1-7-15,4 1 0 16,-4-3 0-16,0-2 1 16,2 0-2-16,2-3-1 15,-1-1 2-15,2 0-2 16,0-4-1-16,3-1 3 15,2 2 0-15,4-4 6 16,-1 2-6-16,2-1 1 16,-2-1 0-16,-1 0-1 15,-1 0 3-15,-1 0 0 16,1-7-1-16,-1 0-2 0,-1-4 0 16,0 0 7-16,-2-5-4 15,2-1-2-15,-1-3 1 16,-1-2 4-16,-3 1-4 15,-2 2-2-15,1-1 2 16,-3 3-1-16,-3 1-1 16,1 2 7-16,-2 2-5 15,-1-2 1-15,-1-3-3 16,0 3 8-16,0-1-7 16,0 0 0-16,-3 3 3 15,0 0-4-15,-3 3 1 16,2-1 0-16,-2 1 1 15,1 1-2-15,1 0 5 0,-2 0-3 16,0 3-2-16,-1 1 3 16,-2-1-3-16,-1 0-2 15,-3 0 2-15,-2 3 0 16,-1-2-1-16,1 3 1 16,0 1 0-16,3 0 0 15,0 0 0-15,0 0 4 16,2 0-4-16,2 0-3 15,-2 0 3-15,-1 0 0 16,-1 0 0-16,-2 0-1 16,0 3 1-16,-2 5-2 15,4 3 0-15,0 0 2 0,3 1-2 16,1-1 0 0,1-1 2-16,1 0-1 0,0-1 4 15,0-1-6-15,0 1 3 16,0-4-5-16,-3 5-14 15,3-1-14-15,2 2-17 16,2 2-38-16,2 1-108 16,0-1-33-16,14-3-203 15</inkml:trace>
  <inkml:trace contextRef="#ctx0" brushRef="#br0" timeOffset="110604.0643">13845 7789 514 0,'0'0'0'16,"0"0"1"-16,0 0-1 16,0 0 31-16,0 0 11 15,-3 109-20-15,3-69-1 16,0-3 6-16,0-3 1 0,0-8-10 16,0-10 3-16,0-6-14 15,0-8 3-15,0-2 1 16,0 0 56-16,0 0 46 15,0-11-11-15,-3-11-54 16,-5-7-42-16,1-8-4 16,-1-1 2-16,3 0-4 15,5 0-5-15,0 5 5 16,0 7-9-16,0 5 1 16,4 9-5-16,3 5-2 15,2 5 2-15,6 2-1 16,3 0 2-16,8 9-2 15,0 11 8-15,0 4 3 0,-5 3-1 16,-3-5 0-16,-6-1-7 16,-5-4-1-16,-4-6-1 15,-3-6-5-15,0-3 8 16,1-2 10-16,-1 0 1 16,0 0 25-16,2-5 30 15,1-11-28-15,1-5-28 16,4-1 0-16,2-4-1 15,1 5 1-15,1-2-6 16,2 9 1-16,-3 4 0 16,1 6 1-16,-2 3-1 15,1 1 3-15,4 0 2 0,1 3-5 16,2 13-1 0,4 3 6-16,-2 7 1 0,1 5 1 15,-3 6 1-15,-5 1-1 16,-2 7 2-16,-10-2-3 15,-1-3-1-15,0-3-9 16,-6-6-24-16,-2-5-30 16,7-11-73-16,1-9-146 15</inkml:trace>
  <inkml:trace contextRef="#ctx0" brushRef="#br0" timeOffset="111280.0621">14664 7894 641 0,'0'0'76'0,"0"0"5"0,0 0-33 15,0 0 11-15,0 0-19 16,0 0-36-16,-34-49-4 16,10 69 0-16,-5 9 0 15,0 8 0-15,6-2-2 16,4 0-4-16,10-6-6 15,6-6-18-15,3-5-1 16,0-7-20-16,10-7 13 16,8-4 15-16,2 0 21 15,0-15 2-15,1-8 2 16,-6-9 9-16,-3-1 18 0,-3-3 19 16,-5 2-38-1,-2 5 4-15,0 9-5 0,-2 7 15 16,0 9 6-16,0 4-4 15,0 0-23-15,0 0-3 16,0 9-27-16,6 16-4 16,8 8 31-16,6 0-1 15,8-3-17-15,5-5-5 16,0-9 1-16,0-6 11 16,-5-10 2-16,-1 0 0 15,-5-7 9-15,-1-17 1 16,-6-7 1-16,-4-4 5 15,-3-3-2-15,-5-2 11 0,-3 1-3 16,0-1-13-16,0 5 4 16,-3 0 7-16,-5 7 4 15,0 6 8-15,2 8 19 16,3 6 4-16,0 4-3 16,3 4-7-16,-2 0-26 15,2 0-10-15,0 4-15 16,0 20 3-16,0 10 11 15,0 6 2-15,0 4 7 16,3 4 0-16,5 0 2 16,-2 1-6-16,-1-2-2 15,-4-7-2-15,3-4 0 16,-2-10-17-16,1-5-51 16,4-7-69-16,4-11-125 0,5-3-337 15</inkml:trace>
  <inkml:trace contextRef="#ctx0" brushRef="#br0" timeOffset="111700.1676">15128 7944 608 0,'0'0'38'15,"0"0"-28"-15,0 0-6 16,0 0 61-16,0 0-9 0,97-46-17 15,-75 36-6-15,-3-2 2 16,-6-2 4-16,-6 2-6 16,-1-2 2-16,-5 0-5 15,-1 0-8-15,0 4-10 16,0 1 4-16,-5 2-12 16,-6 5-4-16,-3 0-7 15,0 2 5-15,-4 0 1 16,0 0 0-16,-1 9 0 15,3 7-1-15,0 6-1 16,6 1 0-16,2 7 1 16,4 1 2-16,0 1 0 15,4-4 0-15,0-4 0 16,0-6 0-16,5-8 1 0,7-3 0 16,7-5 5-1,8-2-3-15,6 0 1 0,1 0-4 16,1-4-31-16,-4-6-43 15,-3 0-33-15,-2-3-156 16</inkml:trace>
  <inkml:trace contextRef="#ctx0" brushRef="#br0" timeOffset="112546.0403">16726 7659 515 0,'0'0'61'0,"0"0"14"16,0 0 6-16,0 0-25 15,0 0-47-15,0 0-8 0,-35 28 9 16,26-6 12-16,1 3-7 16,5 1 0-16,1 5-7 15,2 3-3-15,0 3-1 16,3 1-2-16,13-3 2 16,1-6-3-16,2-8-1 15,2-9 0-15,-1-3 7 16,6-9-7-16,4 0 6 15,2 0-2-15,0-13-2 16,-2-7 0-16,-4-4 2 16,-4-6 4-16,-7-3 4 15,-2-2 9-15,-7-1-2 16,-3 1 8-16,-3 2-18 16,0 2 0-16,-3 4 6 0,-13 1 6 15,-4 1-4-15,-3 6-9 16,-4-1-1-16,0 7-2 15,2 3-2-15,0 3-3 16,2 6 0-16,0 1-4 16,1 0 3-16,-1 6-3 15,0 11-1-15,-3 6 3 16,4 0-8-16,5 1-17 16,4-2-30-16,9 3-3 15,4-3-31-15,16-3-135 16,20-5-101-16</inkml:trace>
  <inkml:trace contextRef="#ctx0" brushRef="#br0" timeOffset="112981.8813">17991 7486 595 0,'0'0'35'16,"0"0"10"-16,0 0 48 0,0 0-26 15,0 0-11-15,0 0-22 16,-66-80-22-16,54 78 19 15,-4 2-14-15,-1 0-5 16,0 0 1-16,-4 4-5 16,3 8 1-16,-2 9 1 15,4 4-8-15,1 7 2 16,6 2 1-16,6 6-5 16,3-2 0-16,0 4 4 15,0-2-3-15,1 0 3 0,4 0-3 16,0 1-1-1,-5-4-2-15,0-1 1 0,0-5-9 16,0-6-29-16,0-3-39 16,-14-7-92-16,-1-7-241 15</inkml:trace>
  <inkml:trace contextRef="#ctx0" brushRef="#br0" timeOffset="113985.8784">17543 7847 565 0,'0'0'59'0,"0"0"-12"16,0 0-3-16,0 0 46 0,0 0-73 16,99-63-17-16,-47 59 3 15,2-2 3-15,-1 4-6 16,-4-1 0-16,-2 3 0 15,-3 0 0-15,1 0-2 16,0 0-8-16,1 0-24 16,-4 0-20-16,-2 0 24 15,-7-4 23-15,-6-3 7 16,-6-2 5-16,-6-1 53 16,-5-6 22-16,-7-1-11 15,-3-2-6-15,0-1-27 16,-1 2-21-16,-14 3-8 15,-6 4-7-15,0 4 1 0,0 6-1 16,-3 1 0-16,-2 0-3 16,-3 14-2-16,2 9 2 15,5 6 1-15,7 6-6 16,6 3-6-16,7 4 1 16,2-1-9-16,2-2 4 15,16-4-10-15,4-10 12 16,2-6 2-16,-4-10 7 15,1-5 4-15,2-4 3 16,1 0 7-16,2-11 13 16,2-8 0-16,-1-5-2 15,0-2-10-15,-5 0-3 0,-5 7 3 16,-4 5-8 0,-6 9 0-16,-5 3 0 0,-2 2-4 15,0 0-3-15,0 0-18 16,0 7 18-16,-2 3 7 15,-2-2 5-15,1-5 3 16,0-2 4-16,3-1-1 16,0 0 2-16,0 0 6 15,0 0 11-15,0-3 7 16,1-11-17-16,8-6-19 16,8-3-1-16,4-1-2 15,6 2-3-15,5 4-11 0,1 9 0 16,0 3-6-1,-4 6 10-15,-4 0 6 0,-5 18-6 16,-4 8-10-16,-5 7 13 16,-6 2 8-16,-5-4 1 15,0-6-5-15,0-7 5 16,0-11 0-16,0-3-1 16,0-4 1-16,0 0 5 15,0 0 25-15,0-18 11 16,0-6-34-16,0-2 0 15,0-5-6-15,9-1-1 16,9-1 0-16,1 4-1 16,5 0-3-16,0 9-5 15,1 7 6-15,-1 5 2 16,0 7-6-16,-2 1 2 0,1 0 4 16,-4 7-3-16,2 9-5 15,-2 5 5-15,-1 4 4 16,0 0-1-16,-6-1-3 15,-3 4 3-15,-3-4 1 16,-3 2 0-16,-3-3-17 16,0-3-38-16,0-1-94 15,-2-5-101-15</inkml:trace>
  <inkml:trace contextRef="#ctx0" brushRef="#br0" timeOffset="114654.0018">19223 7704 462 0,'0'0'113'15,"0"0"11"-15,0 0-42 16,0 0 1-16,0 0-30 16,0 0-53-16,-39-31-1 15,10 50 1-15,-4 7 0 16,0 3-11-16,8 1-8 15,5 1-17-15,10-5-13 16,7-2-18-16,3-6 7 16,0-8 20-16,4-5 0 15,14-5 13-15,2 0 27 0,3-15 12 16,1-5 10 0,-3 1 22-16,-6 1 22 0,-4 4-1 15,-3 5-14-15,-2 2-9 16,-3 5-20-16,2 2-13 15,3 0-9-15,5 0 0 16,2 4-1-16,4 5 0 16,6 4-1-16,4-1 0 15,5-1 0-15,6 0 0 16,4-5 0-16,-3-6 0 16,-5 0-6-16,-4-5 7 15,-9-12 1-15,-4-6-3 0,-5-7 2 16,-8-7 1-1,-6 2-16-15,0-6 6 0,0 2 10 16,-4-1 5-16,-4 4-3 16,0 5 0-16,1 8 20 15,4 9 11-15,2 6 1 16,-1 3 2-16,2 5 2 16,-1 0-15-16,1 0-23 15,0 0-7-15,0 15-4 16,0 6 9-16,0 9-1 15,0 7 6-15,0-2-1 16,0 1 3-16,0-3 0 16,0-1-5-16,0-4 1 15,0-5 2-15,0 0-3 16,0-9-3-16,0 1-36 0,0-4-55 16,9-8-146-16,6-3-211 15</inkml:trace>
  <inkml:trace contextRef="#ctx0" brushRef="#br0" timeOffset="115105.8988">19749 7683 458 0,'0'0'34'16,"0"0"16"-16,0 0 40 0,83-31 11 15,-62 24-34-15,-3-1-25 16,-2-1 14-16,-2-3-17 16,-4 1-3-16,-6-1-5 15,-2 0-14-15,-2-3-17 16,0 2 0-16,-12 1-12 16,-4 4-10-16,-4 4 7 15,2 0 0-15,0 4 11 16,2 0 2-16,3 0 0 15,-1 6 2-15,-1 7-2 16,5 3 4-16,2 5-2 16,1 3 4-16,4 0 3 15,3 1-4-15,0 0 6 0,3-3-8 16,10-3 0 0,4-5 9-16,2-1 1 0,5-6 4 15,4-1-7-15,3-3 2 16,2-3-8-16,0 0-2 15,2 0-4-15,0-5-35 16,6-2-29-16,-1 0-35 16,-6-1-117-16,-4-2-273 15</inkml:trace>
  <inkml:trace contextRef="#ctx0" brushRef="#br0" timeOffset="115331.9712">20550 7787 747 0,'0'0'88'0,"0"0"-70"16,0 0 19-16,0 0-37 15,0 0-2-15,0 0-184 16,-12 0-361-16</inkml:trace>
  <inkml:trace contextRef="#ctx0" brushRef="#br0" timeOffset="140934.3045">16229 10144 233 0,'0'0'44'16,"0"0"-8"-16,0 0 19 16,0 0 10-16,0 0 3 15,0 0-8-15,0 0-6 16,-31-29-12-16,29 29-14 16,0 0-1-16,2 0-9 15,-1 0 2-15,1 0-1 0,0 0-11 16,0 0-4-1,0 0-2-15,0 0-2 0,0 0-3 16,6 0-2-16,21 0 5 16,13 0 5-16,15 7 2 15,14-1 1-15,10 4-5 16,7 0 2-16,4 3 1 16,8 5-6-16,3 2 3 15,-3 3-6-15,-4 4 3 16,-9-3-1-16,-10-1 2 15,-5-3-4-15,-5-3 8 16,0-1-7-16,0-4 2 16,1-8 0-16,1-1-5 15,0-1 3-15,0-2-11 16,-6 0-3-16,-13 0-8 0,-10 2-9 16,-13 1-4-1,-10-2-48-15,-8 0 23 0,-4-1 0 16,-1 0-18-16,-2-1-16 15</inkml:trace>
  <inkml:trace contextRef="#ctx0" brushRef="#br0" timeOffset="141474.1543">17639 10044 415 0,'0'0'13'0,"0"0"-2"15,0 0 11-15,0 0 13 16,0 0 4-16,0 0-36 16,-18-13-3-16,24 13-10 15,13 11 10-15,10 5 0 16,3 3 4-16,4-1-2 15,3 2-2-15,-2 3 2 16,-4 0-2-16,-5 1-1 16,-6 1 1-16,-5 1 0 15,-2-3 3-15,-2 1-3 16,-3-1 0-16,-4-4 0 16,-3 3-6-16,-3-4 12 0,0 1-4 15,0 0-1 1,-9 0 18-16,-12 5 20 0,-5 0 7 15,-9 1-5-15,-3 2-9 16,-5-1-4-16,-2 1-13 16,2 0 16-16,-5-1-12 15,5-2-10-15,4-3 5 16,5-2-2-16,7-8-8 16,8 1-1-16,6-6 1 15,6-2-4-15,4-4 3 0,2 0-2 16,1 0 6-1,0 0-7-15,0-17-20 0,0-4-98 16,0-7-31-16,7-3-11 16,0-7-189-16</inkml:trace>
  <inkml:trace contextRef="#ctx0" brushRef="#br0" timeOffset="141797.1643">17593 10128 332 0,'0'0'37'0,"0"0"24"16,0 0-5-16,0 0-8 0,0 0-12 16,0 0-33-16,-30 20 0 15,5 6 14-15,0 7 19 16,3 3-16-16,4 3-11 15,6 4 3-15,3 2-4 16,2-2 14-16,1 0-16 16,3-2-3-16,-2 1 3 15,1-3-4-15,-1-1 4 16,1-2-6-16,-2-1 1 16,3-2-1-16,2-4-42 15,1-1-53-15,0-9-60 16,11-14-157-16</inkml:trace>
  <inkml:trace contextRef="#ctx0" brushRef="#br0" timeOffset="142495.989">19302 10041 34 0,'0'0'485'16,"0"0"-456"-16,0 0-12 16,0 0 11-16,0 0 18 15,0 0-37-15,-11 0-9 16,1 33-2-16,-2 17 2 16,-2 11 21-16,0 11-16 15,-1 2 4-15,2-4-6 0,-2-11 3 16,3-13-6-1,3-13 3-15,4-11 3 0,1-12-3 16,4-4-3-16,0-6 0 16,0 0 12-16,0-11 34 15,13-17-27-15,6-12-19 16,1-5-6-16,-1-10-2 16,-3-6-28-16,-3-2 9 15,-6 3-16-15,-1 9 5 16,-1 10 27-16,0 8 10 15,2 9 1-15,-3 8 1 16,1 6 13-16,-4 8 17 16,1 2-7-16,-1 0-21 15,5 7-3-15,6 13-1 16,3 7 1-16,6 7 9 16,4 7 0-16,5 7-1 0,0 4 8 15,1 5 6-15,-4-4-17 16,-3-2 6-16,-5-9-5 15,-6-3-6-15,-7-7 1 16,-2-3-2-16,-4-4-16 16,0-5-46-16,0-4-55 15,-7-9-45-15,-7-7-157 16</inkml:trace>
  <inkml:trace contextRef="#ctx0" brushRef="#br0" timeOffset="142961.891">19120 10451 385 0,'0'0'28'16,"0"0"-9"-16,0 0-11 16,0 0 11-16,0 0-6 15,0 0-6-15,96-41-1 16,-43 36-4-16,5 4-1 15,4 0-2-15,-7-1 1 16,-6-1-5-16,-7-5-23 16,-9-5 4-16,-5-1-23 15,-5-7 11-15,-7-5-6 0,-7-2 17 16,-6-1 25 0,-3-2 14-16,0 3 22 0,-3 5-6 15,-6 1 4-15,-1 6 17 16,4 3-9-16,3 7 23 15,1 3-4-15,2 3 11 16,0 0-53-16,0 5-19 16,0 16-9-16,0 8 8 15,5 9 1-15,5 9 1 16,0 0 12-16,-1 2 10 16,-1-4-14-16,-3-5-8 15,-1-1 8-15,-3-5-9 0,-1-3 2 16,3-2-2-1,2-5-46-15,5-5-78 0,5-7-35 16,3-8-126-16</inkml:trace>
  <inkml:trace contextRef="#ctx0" brushRef="#br0" timeOffset="143625.8028">19947 10493 449 0,'0'0'18'0,"0"0"0"16,0 0-8-16,0 0 15 15,0 0 1-15,95-92-16 16,-74 77-3-16,-1 1-3 0,-10 0-2 16,-3 3 35-16,-5 3-8 15,-2 0-6-15,0 2-18 16,0 1-5-16,-13 5-1 15,-6 0 1-15,-3 0-3 16,-3 9 0-16,0 9-2 16,2 7 4-16,4-1 0 15,8 4 0-15,8 2-3 16,3 0 2-16,8 1 2 16,18-1 1-16,9-4 0 15,2-7 0-15,4-5 0 16,0-8 2-16,-3-6-2 0,0 0 6 15,0-18 3-15,-5-10 7 16,-5-7-4-16,-7-5 14 16,-9-5-18-16,-5-5 4 15,-7 0-11-15,0 5-2 16,0 5 0-16,-7 14 0 16,2 9 2-16,1 9 3 15,1 7-10-15,0 1 5 16,-5 1-5-16,-5 23-29 15,-1 9 25-15,0 1 2 16,6-1 1-16,5-7-12 16,3-4 2-16,0-3 10 15,2-1 2-15,7-6 2 16,1-1 2-16,0-3 0 16,1-2 1-16,1 0-1 0,-2 1-1 15,2-2 1-15,0 1-1 16,0 2 3-16,3-1-2 15,-3 0 4-15,3 1-1 16,0-1 2-16,1 4-5 16,5-4-1-16,1-1-6 15,4-1-40-15,2-4-56 16,-1-1-68-16</inkml:trace>
  <inkml:trace contextRef="#ctx0" brushRef="#br0" timeOffset="143905.8143">20633 10133 435 0,'0'0'40'0,"0"0"41"16,0 0-56-16,0 0-19 15,0 0-6-15,0 0 0 16,-1 53 35-16,8-17 1 15,-1 8-13-15,0 4 0 16,-5 0-19-16,2-2 5 16,0-8-4-16,0-5-2 15,0-6-3-15,2-7-30 16,0-6-50-16,-2-6-21 0,-2-6-12 16,2-2-32-1,-2 0 61-15</inkml:trace>
  <inkml:trace contextRef="#ctx0" brushRef="#br0" timeOffset="144055.5078">20672 10446 219 0,'0'0'140'16,"0"0"-27"-16,0 0-8 15,0 0-7-15,0 0-39 16,0 0-30-16,12-78-29 16,12 68 0-16,9 3-3 15,7 3-5-15,2 4-71 16,2 0-94-16,1 0-177 0</inkml:trace>
  <inkml:trace contextRef="#ctx0" brushRef="#br0" timeOffset="144744.3143">21566 10300 455 0,'0'0'10'15,"0"0"-3"-15,-87-43 8 16,54 40 3-16,1 3 17 16,0 9-23-16,5 16-6 15,8 5-1-15,4 1-5 16,7 2 0-16,8-2 4 16,0-2-3-16,11-4-2 0,13-5 1 15,-2-6-1-15,2-7-2 16,-4-7-4-16,-1 0 7 15,1-11 7-15,2-13-3 16,-3-9-4-16,-4-6 0 16,-5-11-1-16,-5-5-4 15,-4-3 3-15,-1 1-3 16,0 8-8-16,0 6 11 16,0 10 2-16,-4 6 29 15,-2 9 25-15,0 6 43 0,2 7-64 16,2 5 10-16,1 0-9 15,-1 0-34-15,0 19-15 16,2 14 15-16,0 10-3 16,0 7 6-16,11 7-4 15,8 4 1-15,5-2 0 16,1-3 1-16,-2-15-1 16,-2-8 0-16,-8-15-1 15,-4-7 1-15,-4-8 0 16,-2-3 0-16,4 0 0 15,6-14 1-15,3-12 6 16,1-4-7-16,0-5 0 16,1-3-10-16,-5 3-5 15,0 8 8-15,-5 8-4 16,-3 10 10-16,-4 5 2 0,-1 4 13 16,0 0-6-16,0 0-8 15,3 18-11-15,2 6 9 16,2 4-1-16,2 0 5 15,3-4-2-15,3 0 3 16,1-2 2-16,5 0-4 16,1-3-1-16,3-4-40 15,1-5-104-15,1-7-130 16</inkml:trace>
  <inkml:trace contextRef="#ctx0" brushRef="#br0" timeOffset="144917.1211">21901 10058 596 0,'0'0'90'0,"0"0"-90"16,0 0 2-16,0 0 2 16,0 0-4-16,0 0-104 15,-74-4-112-15,83 41-78 16</inkml:trace>
  <inkml:trace contextRef="#ctx0" brushRef="#br0" timeOffset="145905.7622">22295 10208 546 0,'0'0'1'16,"0"0"5"-16,0 0-8 15,-82-25 2-15,59 45 0 16,3 9 5-16,4 5-5 16,6 2-2-16,7-3-4 15,3-2 5-15,0-3 1 16,3-7 1-16,8-5-1 16,-1-7 0-16,-1-5-1 15,3-4 2-15,5 0 11 16,2-22 8-16,-1-6 1 15,0-8 7-15,-3-4-6 0,-2-2 7 16,-2 2-16-16,-4 6-2 16,-2 13-5-16,-2 7 0 15,-1 8 19-15,0 6-6 16,-2 0-19-16,0 10-21 16,7 13 4-16,9 11 17 15,10 3 0-15,12-3 0 16,9-1 0-16,5-4-1 15,1-10-14-15,-3-5-1 16,-6-9-7-16,-7-5 4 16,-7-5 14-16,-6-21 5 15,-5-11 0-15,-5-11 5 16,-4-7 4-16,-7-1 0 0,-2 1-9 16,1 8 1-16,-1 6-3 15,3 9 4-15,-4 6 0 16,0 9 2-16,0 6 27 15,0 6 17-15,0 5-7 16,0 0-24-16,0 0-17 16,-5 16-9-16,-7 10 3 15,-4 9 2-15,0 10 4 16,2 1-2-16,5 8 2 16,4 0 0-16,5-2 3 15,0-4-4-15,0-6 2 16,11-11 0-16,-1-10-1 0,2-9 0 15,-1-5 0-15,2-7 1 16,8 0 5-16,6 0 8 16,6-19 6-16,0-2-16 15,-4-4 2-15,0-2-5 16,-6 1-2-16,-4 0 0 16,-6 8-3-16,-7 5 4 15,-3 8 0-15,-3 3-3 16,0 2 1-16,0 0-6 15,0 12-30-15,0 9 5 16,1 5 31-16,13-3-6 16,5-3 1-16,11-1 3 15,6-5 2-15,7-3 2 0,-1-8 1 16,2-3 3 0,-3 0-3-16,-8-7 0 0,-4-15 6 15,-6-4 18-15,-8-7 9 16,-11-5-9-16,-4 0 4 15,-1 1-17-15,-27 4 8 16,-11 7-13-16,-13 7-6 16,-2 10 0-16,3 9-1 15,6 0-2-15,10 5-4 16,10 14-51-16,11 4-47 16,14 5-48-16,1-7-23 15,34-4-134-15</inkml:trace>
  <inkml:trace contextRef="#ctx0" brushRef="#br0" timeOffset="146506.8176">23778 10098 639 0,'0'0'63'16,"0"0"-16"-16,0 0 9 15,0 0-21-15,-79-78-22 16,43 78-12-16,-6 15-1 15,-1 18 0-15,3 7-4 16,13 4-12-16,18 0-29 16,9-4-11-16,0-10 34 15,21-6 5-15,3-12 11 16,0-7 5-16,1-5 1 0,-3 0 19 16,-1-8 14-16,-4-9 9 15,1-2-10-15,-2-1-5 16,-3 1-22-16,-2 7-4 15,-3 3 1-15,-4 6-2 16,3 3-1-16,1 0-7 16,1 0 4-16,6 14 0 15,-2 2 0-15,3 8 2 16,0 0 2-16,-2 7-1 16,1 3-3-16,0 3 1 15,-1 7 0-15,-2 4 3 16,-2 2 0-16,-4 3 0 0,-3 0-1 15,-3-1 1-15,0-5 0 16,0-6-1-16,-3-8 1 16,-6-8 0-16,-3-8 1 15,0-4 3-15,-1-5 18 16,1-5 19-16,0-3-8 16,-4 0 12-16,-1-11-2 15,-4-16-24-15,5-7-6 16,8-12-1-16,8-4 2 15,2-6-8-15,23 1-6 16,10 0-3-16,3 6-16 16,5 7-28-16,-4 8-19 15,-3 6-14-15,-4 9-48 16,-7 1-101-16</inkml:trace>
  <inkml:trace contextRef="#ctx0" brushRef="#br0" timeOffset="179007.9672">19268 10999 216 0,'0'0'232'0,"0"0"-201"16,0 0-23-16,0 0 43 0,0 0 6 16,0 0-23-16,0 0-19 15,0 0-15-15,-2 9 0 16,2-4 1-16,-1 4 2 15,-2 3 12-15,0 10 40 16,0 4-20-16,-1 5-7 16,-1 4 7-16,1 3-13 15,-1 6-15-15,2 5 14 16,-1 4-9-16,2 1 1 16,2-1-5-16,0 1-1 15,0 1 2-15,7 3-8 16,4 7 4-16,-2 1 6 0,0 0 0 15,-2-5-4-15,1-4 6 16,-2-3-1-16,3 1-12 16,-2 1 7-16,1 4 8 15,-1-2-9-15,2-3-2 16,-1-6 1-16,-1-7-1 16,1-8-3-16,-2-7 3 15,1-4-4-15,-3-4 0 16,2-7 1-16,-3-1 1 15,2-2-2-15,-2 1-4 16,0-1 3-16,3 0-10 16,-2 1-28-16,1-2-13 15,-1 2-28-15,2-2-68 0,-1-8-40 16,-1 0-39 0</inkml:trace>
  <inkml:trace contextRef="#ctx0" brushRef="#br0" timeOffset="180461.8093">19256 11182 320 0,'0'0'36'15,"0"0"-4"-15,0 0-22 16,0 0 21-16,0 0 21 16,0 0-7-16,-3-5-29 15,3 5-16-15,0 0 0 16,0 0 0-16,8 0 3 0,19 0 1 16,15 0 24-16,14 0-5 15,12-5-10-15,7-4 3 16,7-2-7-16,0 2-6 15,2-1-2-15,-2-1 1 16,-6 0-1-16,-3 2 4 16,-4 1-4-16,-5 0 3 15,-2 0-3-15,3 0 1 16,-1 0 13-16,2 2-14 16,5-2 5-16,2 2-6 15,11 1 2-15,8-3 5 16,5 4 1-16,6-3 19 0,7 3-26 15,0 0-1-15,-6 2 11 16,-7 0-7-16,-8 2-3 16,-6 0 0-16,-6 0 6 15,-7 0-2-15,-6 0-3 16,2 2-1-16,8 0 2 16,1-2 5-16,3 0-7 15,-1 0 6-15,2 0-7 16,2-2 0-16,-2-5 2 15,-2 3-1-15,-3-3-1 16,-6 3 0-16,-3 0 0 16,-4 2 0-16,-5-1 0 15,-2-1 0-15,-2 2 0 16,-1-2 0-16,6 1 0 16,7 3 2-16,12 0-2 0,6 0 0 15,3 0-3-15,-2 0 3 16,-3 0-1-16,-1 0 2 15,-2 0-1-15,1 3 0 16,-3-2 0-16,-4 2-7 16,-7-3 7-16,0 0 0 15,0 0 1-15,4 0-2 16,-3 0 2-16,1 0 3 16,5 0-4-16,3 0 1 15,-1 0 0-15,-3 0-1 0,-14 0-18 16,-9 2 14-1,-5-2 4-15,-2 2-2 0,0 0 1 16,-4 1 1 0,-5-2 1-16,-1-1-1 0,-5 0 0 15,-1 0 1-15,-6 0-1 16,0 0 1-16,-6 0 3 16,-2 0-2-16,-4 0 4 15,-1 0 2-15,-2 0 0 16,0 0-1-16,-1 0-7 15,-1 0 7-15,-1 0 1 16,0 0-3-16,2 0-3 16,-2 0 1-16,1 0-3 15,1 4 0-15,3 1 0 16,0 5 0-16,-1 3 0 0,2 3 2 16,0 6-1-16,2 2 4 15,-1 4 4-15,2 4 6 16,0-1-4-16,1 4-5 15,0-2 4-15,-3 2 4 16,-1 0-10-16,3 0-3 16,-2 3 13-16,5 4-11 15,3 6 6-15,-1 11 18 16,-1 0-25-16,-1 2 3 16,1-3-3-16,-1-6-1 15,-1-3 3-15,-1-4-3 16,-2-3-1-16,-2-3 0 0,0 3 7 15,1-1-4 1,0 2-2-16,3 2 9 0,-1 5-4 16,1 2-6-16,-1 0 4 15,1 0-4-15,1-6 1 16,-2 0 2-16,1-3-5 16,-1-8 4-16,-2-6-2 15,1-5 5-15,-3-7-10 16,-2-5-11-16,-2-1-26 15,-1-3-33-15,-11-5-96 16,-27-3-29-16,-19-3-244 16</inkml:trace>
  <inkml:trace contextRef="#ctx0" brushRef="#br0" timeOffset="182043.6087">19334 12478 250 0,'0'0'49'0,"0"0"-12"15,0 0 27-15,0 0 50 16,0 0-33-16,0 0-46 15,-4-9-19-15,3 9-13 16,-1 0-3-16,1 0 0 16,-3 7 1-16,4 10 0 15,-2 5 13-15,1 4 17 0,1 6 7 16,0 2-18 0,0 5 4-16,0 4-4 0,0 4-5 15,0 5 14-15,0 12-23 16,0 5 12-16,0 1-5 15,0-3-3-15,0-3 10 16,0-13-13-16,0-5-6 16,0-9 8-16,0-3-3 15,1-4 2-15,8-1-7 16,-1-4 5-16,2-1-5 16,0-2-1-16,-2-2 3 15,-1-3-2-15,1-3 4 0,-2-3-1 16,4-2-3-1,-1-3-1-15,3 1 0 0,6-4 2 16,9-1 2-16,10-2-4 16,12 0-4-16,9 0 4 15,11-7 6-15,11-5-6 16,8 0-6-16,6 1 4 16,7-2 2-16,5 0-1 15,12-2 1-15,8-1 8 16,14 2-8-16,7-2 1 15,8 2-4-15,6 0 5 16,-7 0-2-16,-2 1 0 16,-6 1 2-16,-3 2-2 0,2 1 0 15,3 0 1 1,3-3-1-16,7 1 0 0,0 1 0 16,-3 0-2-16,-6 5 2 15,-13 3 0-15,-14 2 1 16,-17 0-1-16,-14 0 0 15,-8 0 0-15,-9-4 2 16,-3-1-3-16,2 0 1 16,6 1-4-16,8 1 4 15,7-2 4-15,0 2-4 16,-8 0 0-16,-7-3 0 16,-12 1 0-16,-10-2 0 15,-7 1 1-15,-7 1-1 16,-3 1 0-16,3 3 0 0,4-3 0 15,8 4 1-15,10 0 0 16,3 0-1-16,-3 0-2 16,-5-1 2-16,-11-2 0 15,-10-1-2-15,-8 0 0 16,-6 1 2-16,-2 0 0 16,-5-2 3-16,1 2-3 15,3-3 1-15,0 1-1 16,6-1 0-16,3-1-2 15,2 2 2-15,1 1 0 16,-4-2-10-16,-3 4 3 16,-3-1 4-16,-6-3 3 15,-3 3 0-15,-5-6 0 16,-1-1-1-16,-2-2-1 16,-3-3-26-16,-4-3-26 0,0-2-67 15,-7-5-99-15,-3-3-282 16</inkml:trace>
  <inkml:trace contextRef="#ctx0" brushRef="#br0" timeOffset="182584.0697">25185 12460 485 0,'0'0'63'0,"0"0"-21"16,0 0-24-16,0 0 59 15,0 0 5-15,0 0-29 16,1-27-42-16,-1 27-9 16,2 0-1-16,3 0-2 15,4 8-7-15,4 11 4 16,0 5 8-16,2 4-4 15,-1-2 0-15,-4 2 0 16,0 3 3-16,-2 0-3 16,-3 2 0-16,-2 5 0 15,-2 0 0-15,-1 4 3 16,0 6-3-16,0 1 4 0,0-2-2 16,0 3 0-16,0-3 9 15,-1-7-10-15,-1-5 1 16,2-6-2-16,0-5 0 15,0-3 0-15,0-6 1 16,0-2-2-16,0-4 2 16,0-3-1-16,0-1 3 15,0-3 2-15,0-2 3 16,0 0 14-16,0 0-2 16,-11 0 3-16,-14 0 8 15,-14 0-3-15,-11 0-17 16,-11-7 0-16,-11-3-11 0,-12-4-9 15,-8 0-62-15,-7-5-98 16,-1-5-222-16</inkml:trace>
  <inkml:trace contextRef="#ctx0" brushRef="#br0" timeOffset="183432.6015">19862 11396 366 0,'0'0'67'0,"0"0"39"15,0 0-24-15,0 0 12 16,0 0-12-16,0 0-22 0,-12-12-36 15,9 12-17-15,0 3-7 16,-1 14 0-16,-1 8 3 16,3 1 6-16,1 3 7 15,1 0-13-15,0 0 8 16,0 4-9-16,0-2 1 16,0 2-1-16,3-2-2 15,-2-7-11-15,1-2-61 16,-2-9-115-16,0-7-127 15</inkml:trace>
  <inkml:trace contextRef="#ctx0" brushRef="#br0" timeOffset="183800.0263">19772 11354 370 0,'0'0'15'0,"0"0"-13"16,0 0 11-16,0 0 55 16,106-13-20-16,-73 23-6 15,-2 4-10-15,-2 5-14 16,-2 1 4-16,-4 3-11 16,-2 0 3-16,-4 1-3 15,-2 0-10-15,-6 2 4 0,-5-2-5 16,-4 3-1-1,0-1 1-15,-1 1 9 0,-16-3 14 16,-8-1 7-16,-5-2-6 16,-4-4 6-16,-6-3-24 15,-1-2 4-15,-2-5-3 16,-5-2-6-16,3-3-2 16,2-1-15-16,12-1-46 15,13 0-25-15,9-1-11 16,9-13-110-16</inkml:trace>
  <inkml:trace contextRef="#ctx0" brushRef="#br0" timeOffset="184165.3995">20141 11511 538 0,'0'0'83'16,"0"0"-56"-16,0 0 3 15,0 0-30-15,0 0-3 16,0 0 1-16,13 48 2 16,-1-22 1-16,6 0 9 15,4-2-9-15,2-6-1 16,2-6-3-16,-4-9-1 16,2-3 1-16,-2-9 3 15,-3-16 13-15,-2-8 22 16,-6 0 18-16,-7-2 0 15,-4 4-16-15,0 3-2 0,-7 5-28 16,-7 8-5-16,-2 6 13 16,-2 5 2-16,-2 4-13 15,-3 0-4-15,-6 8-5 16,1 12 2-16,-1 7-14 16,6 2-47-16,3 6-57 15,11-2-79-15,8-6-104 16</inkml:trace>
  <inkml:trace contextRef="#ctx0" brushRef="#br0" timeOffset="185081.7097">20765 11423 422 0,'0'0'51'15,"0"0"25"-15,0 0-4 16,0 0-57-16,0 0-15 16,0 0-8-16,10 30 8 15,0-13 2-15,4 2-2 16,4-5-1-16,1-3-3 0,-4-6 3 15,1-5-3-15,-1 0 8 16,3-12-3-16,2-11 25 16,-1-5 0-16,-5-3 14 15,-4 0-11-15,-6 0 10 16,-2 7-21-16,-2 3 1 16,0 9 12-16,0 4 15 15,0 3-23-15,0 5-3 16,0 0-4-16,0 0-16 15,0 4-13-15,0 15-4 16,0 9 17-16,0 5 2 16,3 3-2-16,7 1 0 15,7 6 1-15,1 4 0 16,1 4-1-16,-1 0 0 0,-6-1 0 16,-5-3 0-16,-4-5 0 15,-3-4 0-15,0-3 0 16,-10-4-1-16,-9-9 0 15,-1-3 0-15,-2-5 0 16,1-7 1-16,3-4 0 16,-2-3 13-16,2 0-4 15,4-17 10-15,2-9-7 16,7-10 3-16,5-4-15 16,0-9 0-16,5-3-4 15,13-1-16-15,8 1-17 16,6 4 11-16,2 7-19 0,2 8 18 15,-5 6-14 1,-2 9 23-16,-7 4 4 0,-6 6 8 16,-4 3 4-16,-3 5-1 15,0 0-2-15,0 0-1 16,2 0-13-16,0 8 5 16,1 4-8-16,-1-1-3 15,-1 1 14-15,-2-2 5 16,-2-6 6-16,-3-3 0 15,0-1 0-15,-2 0 5 16,2 0 62-16,5-13 4 16,-4-3-38-16,-2-2 10 15,-2 3 1-15,0 1-11 16,0 1-18-16,-11 2 6 16,-8 4-16-16,-5 2-5 0,-1 2 0 15,-2 3 0-15,4 0-5 16,2 6-25-16,8 8-29 15,1 5-64-15,9-3-46 16,3 0-77-16</inkml:trace>
  <inkml:trace contextRef="#ctx0" brushRef="#br0" timeOffset="185493.8046">21388 11392 486 0,'0'0'48'16,"0"0"-41"-16,0 0 26 16,0 0-33-16,0 0-11 15,0 0 11-15,0 0 0 16,36 88 0-16,-32-66 9 16,2-5-9-16,0-6 1 15,0-5 1-15,1-4 3 16,3-2 0-16,2 0 9 15,5-10 40-15,0-9-8 16,-1-1 2-16,-1-2-2 16,-1 2-23-16,-5 4 8 0,-5 7-4 15,-2 6 15 1,-2 1 9-16,0 2-3 0,0 0-23 16,0 0-25-16,0 5-8 15,0 10-5-15,0 4 13 16,5 0 1-16,3-3 0 15,4-2-1-15,1-2 0 16,5-5 6-16,6-3-1 16,4-2-5-16,7-2-14 15,-1 0-99-15,-2-13-270 16</inkml:trace>
  <inkml:trace contextRef="#ctx0" brushRef="#br0" timeOffset="190237.848">22593 11215 271 0,'0'0'49'0,"0"0"-48"15,0 0 15-15,0 0 25 16,0 0-4-16,0 0-4 15,0 0-21-15,0 0-6 16,-58-6-4-16,55 6 3 16,0 0-2-16,-2 0 4 15,-5 3 35-15,-5 4-2 16,-5 2-8-16,-6 5-1 16,-3 0-13-16,0-2 15 15,-1 3-16-15,5-1-6 16,5-2 1-16,4-1-9 15,6 1 5-15,4-3-8 0,2 1-7 16,3-1 6-16,1-1 0 16,0 1-3-16,0-4-2 15,0-3 2-15,0 1-3 16,5 0-13-16,11 1 18 16,8-2-1-16,6 3 6 15,4-2-2-15,1 2 2 16,-1 3 2-16,-3 0-5 15,-4 0 0-15,-6 3 3 16,-8-2-3-16,-4 0-1 0,-4 1-8 16,-5-1 2-1,0-1 7-15,0 0 0 0,0 0 2 16,-11 0 25 0,-7 0 2-16,-7 1 8 0,-5-1-2 15,-4-4-9-15,-1 2-20 16,3-6 14-16,-1 0-18 15,3 0 9-15,0 0-10 16,6 0-1-16,5 0-5 16,7 0-30-16,7 0-75 15,5-6-103-15</inkml:trace>
  <inkml:trace contextRef="#ctx0" brushRef="#br0" timeOffset="190973.6787">22634 11481 417 0,'0'0'66'16,"0"0"-2"-16,0 0-14 15,0 0 15-15,0 0-18 16,0 0-22-16,-2-19-19 16,1 19-5-16,-1 0-2 15,2 0 0-15,0 0-5 16,0 7 0-16,0 4 6 16,0 3 2-16,0-1 2 15,8 6-4-15,-1-5-3 0,3 5 3 16,-2-5 1-1,0-4-1-15,-1-2-1 0,0-4 0 16,-2-4-9-16,4 0 8 16,0-3 2-16,6-12 12 15,-3-3-1-15,1-1 3 16,-2-2-14-16,-2-3 15 16,-3 1-1-16,-2-2-12 15,-3 3 15-15,-1 1-1 16,0 7-5-16,0 6 16 15,0 3 1-15,0 5-1 16,0 0-9-16,0 0-12 0,0 0-6 16,0 1-14-16,0 11 12 15,2 7 1-15,5 1 1 16,4-1-2-16,5 0-5 16,1-2 3-16,1-6-4 15,-3 1-1-15,1-6-15 16,-2-2 3-16,2-4-10 15,4 0-24-15,0-4-3 16,1-14-73-16,0-3-42 16,-6-5-17-16</inkml:trace>
  <inkml:trace contextRef="#ctx0" brushRef="#br0" timeOffset="191375.8994">23031 11224 320 0,'0'0'61'16,"0"0"79"-16,0 0-30 0,0 0-35 15,0 0-44-15,0 0-31 16,-26-25-11-16,23 45 10 16,2 8 1-16,-1 0 4 15,2-1-3-15,0 1 1 16,0-4-2-16,0-4-1 16,0-2-1-16,6-6-4 15,2-3-1-15,2-5 6 16,-1-4 2-16,5 0 4 15,5 0 5-15,3 0-5 16,1 0 6-16,-1-4-10 16,-3 2-1-16,-5 2 1 15,-1 0 3-15,-1 0-4 16,-3 2-3-16,2 10-8 0,-5 2 6 16,-5-2-8-16,-1 2 8 15,0-3 5-15,-1 2 5 16,-14-2 7-16,-3 0 8 15,-8 0 16-15,-2-3-22 16,-5-2 8-16,2-2-19 16,1-4-3-16,5 0-17 15,8 0-55-15,7 0-68 16,10-4-94-16</inkml:trace>
  <inkml:trace contextRef="#ctx0" brushRef="#br0" timeOffset="192163.663">23417 11444 74 0,'0'0'102'0,"0"0"-53"16,0 0 19-16,0 0-1 15,0 0-31-15,0 0 16 16,2 73 14-16,-4-73-3 0,1 0 9 16,-1 0 21-1,-1-3-6-15,3-9-73 0,-1-2-4 16,1-4-8-16,0-2-2 16,0-1 6-16,13 1-12 15,4 3-5-15,5 5-3 16,2 2-7-16,0 7-13 15,0 3 11-15,-2 0-12 16,-2 6 13-16,-3 10 9 16,-6-1 4-16,-3 1-1 15,-5-3 10-15,-3-4-3 16,0-4 3-16,0-4-1 16,0-1 2-16,0 0 4 15,0 0 4-15,0 0 25 16,3-3 38-16,2-11-58 0,3-6-12 15,3-1 3-15,4-1 2 16,2 3-5-16,-2 2-3 16,1 5 1-16,-4 4 0 15,-3 3-3-15,0 5-1 16,-5 0-1-16,4 0 0 16,1 9-6-16,4 7 10 15,2 3-1-15,3-2 2 16,-3-1 0-16,3-4 1 15,-3-2-1-15,0-3 1 16,-6-7-2-16,1 0-10 16,-3 0 11-16,-1-5 7 15,2-11-6-15,-3-2 0 0,0-2 0 16,-2 0 2-16,0 2-3 16,0 0 10-16,-3 5-5 15,0 7 19-15,0 5-2 16,0 1 14-16,0 0-25 15,0 0-11-15,0 5-15 16,0 13 10-16,3 1 4 16,5-2 1-16,3 0 0 15,0-4 4-15,0-2-4 16,3-3 0-16,-1-2-3 16,1-2-6-16,3-4-31 15,1 0-70-15,-2-4-102 0</inkml:trace>
  <inkml:trace contextRef="#ctx0" brushRef="#br0" timeOffset="192328.8359">23993 11146 475 0,'0'0'59'0,"0"0"-35"16,0 0-21-16,0 0-3 15,0 0-20-15,0 0-136 16,-34 16-117-16</inkml:trace>
  <inkml:trace contextRef="#ctx0" brushRef="#br0" timeOffset="192567.5097">23993 11146 409 0,'93'18'147'15,"-93"-19"-52"-15,0 1 8 16,0 0-2-16,0 0-88 16,0 9-13-16,0 10-25 15,0 8 25-15,0 4 5 16,0 3 6-16,0-1-5 16,0-3-2-16,0 1 2 15,3-4-6-15,0-2-1 16,3-6-34-16,1-5-85 0,-1-6-86 15,-2-6-188-15</inkml:trace>
  <inkml:trace contextRef="#ctx0" brushRef="#br0" timeOffset="192764.6481">24126 11332 481 0,'0'0'60'0,"0"0"-39"16,0 0-20-16,0 0-1 0,0 0 0 15,106-16-4-15,-83 16-42 16,-4 0-21-16,-8 0-65 16</inkml:trace>
  <inkml:trace contextRef="#ctx0" brushRef="#br0" timeOffset="203226.8132">21222 12597 262 0,'0'0'40'0,"0"0"-14"16,0 0 10-16,0 0 50 15,0 0 0-15,0 0-22 16,0 0-9-16,-13-56-8 16,7 50-3-16,2 2-4 15,1 1 12-15,0 2-4 16,1 1-15-16,-1 0 0 16,2 0-19-16,1 0-8 15,-2 0-6-15,1 0-8 16,-1 15-3-16,2 9 10 0,0 7 1 15,0 2 0-15,0-1 1 16,0 1-1-16,3-3 1 16,3-2 3-16,-1-2-1 15,1 0-2-15,-2-2 0 16,0-4 0-16,-2-3 1 16,1-7-2-16,0 0 2 15,-2-1-2-15,2 0-2 16,1-2 0-16,-3 1-4 15,2 1-24-15,4 0-28 16,-1-4-44-16,6-1-41 16,5-4-41-16,-2 0-64 15</inkml:trace>
  <inkml:trace contextRef="#ctx0" brushRef="#br0" timeOffset="204688.7617">21252 12545 275 0,'0'0'43'15,"0"0"-21"-15,0 0 14 0,0 0 43 16,0 0-23-16,0 0-18 16,-6-14-24-16,6 11 2 15,0 2-6-15,5-2 7 16,17 0-15-16,11-2 0 16,13-2 3-16,11 3-3 15,7-3 8-15,5 2-9 16,1 0-1-16,-5 1-3 15,-3-2 3-15,-7 2 3 16,-4 1-1-16,-5-1-2 16,-6 1-1-16,-4 2 1 15,-2-2 5-15,3 0-5 0,1-1 0 16,1 0 4-16,4 0 2 16,-1 0 6-16,-5 2-3 15,-3 1-9-15,-5 1 2 16,-6 0 5-16,-7 0-4 15,-5 0-2-15,-6-2 9 16,-2 2-4-16,-2-2 2 16,1 1 2-16,1-1 1 15,-2 2-4-15,1 0-1 16,-2 0-2-16,1 0 3 16,-1 0-1-16,0 0-4 15,0 0 4-15,0 0-4 16,0 0 8-16,0 0-5 0,0 0-4 15,0 0 6-15,0 0-1 16,0 0 0-16,0 0 4 16,0 0-6-16,0 0 3 15,0 0-6-15,0 0 1 16,0 0 2-16,3 5 4 16,1 4-2-16,0-1-4 15,0 4 1-15,1 1-3 16,-1 4 1-16,2-3 4 15,0 4-3-15,1 1 1 16,1 1-3-16,0 1 0 16,-1 1 1-16,0-1 3 0,-1-2-3 15,0-2 0 1,-1 1 1-16,-1-3-4 0,2 0 4 16,-1 0-2-16,-2 1 0 15,-2-2 0-15,2 1 1 16,-3-1-2-16,0-2 0 15,0 0 1-15,0 0 4 16,0-3-4-16,0 1 1 16,0-6-1-16,-1 1 0 15,-2-3 3-15,0 2 0 16,-2-1-3-16,-4 0 6 16,0 0-1-16,-1 1-3 0,-3-3 2 15,-1-1 1-15,1 0-4 16,-4 0 2-16,-2 0 1 15,-3 0-4-15,-1 0 0 16,-4 0 0-16,-1 0 0 16,-1 0 0-16,1 0 1 15,3 4 4-15,1-4-4 16,1 4 0-16,1 1-1 16,-3-3-2-16,-2 1-1 15,-3 1 3-15,0-1 7 16,1 0-6-16,-1 2 0 15,4-1-2-15,2-4 1 16,2 2-5-16,5 0 5 16,1-1 1-16,-2 1 2 15,0 3-6-15,-2-1 1 0,-4 1 1 16,0 3 2-16,-2-2-1 16,-1 0 1-16,4 0 0 15,0-1-1-15,5-2 1 16,-1 1-2-16,-1 1 1 15,0-3 0-15,-1 1 0 16,-2 2 5-16,-1-1-5 16,1-2 0-16,-1 0-4 15,4 1 6-15,1-1-2 16,1-1 0-16,3 1 3 16,0-2-3-16,5 0-1 15,-1 0 1-15,5 0 8 0,2 0-7 16,1 0 4-16,0 0 5 15,2 0-10-15,-3 0 1 16,1 0 5-16,0-2-6 16,2 1 1-16,-2-1 1 15,0 1-2-15,0-3 0 16,-1 4-1-16,-2-2-11 16,0 0-6-16,-2 0-3 15,2-1-1-15,0 1-11 16,5-1-34-16,1 1-57 15,4-5-50-15</inkml:trace>
  <inkml:trace contextRef="#ctx0" brushRef="#br0" timeOffset="205379.9671">23005 12545 92 0,'0'0'240'0,"0"0"-182"16,0 0 2-16,0 0 10 15,0 0 27-15,0 0-6 16,-3-36-34-16,3 36-30 15,0 0-17-15,0 0-8 16,0 0-2-16,0 8-10 16,0 10 10-16,0 2 6 15,6 4 7-15,3 4 3 16,2 2-3-16,-2 1 0 16,1 0 7-16,2 2-12 15,-5-3 5-15,3-2-9 16,-3 1-2-16,2-5 4 15,-3-7-3-15,-2-1 1 0,2-6-4 16,-3-2 0-16,3 2-6 16,0-1-24-16,2 1-54 15,-2-3-53-15,0-5-63 16,-2-2-78-16</inkml:trace>
  <inkml:trace contextRef="#ctx0" brushRef="#br0" timeOffset="206738.0999">23084 12531 293 0,'0'0'58'0,"0"0"-21"15,0 0 20-15,0 0 17 16,0 0-16-16,0 0-39 16,-1-14-9-16,7 12-5 15,20-4 1-15,13 1-6 16,9-4 4-16,9 0 6 16,4-1 0-16,2 3-2 15,4-2-2-15,4-2-1 0,-2-2-3 16,-3 1-2-1,-2 0 4-15,-1 3-4 0,-4 0 0 16,1-1 4-16,-3 3-4 16,-4 0 1-16,-3 2-1 15,-6 1 3-15,-3 1-2 16,-5-1 3-16,-5 1 4 16,-1 1-1-16,-5 0-4 15,0 1 1-15,1 1-4 16,-4-2 3-16,2 2-1 15,-5 0-2-15,-2 0 0 16,-2 0 1-16,-5 0 0 16,3 0 0-16,-2 0 9 15,-5 0 2-15,-1 0 3 0,-2 0 7 16,-3 0-1-16,0 0 8 16,1 0-2-16,-1 0-20 15,0 0 3-15,0 0-8 16,0 0 2-16,0 0-4 15,0 0-2-15,0 0-2 16,0 0-7-16,0 0 4 16,0 0-3-16,0 5 4 15,0 4 6-15,0 0 2 16,0 4-2-16,3 1-1 16,0 2 1-16,1-1 0 15,2 3 2-15,-3-1 0 0,0-1-2 16,0 6 1-16,-3-3-1 15,2 2 0-15,-2 2 2 16,1-1-2-16,2 2 0 16,2-1 1-16,-1-5 2 15,-1 0-3-15,0-2 0 16,-1 1 2-16,1-2-2 16,0 0 0-16,1-2 1 15,-2-2-1-15,1 1 0 16,-1-5 1-16,-2 0-1 15,2 0 0-15,-2-5 0 16,0 4 0-16,0-3 0 16,0-2-2-16,0 3 0 15,0-3 2-15,0 1-3 16,0 1 1-16,0-1 2 0,0-2 3 16,0 4 6-16,0-2-5 15,-6 1 0-15,-4-1 7 16,-10 1 2-16,-5-2-2 15,-7-1-4-15,-8 0-6 16,-3 2 0-16,-5 0 0 16,-1 0-1-16,-2 3 0 15,-2 2-1-15,-1 0-1 16,-1 3-6-16,-1-3-4 16,3 2 5-16,3 0-3 0,1-2 4 15,3 0 4-15,0 1 2 16,4-2-1-1,0 0 0-15,2 0 1 0,0-4 0 16,-3-1 0-16,2-1 5 16,1 0-5-16,1 0-2 15,3 0 2-15,1 0 1 16,0 0 1-16,7 0 5 16,1 2-4-16,7 1 3 15,4 1-5-15,4-3-1 16,3 1 1-16,8 0-1 15,-2-2 4-15,3 0 2 16,0 0 4-16,-5 0 3 0,5 0-2 16,0 0-5-16,0 0-3 15,0 0-2-15,0 0-1 16,0 0 1-16,0 0-1 16,0 0-1-16,0 0-15 15,0 0 9-15,0 0 7 16,0 0-3-16,0-2 7 15,0 0-4-15,0 1 0 16,0-1 0-16,6 2-22 16,12 0-51-16,9-2-109 15,4-4-186-15</inkml:trace>
  <inkml:trace contextRef="#ctx0" brushRef="#br0" timeOffset="208267.8424">21555 12750 57 0,'0'0'32'0,"0"0"-1"16,0 0 41-16,0 0 0 15,0 0-31-15,0 0-9 16,0 0 7-16,-82-47 26 16,72 40-20-16,-1 1 31 15,-1-2-39-15,5 3 0 16,1 1 22-16,3-1-17 16,1 3-16-16,2 2-2 15,0-1-18-15,0 1-6 16,0 0-24-16,0 0-3 15,14 10 15-15,5 2 3 16,5 0 9-16,5 1 4 16,-1 0-4-16,-3-4 0 15,-3 0-14-15,-6-2 5 0,-6-2 0 16,-4-4-6-16,-3-1 15 16,-2 0 0-16,1 0 11 15,-2-1 46-15,0-13-40 16,0-1 6-16,0-1 4 15,0-1-3-15,0 1-2 16,0 1-18-16,-2 4-3 16,-1 4 8-16,2 5 15 15,1 2-9-15,-2 0-15 16,1 0 0-16,1 0-11 16,0 2-7-16,0 16 14 0,0 2 4 15,0 4 2 1,-2-1-2-16,1 1-2 0,-2-1 2 15,-3 3 10-15,2-3-9 16,-3 2 0-16,1-2-1 16,0-2 0-16,1-2-9 15,2-7-16-15,3 0-67 16,0-7-29-16,7-5-14 16,14 0-218-16</inkml:trace>
  <inkml:trace contextRef="#ctx0" brushRef="#br0" timeOffset="208919.8871">21825 12769 352 0,'0'0'11'0,"0"0"-11"16,0 0-1-16,0 0 1 15,0 0 15-15,0 0 2 16,69-52 23-16,-63 39 22 16,-3-1 49-16,-3 1-34 15,0 1-34-15,0 3-18 16,0 2 8-16,-5 4-10 16,-1 3-10-16,-1 0-12 15,-3 0 1-15,-4 6-2 0,-2 12-3 16,2 2 0-16,5 2-3 15,2 0-9-15,7-1-7 16,0-4-4-16,3-1-36 16,18-4 20-16,5-4 26 15,3-6 9-15,4-2 6 16,-4 0 2-16,0-16 1 16,-4-6-2-16,-5-4 25 15,-4-2 22-15,-9 0 6 16,-3-1-16-16,-4 3-5 15,0 4-10-15,0 6-15 16,-10 4-3-16,3 5 2 0,0 3-6 16,4 3-1-16,0 1 1 15,1 0-25-15,1 16-65 16,1 6 45-16,0 5-22 16,0-2 19-16,10-3-7 15,8-3-3-15,3-3 30 16,1-4 22-16,1-2 2 15,-4-2 1-15,-4 1 3 16,-5-1 0-16,-5-1 0 16,-4-2 8-16,-1 2 11 15,0-1 15-15,0 0 9 16,-11 3 26-16,-5-2-25 16,0 3-31-16,1-4-13 15,4 0-1-15,7-3-70 16,4-3-180-16</inkml:trace>
  <inkml:trace contextRef="#ctx0" brushRef="#br0" timeOffset="209481.5311">23569 12748 236 0,'0'0'21'0,"0"0"-20"16,0 0 17-16,0 0 18 15,0 0-6-15,0 0 10 16,-16 8 47-16,16-8 29 16,-3 0-19-16,-4-11-25 15,-1-2-58-15,3-1 11 0,-1-1 2 16,5-3-13-16,1 1-9 15,0 1-5-15,0 6 0 16,0 0-3-16,3 4-7 16,6 1 8-16,4 5 2 15,2 0-13-15,5 0 11 16,5 9-7-16,1 5 5 16,3 3-4-16,0-1 6 15,-4-1 2-15,-1-1 0 16,-8-3 0-16,1-3 0 15,-7-1-1-15,-1-3-3 16,-2-3-19-16,1 1-56 0,3-2-28 16,-1 0-51-16,-1 0-152 15</inkml:trace>
  <inkml:trace contextRef="#ctx0" brushRef="#br0" timeOffset="209716.6519">23847 12555 375 0,'0'0'79'15,"0"0"-25"-15,0 0-16 16,0 0-10-16,0 0-17 16,0 0-10-16,-8 27 9 0,7-10 16 15,1 2-5-15,0 0-8 16,0 2 5-16,0-2-17 15,0 0 1-15,0 2-4 16,3-2-65-16,6-4-135 16</inkml:trace>
  <inkml:trace contextRef="#ctx0" brushRef="#br0" timeOffset="210069.7616">24008 12662 372 0,'0'0'29'0,"0"0"-29"15,0 0-4-15,0 0 2 16,0 0 1-16,0 0-5 16,18 80 6-16,1-66 8 15,1-5 6-15,1-9 4 16,-2 0 19-16,-1 0 5 15,-2-4 9-15,-1-12 11 16,-3-4-15-16,-6-4-11 16,-5-2 9-16,-1 0-2 15,0 3-14-15,-16 3-5 16,0 7-6-16,-7 3-17 16,1 7 5-16,2 3-2 15,0 0-2-15,3 0-2 0,-1 12-11 16,6 7-31-16,5 2-93 15,7-1-94-15</inkml:trace>
  <inkml:trace contextRef="#ctx0" brushRef="#br0" timeOffset="221559.7088">22164 12996 76 0,'0'0'55'16,"0"0"36"-16,0 0-14 16,0 0-46-16,0 0 11 15,0 0-5-15,0 0 15 16,0 0-5-16,0-7 1 16,0 7 0-16,-2 0-7 15,2 0-28-15,0 0 6 16,-1 0-11-16,1 0-7 15,-3 0 5-15,3 0 17 16,0 0-6-16,-1 0-13 0,1 0 4 16,0 0-4-1,-2 0-4-15,2 0 2 0,-1 0-2 16,-1 7-1-16,1 5 1 16,-2 2 3-16,-1 1 0 15,1 3 7-15,-1 1 2 16,1 3-10-16,-2-1 20 15,0-1-6-15,0 0-3 16,-1-3-3-16,0-1 3 16,3 0-7-16,0-3 9 15,0 1-14-15,3 2 3 16,0 1 5-16,0 2-8 0,0 2 1 16,0 1 0-16,-3 2 2 15,2 1 2-15,-1-1-3 16,1 1 3-16,1-3 1 15,0-1-5-15,0-2 5 16,0 2-6-16,0-2-1 16,0-2 0-16,0 2-1 15,0-1 1-15,0-1 2 16,0 1-1-16,0-3 6 16,1 1-6-16,1 1 0 15,-1-3 0-15,2 0 1 16,-3-1-2-16,1-2-3 15,1 4 3-15,0-5 7 16,-1 3-7-16,2-2 0 0,-1 2-4 16,2-3 2-16,-1 4 2 15,0-1 7-15,0-1-4 16,0 1-2-16,1-2-1 16,-1 0 0-16,-1-1 0 15,1 0 0-15,0-1 1 16,-2 1-1-16,2-1-2 15,1-2 2-15,-1 2 1 16,-2-1-1-16,4 4 0 16,0-2-1-16,1 3 3 15,-1-3 1-15,1 4-3 16,1-3 0-16,1 1 2 16,-1-2-1-16,1 1-1 0,-2 1 0 15,4-4 0-15,-3 3-2 16,4-1 1-16,-1 0 1 15,1-1 0-15,-1-1-2 16,2 0 2-16,-1 0 0 16,1 0 0-16,2-3-1 15,3 3 1-15,-1-1 0 16,3 0 0-16,0-2-2 16,3 4 0-16,3-4 2 15,3 4 0-15,2-4 2 16,0 0-1-16,1 2 0 15,-2-3 0-15,1-1 3 0,-2 2-3 16,1-3-1-16,-1-2 0 16,2 0 0-16,1 0 0 15,-1 0 2-15,-2 0-2 16,1 0 0-16,0 0-1 16,1 0 5-16,5 0-2 15,-1 0-2-15,3 0-4 16,2 0 4-16,-2 0 6 15,-2 0-6-15,-3 0-1 16,-3 0 0-16,-2 0 2 16,-4 0 0-16,-1 0-1 0,1 0-8 15,4 0 8 1,3 0 1-16,4 0 0 0,7-4 0 16,2 0 0-16,0-2-1 15,0 2-3-15,-1 1 3 16,-6 2 1-16,-2-1-1 15,-2 2 0-15,-4 0 0 16,0-2 0-16,2 2 0 16,3-4 0-16,3 1 0 15,7-4 0-15,2 2 2 16,1 1 0-16,-3-2 0 16,-2 4-4-16,-1-2 8 15,-6 1-7-15,-3-1 3 16,1 1-3-16,-4 1 2 15,3-1-2-15,2 1 0 0,0-1 0 16,0-1 2-16,1 1 3 16,-1 1-4-16,-3 0 0 15,-5 2-1-15,-7-2-1 16,-3 2 1-16,-4 0 0 16,-3-2 1-16,0 2 0 15,-2 0 0-15,0 0 0 16,-1 0 0-16,-1 0 0 15,3 0-1-15,-2 0 2 16,-1 0 0-16,2 0-1 16,-1 0 0-16,5 0 1 15,-2 0-1-15,1 0-3 16,1 0-16-16,-3 0-14 0,-2 0-20 16,-4 0-39-16,-1 0-52 15,0 0 17-15,0 0 23 16,-16 0 20-16,-2-6-93 15</inkml:trace>
  <inkml:trace contextRef="#ctx0" brushRef="#br0" timeOffset="222438.801">24214 13913 289 0,'0'0'28'16,"0"0"2"-16,0 0 6 16,0 0 60-16,0 0-16 15,0 0-40-15,-15-16-2 16,15 16-13-16,0 0 0 15,0 0 0-15,0 0 0 16,0 0-15-16,0 0-10 16,0 0-6-16,0 0-6 15,12 10 0-15,7-3 12 16,8 4 6-16,3 1 11 0,4-2 1 16,5-1 2-16,1-2-2 15,0 1-4-15,-5 1 0 16,-7-4-11-16,-7 1 10 15,-2-1-11-15,-3 0-1 16,-2-1 0-16,-2 0 0 16,0 0 0-16,-4 0 6 15,1-3-3-15,-2 3-4 16,2-2 6-16,-3-1-6 16,-1 3 0-16,-2-1 0 15,-2-1 0-15,1 0 1 16,-1-2-1-16,1 0 1 15,-2 0-1-15,0 0 0 0,0 0-1 16,0 2 1 0,0-2 2-16,0 2 4 0,0-2 5 15,0 2-5-15,0 0 1 16,-2 2-3-16,-4 4-1 16,-3 1 2-16,-3 1 12 15,3 1-1-15,-4 1-3 16,-1 1-3-16,1 0 6 15,-2 2-1-15,1 1-4 16,0-2 0-16,2 2-9 16,0-1 6-16,-2 3-3 15,4 1 0-15,-5-1-3 0,1 2 2 16,-5 2 0 0,3 0-4-16,-4 0 3 0,4-1-3 15,1-4 1-15,4-5-1 16,2 0-4-16,2-8 4 15,4 1 3-15,0-4-3 16,2 0 1-16,1-1 2 16,0 0-3-16,0 0 1 15,0 0 0-15,0 0 1 16,0 0-1-16,-2 0-2 16,2 0-12-16,0-2-3 15,-1-11-4-15,1-2-74 16,0-4 7-16,0-2-104 15,7 0-115-15</inkml:trace>
  <inkml:trace contextRef="#ctx0" brushRef="#br0" timeOffset="223009.561">24263 13900 247 0,'0'0'109'0,"0"0"-56"0,0 0-3 15,0 0 9-15,0 0 16 16,0 0-38-16,-5-3-23 15,4 3-7-15,-1 0-5 16,-2 12 1-16,1 4 0 16,-3 6 13-16,2 2 19 15,-1 1-13-15,1 2 4 16,1 1-7-16,1 4-3 16,-1-1-7-16,3 0 9 15,0 2-9-15,0 1-7 16,0-2 6-16,3-2-4 0,3-1 0 15,0-2 8-15,-1-3-10 16,-1-2-1-16,-1-5 2 16,-1-3 11-16,2-3 1 15,-3-2-7-15,2-2-1 16,-1-1-6-16,-1-1 4 16,-1-3-1-16,2 3-2 15,-2-2-2-15,0 1-4 16,1-1 4-16,-1-3 1 15,0 2 0-15,0-2 0 16,0 0 3-16,0 0-1 16,0 0-3-16,3 0-5 15,7 0-24-15,7 0-67 16,6-14-57-16,-1-15-56 16</inkml:trace>
  <inkml:trace contextRef="#ctx0" brushRef="#br0" timeOffset="224871.8648">27759 13074 203 0,'0'0'0'0,"0"0"2"16,0 0-2-16,0 0 69 0,0 0-6 16,0 0-28-16,0 0-7 15,-91 69 20-15,67-57-1 16,-6 3-15-16,-3 3 3 16,-2 0-1-16,-1 4 0 15,0 4-9-15,3-2-13 16,2 3-4-16,5-2 4 15,7 1-12-15,5-5-5 16,7 0 3-16,7-3 0 16,0-2-14-16,7-3-14 15,17-1 22-15,9-6 8 16,7-2-3-16,5-2 3 0,0 2 2 16,-5-1 6-1,-3 2-8-15,-8-1 4 0,-7 4-8 16,-2-1 4-16,-5 3 0 15,-5-1 0-15,-3 1 4 16,-4 1-4-16,-3-2 7 16,0 3 1-16,0 0 0 15,0 0 14-15,-12 2 20 16,-7 4-15-16,-5 0 0 16,-6-2-3-16,-1 1-14 15,-5-4 11-15,-1-1-16 16,-1-2 5-16,-1 0-10 15,4-3 2-15,4-3 4 16,7-4-6-16,3 0-2 0,5 0-7 16,8 0-25-16,5 0-58 15,3-13-33-15,8-3-166 16</inkml:trace>
  <inkml:trace contextRef="#ctx0" brushRef="#br0" timeOffset="226267.8213">27792 13574 478 0,'0'0'0'0,"0"0"-9"15,0 0 6-15,0 0 3 16,0 0 9-16,0 0-8 15,91-25 1-15,-77 16 1 16,-2-2 7-16,-1 0 14 16,-5-2 17-16,-3 3 9 15,-2-3-5-15,-1 4-4 16,0 1-9-16,0 0-3 16,-3 4-17-16,-3-1-2 15,-3 2-1-15,2 3-7 16,-5 0 4-16,-7 3-3 0,-7 12 2 15,-2 7-3 1,-2 0-2-16,2 4 2 0,5-5-2 16,4 3 4-16,7-3-4 15,3 0 0-15,5 1 0 16,4 0 0-16,0 1-2 16,0 0 4-16,6-3-4 15,10-2 2-15,5-1 0 16,4-7-5-16,11-4-1 15,6-6-1-15,7 0-3 16,5-7-34-16,-1-11-6 16,-2-2-14-16,-6-3-7 15,-9 1-8-15,-9-1 3 16,-11-5 7-16,-9 1-7 0,-5-4 30 16,-2 3 29-16,0 2 17 15,-2 3 31-15,-5 6 41 16,1 5 14-16,0 5-5 15,3 5-13-15,0 2 18 16,-1 0-39-16,-1 0-38 16,-3 14-6-16,-3 10-1 15,2 8 0-15,0 2 4 16,2 1-6-16,5-1 3 16,2-1-3-16,0-5 6 15,4-5-6-15,7-3-8 16,2-9 8-16,2-3 6 15,0-6-5-15,4-2-1 0,1 0 7 16,-2-9 6 0,-1-6-6-16,0-2 0 0,-4-1 8 15,-4 3-12-15,-3 3 19 16,-1 6-15-16,-4 3 13 16,-1 3 6-16,0 0-14 15,0 0-12-15,2 0-4 16,5 0-14-16,5 12 3 15,9 7 13-15,3-5 2 16,3 1-12-16,1-4 2 16,-1-6 7-16,0 1-1 15,-2-6 0-15,-3 0 2 0,-2 0 2 16,-2-11 2 0,-6-6 5-16,-3-1 18 0,-5-2-2 15,-4-1-7-15,0 1 12 16,-10 2-17-16,-8 0-7 15,-4 8 1-15,-2 1-4 16,-5 7-1-16,0 2 0 16,-1 0 0-16,0 11-1 15,2 5 1-15,8-3-1 16,7-4-7-16,7-4-2 16,4-3-2-16,2-2-12 15,0 0-8-15,0 0-1 16,16 0 33-16,6 0 1 15,4-5-1-15,3-3 3 16,-1 2 0-16,-1-1-3 0,-2 2 0 16,-2 5 0-16,-4 0 0 15,-1 0-2-15,-3 0 2 16,-3 0 0-16,-3 0 3 16,-3 0-3-16,-5 0 0 15,1 0 8-15,-1 0 14 16,-1 0 40-16,2 0-8 15,-1 0-4-15,4-14-20 16,2-1-27-16,1-3-2 16,4-1 0-16,2 0-2 15,3 1-6-15,4 5 5 16,1 4-5-16,5 5-1 0,0 4 0 16,7 0 1-16,-3 4-2 15,1 13 6-15,-7 6-6 16,-2 1 4-16,-6 4-4 15,-6-2 0-15,-5-2 2 16,-6-3-8-16,0-4 1 16,0-1 11-16,0-3-11 15,-5-4-20-15,5-4-58 16,0-4-43-16,3-1-32 16,23 0-8-16</inkml:trace>
  <inkml:trace contextRef="#ctx0" brushRef="#br0" timeOffset="226761.8036">29276 13500 468 0,'0'0'39'0,"0"0"8"16,0 0-21-16,0 0 19 16,0 0-1-16,0 0-29 15,-75-37-14-15,65 37-2 16,-3 14-1-16,1 9-1 15,-4 5 3-15,-1 0 1 16,2 1 0-16,3-1-1 16,3-4-3-16,4-2-12 15,4-4-10-15,1-8-4 0,0-2 3 16,0-8-8 0,6 0-10-16,9-4 44 0,6-17 1 15,2-7 9-15,0-5-5 16,-1-6 3-16,-1-7-2 15,-4-2 1-15,-4-4 5 16,-5 0-1-16,-8 3 26 16,0 6-2-16,0 8 15 15,0 9 16-15,-5 9 9 16,2 5-38-16,0 10 4 16,1 2-34-16,2 0-7 15,0 10-3-15,0 20-10 16,0 10 13-16,0 5 4 15,7 3-2-15,6 1-2 16,5-4 2-16,1-4-1 0,1-2-1 16,-3-4-9-16,2-4-31 15,-2-4-37-15,6-5-52 16,-1-10-29-16,2-9-90 16</inkml:trace>
  <inkml:trace contextRef="#ctx0" brushRef="#br0" timeOffset="227250.7256">29760 13223 634 0,'0'0'5'0,"0"0"-5"16,0 0-15-16,0 0 15 15,11 85 22-15,1-27 17 16,-4 2-18-16,-4-4-18 16,-4-7 2-16,0-10-3 15,0-12-2-15,-4-11 2 16,-1-9 2-16,2-6 12 16,0-1-5-16,-1-4 101 15,-1-21-71-15,1-10-38 16,0-11-6-16,4-3 1 15,0-6 1-15,0 1-2 0,0 7-2 16,4 11 4-16,2 10-3 16,1 10 0-1,1 7 8-15,-2 4 0 0,2 5-4 16,2 0-2-16,7 14-4 16,3 12 6-16,5 9 0 15,2 6 2-15,-3 4 3 16,-4 0-5-16,-3 0 1 15,-5-6-1-15,-2-2 2 16,-2-4 3-16,-5-3-10 16,-1 1-15-16,-2-5-42 15,0-3-64-15,-5-6-105 0,-11-7-191 16</inkml:trace>
  <inkml:trace contextRef="#ctx0" brushRef="#br0" timeOffset="227422.9745">29753 13574 509 0,'0'0'5'16,"0"0"-5"-16,0 0 0 16,0 0 0-16,117-64 0 15,-62 56-23-15,-1 2-74 16,-8 1-117-16</inkml:trace>
  <inkml:trace contextRef="#ctx0" brushRef="#br0" timeOffset="227991.824">30199 13330 375 0,'0'0'70'16,"0"0"14"-16,0 0-28 16,0 0 47-16,0 0-6 15,0 0-71-15,-11-41-26 16,0 68-14-16,-2 10 13 15,5 8 1-15,5 2 0 16,3-4-16-16,0-3-22 16,15-9-4-16,0-10 20 15,1-7 3-15,-1-9 6 16,3-5 13-16,2-2 0 0,2-21 2 16,2-4 5-1,0-6-4-15,1-5-3 0,2-4-7 16,-3-3-49-16,-9 3 7 15,-11 1 18-15,-4 7 31 16,0 7 20-16,-4 7 13 16,-5 7 42-16,4 7 16 15,1 6-31-15,-2 0-49 16,-6 22-11-16,-1 14-3 16,-5 8-3-16,7 4 6 15,2-6 0-15,5-6 0 16,4-11 0-16,0-8 0 15,0-9 2-15,0-4-2 0,0-4-1 16,0 0 1-16,0 0 16 16,9-2 6-16,10-13 13 15,10-3-21-15,2-3-12 16,-3 7-2-16,-4 1 4 16,-3 7-4-16,-4 3 3 15,-3 3 1-15,1 0-4 16,-2 0 0-16,1 4-3 15,-1 8 3-15,-1 5 0 16,1-1-1-16,0 6-3 16,-3-1-47-16,-1 1-77 15,-2-4-44-15,-5-8-153 0</inkml:trace>
  <inkml:trace contextRef="#ctx0" brushRef="#br0" timeOffset="228150.8355">30626 13344 107 0,'0'0'310'16,"0"0"-310"-16,0 0-209 15</inkml:trace>
  <inkml:trace contextRef="#ctx0" brushRef="#br0" timeOffset="228511.0244">30753 13353 126 0,'0'0'383'0,"0"0"-383"16,0 0-22-16,0 0 22 16,43 90 26-16,-22-56 1 15,-1 0-18-15,-1-2-3 16,-5-9-5-16,-4-9 2 15,-4-9-1-15,-5-2 6 16,1-3 39-16,2 0 105 16,4-18-50-16,3-7-98 15,2-6 3-15,3-5-4 16,2 3-3-16,6 0 0 0,4 4 0 16,2 9 0-16,-2 7 0 15,-4 9-2-15,-3 4 2 16,0 0-7-16,1 12 3 15,2 10-1-15,0 3 1 16,-3 2 4-16,-7 3-7 16,-3-1 0-16,-6 3-14 15,-4-6-35-15,-1 1-21 16,0-8-54-16,-7-8-96 16</inkml:trace>
  <inkml:trace contextRef="#ctx0" brushRef="#br0" timeOffset="228704.4491">31207 13037 672 0,'0'0'8'16,"0"0"-8"-16,0 0-36 15,0 0-4-15,0 0-116 16,0 0-288-16</inkml:trace>
  <inkml:trace contextRef="#ctx0" brushRef="#br0" timeOffset="229619.4893">31393 13137 618 0,'0'0'0'0,"0"0"-17"16,0 0 17-16,15 89 31 16,-12-49 2-16,0 3 8 15,-2 0-24-15,-1-4-6 16,0-8 10-16,0-8-13 16,0-6 7-16,0-8-13 15,0-4 9-15,0-5-8 16,0 0 16-16,0 0 48 15,0-7-12-15,8-13-22 16,8-9-33-16,5-6-2 0,3 0-15 16,4 4-10-16,1 4-1 15,-1 5 6-15,-1 6 12 16,-5 4-7-16,-5 5 8 16,-3 7 3-16,-1 0 3 15,-3 2-13-15,5 17 1 16,-1 7 4-16,2 5 3 15,-1 2 8-15,3-2 0 16,-2-8 0-16,0-5 0 16,-2-9-1-16,1-6 1 15,0-3 9-15,7 0 23 16,5-12-1-16,0-12-24 16,1-1 4-16,-3-3 0 15,-5 0-6-15,-4 0 9 0,-7 1-8 16,-3 4 10-16,-1 9 3 15,-1 2-2-15,-4 6 3 16,0 2-4-16,0 2-9 16,0 0 2-16,0 0-9 15,0 2 0-15,0 0 0 16,0 0-5-16,0 0-6 16,0 4-9-16,0 11 9 15,0 6 8-15,0 0 4 16,0 3-8-16,0-1 3 15,4-1-6-15,4 1 0 16,3-3 0-16,3-3 2 0,5-2 7 16,4-5-7-16,9-6 7 15,5-4 1-15,4 0 8 16,1 0-7-16,-6-12 0 16,-4-3-1-16,-7-3 1 15,-4 0 0-15,-8-1 4 16,-4-2 4-16,-2-1-1 15,-5 3 2-15,0 1 1 16,-2 7 4-16,0 3 1 16,0 3-2-16,0 4-10 15,0-1-4-15,0 2-5 0,-7 0-9 16,-9 0 2 0,1 0-7-16,-1 0 19 0,5 0 2 15,4 0 0-15,1 0-2 16,3 0 2-16,0 0-1 15,2 0-1-15,-1 0-1 16,1 0 1-16,-5 0-11 16,-3 3-46-16,-6 4-56 15,-1 0-63-15,2-2-116 16</inkml:trace>
  <inkml:trace contextRef="#ctx0" brushRef="#br0" timeOffset="230229.8393">32091 13169 516 0,'0'0'44'0,"0"0"31"16,0 0 17-16,0 0 16 0,0 0-51 16,0 0-55-16,-6-22-2 15,6 34-11-15,0 17 6 16,0 13 5-16,0 13 4 15,0 9-3-15,0 3 4 16,0 5 0-16,0-1 1 16,0-2 2-16,0-2 6 15,0 3-2-15,0-2 12 16,0 5 10-16,0-5-24 16,0-4-6-16,0-5 3 15,-1-16-6-15,-5-8 2 16,-3-13 0-16,-3-13-3 15,-6-7 5-15,-6-2 11 16,-10-16 19-16,-2-12-6 16,0-10-22-16,10-4 0 0,9-6-4 15,14-8-2-15,3-8-2 16,21-5-20-16,23-1-12 16,9 5-1-16,7 7-13 15,-4 8 13-15,-5 10 7 16,-6 4 12-16,-4 4 5 15,0 7 4-15,-2 3-8 16,1 7-23-16,-1 3-30 16,-1 0-93-16,-5 1-50 15</inkml:trace>
  <inkml:trace contextRef="#ctx0" brushRef="#br0" timeOffset="230422.5161">32593 13424 561 0,'0'0'29'16,"0"0"-17"-16,0 0 9 15,0 0 2-15,0 0-23 16,0 0-310-16</inkml:trace>
  <inkml:trace contextRef="#ctx0" brushRef="#br0" timeOffset="232372.032">26884 12845 247 0,'0'0'19'0,"0"0"-14"16,0 0-3-16,0 0 49 15,0 0 33-15,0 0-24 16,-6-5-36-16,5 5-13 15,-1 0 10-15,1 0 1 0,1 0 0 16,-2 0-9-16,2 0-9 16,-2 9 0-16,-1 6-1 15,-2 8 7-15,-1 11 17 16,0 3 0-16,-2 6-11 16,0 2 11-16,0 0-9 15,2 5-5-15,2-3-5 16,2 5 3-16,2 5 4 15,0 2-1-15,0 5-8 16,2 0 3-16,5-1-2 16,1 3 2-16,-1-2-8 15,0-2 6-15,-1 1-3 16,-1-2 14-16,1-1 0 16,2-3-11-16,2-1-3 0,-1-1 3 15,4 6 0-15,-2-4-7 16,-1 3 0-16,5 0 0 15,-4-4 4-15,1 4 2 16,1-3-5-16,-1 2-1 16,1 0 0-16,2 1 4 15,4-2-4-15,0-3 0 16,3-6 0-16,0-3 2 16,0-4-2-16,1-7 0 15,-2 0 1-15,0-4-1 16,-2 0 0-16,0 0 0 15,1 2 2-15,-5-2-2 16,-1 3 0-16,-3 3 1 0,-3-2-1 16,-2 6 2-16,-6 11 1 15,0 9 0-15,0 7-1 16,-8 2 7-16,-1-3-6 16,-1-5-3-16,1 0 1 15,-3 1 0-15,-1 1 7 16,0 0-8-16,0-1 1 15,0-1 6-15,-1 2 1 16,1-2 3-16,1 3-4 16,0 2-5-16,3 1 0 15,3 2 5-15,0 0-4 16,4 0 0-16,2 0-3 0,0-5 0 16,0-3 5-1,0-7-5-15,0-6 1 0,0-4-1 16,0-6 0-16,0-2 0 15,2-4 0-15,-2-1 1 16,1-2-1-16,1-2 0 16,1-3 1-16,-1-1 0 15,-1-7-1-15,1-1 0 16,-1-6 0-16,1-1 0 16,-1-5 1-16,-1 1-1 15,2-5 0-15,-1 0 0 16,-1 0 5-16,2 0-5 15,1 0-8-15,1 0-17 0,-1 0-15 16,1 0 12 0,2 0-33-16,5 0-26 0,8-14-23 15,6-14-51-15,7-10-59 16</inkml:trace>
  <inkml:trace contextRef="#ctx0" brushRef="#br0" timeOffset="235589.8207">26698 12689 553 0,'0'0'5'16,"0"0"-5"-16,0 0-51 15,0 0 9-15,0 0 24 16,0 0 12-16,-5 0 6 16,16-2 25-16,16-6 30 15,12-3-8-15,11 1-11 16,13-2-20-16,6 1 0 15,6 4-1-15,2-5-7 0,0 3 10 16,1 1-16-16,1-2 4 16,-1 1 1-16,-1 0 2 15,-1 2-8-15,3-2 15 16,4 3-4-16,4-2 13 16,9 0-7-16,11 1 6 15,9-2-13-15,7 4-3 16,1 0-3-16,-1-2-1 15,0 0-2-15,-5 2-1 16,-2 1 0-16,-7 0-1 16,-10 0 1-16,-5 4 3 15,-6-2 0-15,-2 0-4 0,2-1 0 16,-4-1 6 0,-2 1-6-16,-9-2-4 0,0 1 2 15,-3 4 3-15,-3 0-1 16,-3 0 3-16,-2 0-3 15,-1 0 5-15,-2 0-4 16,7 0 1-16,5 0 3 16,12 0-5-16,9 2 4 15,12-2-2-15,10 0-1 16,2 0-1-16,-2 0 0 16,-7 0-5-16,-10 0 5 15,-12 0 3-15,-9-2-3 16,-9-2 0-16,-5 0 0 15,-4 3 1-15,-2 0-1 16,-2-1-1-16,0 2 1 0,-5 0 1 16,-9 0-1-16,-4 0 4 15,-7 0-6-15,-9 0 3 16,0 0-2-16,-2 0 1 16,2 0-1-16,3 3 2 15,1 6-2-15,1 0 2 16,-1-2-2-16,-4 4 0 15,-3-1 0-15,-1-2 0 16,-3 3-4-16,-4-4 3 16,-5 1-5-16,-1-1 6 15,0 3-5-15,-3-1-2 16,6 5 6-16,-1 0 2 0,2 3 0 16,2 1 0-1,0 6-1-15,1 1 1 0,4 0 1 16,1 2 1-16,0 1-1 15,0 2-1-15,-3 1 3 16,-1 4-3-16,0 3 1 16,1 9-1-16,3 4 2 15,-2 2 5-15,4 1 2 16,-2-4-8-16,4-5 5 16,-4 2-5-16,3-2 2 15,-3 3-2-15,-2 1 0 16,-2 0 5-16,-4 4 2 15,0-1-4-15,-1 5 1 0,-1-1-2 16,0 4 3 0,-2 3-4-16,1-2 1 0,2 3-3 15,-3-1 0-15,0 1 3 16,-2 1-3-16,2 5 1 16,-1 2 0-16,1 2 0 15,1-2 0-15,-2-5 0 16,1 3 5-16,1-3-6 15,-3 4 2-15,1 0 7 16,-1 2-7-16,1-2-1 16,0-3 3-16,1 1 1 15,1 0-4-15,1-1 1 0,-1-1-2 16,-1-3 2-16,1 2-2 16,-2 0 0-16,-2 3 2 15,0 0-2-15,0-3 0 16,0-4 2-16,0-3-1 15,-2-2 8-15,-3 2-7 16,-1-2 7-16,1 2-6 16,1-5 1-16,1 1 0 15,-1-3-2-15,1-2 1 16,2 0-3-16,-2-3 4 16,0 0-3-16,0-1-1 15,0-3 2-15,-1 2-2 16,1-5 8-16,-2 1-13 15,2-3 11-15,2-1-7 16,-1 0 3-16,1 0-2 0,-2 0 7 16,2 4-7-16,-2-6 2 15,0 1-2-15,3 0 2 16,-4-1-2-16,3 0 0 16,-1 0 0-16,-1-1 0 15,-1 1 1-15,1 1 0 16,-3-6 0-16,3-2-1 15,-1-1 0-15,1-6 1 16,0-3 0-16,0-3-1 16,0-3 0-16,0-3 0 15,3-2-1-15,-2-2 2 16,2-3 1-16,0 1-2 0,0-3-3 16,0 0 3-16,0 0 0 15,0 0 4-15,0 0-4 16,0 0 5-16,0 0-3 15,0 0 7-15,-2 0-6 16,2 0 2-16,0 0-4 16,0 0 0-16,0 0-2 15,0 0 1-15,0 0 0 16,0 0-1-16,-1 0-1 16,-1 0 2-16,2 0 1 15,-2 0-1-15,2 0 0 16,0 0 0-16,0 0 0 15,-2 2 0-15,-2 0 0 0,-2-1 2 16,-2 3-2-16,-6 2 0 16,-3-2 0-16,-13 3 4 15,-13-3-3-15,-11 1 8 16,-9-2-9-16,1-3-1 16,-3 0 1-16,4 0 4 15,0 0-1-15,-6-5-1 16,0-1-2-16,-8 2 0 15,-7-3 1-15,-7 4-1 16,-5-1 0-16,-3-1 2 16,-2 0-2-16,-1 1-1 15,1-4 1-15,-1 3 1 0,0-5-1 16,2 2-1 0,4-7 1-16,3 2 1 0,4-1 3 15,-3 0-4-15,-1 0-1 16,0 1 1-16,-1 1 0 15,-1-1 1-15,4 4-2 16,-1 1-1-16,8 1 2 16,-3 0 3-16,1 0 1 15,4 2-4-15,4-4 0 16,2 4 0-16,2-3-5 16,1 0 10-16,1 2-12 15,-1-1 12-15,4 2-7 16,5 3 2-16,7 0 0 15,7 2 2-15,7 0-1 16,2 0-1-16,3 0 0 16,0 0-3-16,-1 2 3 0,0 3 0 15,-1 2 3-15,1 1-4 16,-2-2 1-16,-4 1 0 16,0 1-2-16,-1 2 1 15,1-2 1-15,4-1 0 16,6 1-4-16,2 2 4 15,4-1-1-15,4 0 1 16,3 2-2-16,1 1 2 16,4 0 0-16,0-2-2 15,3 0 1-15,-3 1 1 16,0-3-1-16,-1 2-1 0,-2-2-4 16,0-1 6-16,-1-2-4 15,-3 0 4-15,0-3 0 16,-2 4 0-16,-2-3 0 15,-4-2 0-15,0 3 0 16,-3-1 3-16,0-1-3 16,3-2-1-16,5 1-5 15,7-1 6-15,5 1 2 16,7-1 0-16,1 2-2 16,2-2 1-16,3 0-1 15,0 0 1-15,-1 0-1 16,1 0 0-16,-2 0 0 15,-2 0 0-15,-2 0 0 0,0 0 0 16,-2 0-3-16,2 0 3 16,0 0 2-16,-4 0-2 15,-2 0 1-15,-7 0-2 16,-2 0-1-16,-9 0 2 16,-2 0-1-16,0 0 1 15,-4 0 0-15,6 0-3 16,5 0 1-16,1 0 2 15,5 0-3-15,2 0 2 16,1 0-6-16,-5 0 2 16,0 0-8-16,-6 0 3 15,-4-3-5-15,-2-2 5 16,0 0 9-16,6 1-8 16,8 2 6-16,10 0 2 0,4 2-2 15,5-2 1-15,0 2-36 16,0 0-38-16,0 0-24 15,0 0-24-15,9 2 66 16,8 6-21-16,-1-3-61 16</inkml:trace>
  <inkml:trace contextRef="#ctx0" brushRef="#br0" timeOffset="246781.2878">28341 14721 476 0,'0'0'0'0,"0"0"-7"15,0 0 7-15,0 0 43 0,0 0-21 16,0 0-22-16,0 0-8 16,0 0 8-16,-11-4 13 15,11 4 45-15,0 0 5 16,0 0 11-16,0 0-16 16,0 0-13-16,0 0-16 15,0 0-14-15,0 0-2 16,0 0-2-16,0 0-4 15,0 0-7-15,0 0 4 16,-2 0-7-16,2 0 6 16,-1 0-6-16,1 2 0 15,0-2 0-15,0 2 3 0,0 1-1 16,0 2-7-16,0 7 8 16,0 6 1-16,0 9-1 15,0 6 0-15,0 5 0 16,5 4 7-16,-1 6-5 15,1 1-2-15,-1 3 1 16,2 0-1-16,-2-4 1 16,-1-11 0-16,-1-8-1 15,-1-8-5-15,1-5-33 16,-1-6-55-16,1 0-48 16,1-7 6-16,0-3-21 15,0 0-31-15</inkml:trace>
  <inkml:trace contextRef="#ctx0" brushRef="#br0" timeOffset="248282.6519">28188 14799 276 0,'0'0'88'0,"0"0"-87"0,0 0-1 15,0 0 5-15,0 0-1 16,0 0 16-16,103-47 5 16,-62 39 8-16,5 0-7 15,11 1 2-15,12-1-12 16,15-2 15-16,19 0-9 15,11-2-3-15,6 3-6 16,3 1-3-16,-5 2-9 16,-7 0 2-16,-5 4-3 15,-7-5 6-15,-10 3-6 16,-7-4 0-16,-5 2-2 16,-2 0 2-16,5-1 3 15,3-2-3-15,2 2 0 16,0-5 0-16,1 2 0 15,-3 3 0-15,-10-1 0 0,-8 2 0 16,-15 1 0-16,-13 2 4 16,-7-1-4-16,-6 4 0 15,-3-2 2-15,1-2 1 16,-1 3 2-16,4 1 2 16,1 0 1-16,-1 0-5 15,-5 0 0-15,-3 0-3 16,-6 0 0-16,-1 0 2 15,-2 0-2-15,-1 0-5 16,1 0 5-16,5 0 2 16,-1 1 1-16,1 3-2 15,-2-2 3-15,-2 2-3 0,-1-1-1 16,-3-2 1-16,-2 1-1 16,-3-2 3-16,0 0 7 15,0 2 1-15,0-2-8 16,0 2 0-16,0-2-3 15,0 3 0-15,2-1 4 16,-1 3 0-16,2 0 5 16,0 3-4-16,2 3-5 15,1 3 6-15,-1 6 4 16,1 4 11-16,1 3-18 16,-1 2 0-16,3 4 8 15,-1 2 4-15,0 0-2 16,-1-2 0-16,1-1-3 0,1-1-5 15,-3-2 3 1,0-1-7-16,-2-3 1 0,-2 1-1 16,-1 1 3-16,-1 0-3 15,0 1 1-15,0 0 1 16,-4-4-2-16,-4-3 3 16,1-6-2-16,-2-4-1 15,1-4 9-15,2 0-5 16,2-2 2-16,-1-2-5 15,1 1 1-15,-5-1-1 16,-4 2 3-16,-10 0-1 16,-5 0 4-16,-11-2-8 0,-7-2 9 15,-7 1-9 1,-5-2 0-16,-3 0 0 0,0 0-1 16,-2 0-8-16,1 0 9 15,-1 0-4-15,-3 0 0 16,-2 0 3-16,1 0 1 15,-6 0 0-15,-12 2-1 16,-15-1 1-16,-17 0-3 16,-13 1 3-16,-5-2 4 15,6 0-4-15,10 0 5 16,22 0-3-16,22 0-1 16,22-2 3-16,20-2 6 15,12 1-6-15,9 3-4 16,4 0-2-16,-2 0 0 15,1 0 1-15,-3 0 1 0,0 0-1 16,0 0 5-16,2 3-1 16,1-1-3-16,5-1-5 15,1-1 4-15,1 0 2 16,1 1 4-16,-1-1-5 16,1 0-5-16,-1 0 5 15,-3 0 2-15,1 0-1 16,-5 0 1-16,2 0-2 15,-2 0 0-15,-3 0 2 16,3 0-1-16,-2-1 0 0,1-2 0 16,0 0 0-1,2 1-1-15,2 0-1 0,-1 2 0 16,-1 0 0-16,-4 0 1 16,-7 0 0-16,-8 0 1 15,-3 0-3-15,-4 0 2 16,-2 1 0-16,3-1-1 15,3 0-5-15,7 0 3 16,10 0 2-16,7 0-5 16,2 0-5-16,4 0-4 15,-1-4-14-15,-1 0-15 16,2 1-2-16,-3-4-15 16,2 1-22-16,-1-3-97 15,2-4-263-15</inkml:trace>
  <inkml:trace contextRef="#ctx0" brushRef="#br0" timeOffset="249083.9813">28831 15015 157 0,'0'0'129'0,"0"0"-109"16,0 0 19-16,0 0 19 15,0 0-8-15,0 0-3 16,0 0-20-16,-7-4-5 0,5 4-2 16,2 0-4-1,0 0-13-15,0 0-3 0,0 0 0 16,0 0 0-16,0 0-2 16,0 0 1-16,0 0 1 15,0 0 5-15,0 0-1 16,0 0-4-16,0 0 5 15,0 0-5-15,2 0 0 16,10 0 11-16,7-2 14 16,10 1-7-16,5-3-1 15,9 0-12-15,9-2-3 16,8 2-1-16,9 0-1 16,8-2 3-16,10 0-3 15,4 0 0-15,-1 1-1 16,-6 1-9-16,-8-2-35 0,-7 2-19 15,-3 2-25-15,2-2-37 16,11 0-144-16</inkml:trace>
  <inkml:trace contextRef="#ctx0" brushRef="#br0" timeOffset="249308.8221">31204 14892 132 0,'0'0'71'16,"0"0"-71"-16,0 0-103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9:35:45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28242 11614 549 0,'0'0'5'0,"-80"-5"-10"16,47 5 10-16,5 1-1 16,0 10 7-16,6 5 9 15,3 0-13-15,4 6-7 16,1 1 1-16,5 0-1 15,3 2-3-15,6 3 2 0,0-1-3 16,2 1-2-16,20-5-7 16,8 1 13-16,6-3 0 15,1-1-4-15,-4-1 0 16,-8-1 4-16,-10 1 4 16,-6-1-4-16,-9 4 3 15,0 3 5-15,-25 2 30 16,-11 1 13-16,-9-3-10 15,0-5 7-15,-1-3-2 16,0-4-18-16,0-3-2 16,-1-5-12-16,4-2-8 15,8-3-4-15,9 0 0 16,14 0-4-16,12-13-55 0,6-10-163 16,26-12-380-16</inkml:trace>
  <inkml:trace contextRef="#ctx0" brushRef="#br0" timeOffset="353.4948">28253 11969 330 0,'0'0'267'16,"0"0"-267"-16,0 0 4 15,0 0 25-15,0 0 19 16,91-62-25-16,-69 38-8 15,-6-1 17-15,-8 1 26 16,-8 2-10-16,0 3-28 0,-5 4-3 16,-13 5-7-16,-2 9-9 15,-8 1 2-15,-1 1-2 16,-1 23 2-16,-2 5-1 16,7 10 2-16,6 3-3 15,7 1-2-15,10 4 2 16,2-1-1-16,12-5 3 15,17-5-6-15,5-10-11 16,9-7-5-16,1-11-2 16,5-8-13-16,2 0-18 15,4-25-62-15,-2-10-83 16,-5-8-92-16</inkml:trace>
  <inkml:trace contextRef="#ctx0" brushRef="#br0" timeOffset="1131.2809">28685 11704 430 0,'0'0'73'16,"0"0"16"-16,0 0-17 16,0 0-72-16,0 0 7 15,0 0 7-15,-45 125 10 16,41-71 0-16,4-2-18 16,0-4-5-16,4-4 1 15,10-8-2-15,5-9-2 16,-1-9-6-16,-1-14-8 15,0-4 16-15,1 0 8 0,3-22 14 16,-2-7 10-16,-3-4-5 16,-6 6-12-16,-3 3-7 15,-2 8-1-15,-5 9 1 16,0 4 12-16,1 3-15 16,4 0-5-16,4 13-18 15,9 10 12-15,5 6 6 16,7-1-1-16,3-3-11 15,-3-4-2-15,-2-11-2 16,-7-5 13-16,-1-5 1 16,-7 0 2-16,-4-9 15 15,-8-10 29-15,-1-3 2 16,-3-1-18-16,-17-3-16 16,-4 7 0-16,-6 1-4 0,-3 4-7 15,-3 4 0-15,0 5-1 16,5 2 0-16,6 3 0 15,13 0 0-15,6 0 0 16,6 0-3-16,0 0-28 16,18-2-19-16,19-5 14 15,14 1 36-15,7 1-13 16,-1 2-26-16,-9 3 19 16,-11 0 9-16,-9 11-9 15,-7 9 14-15,-9 8 3 16,-6 9-10-16,-6 6 1 0,0-3 12 15,0-4 4 1,-6-12 7-16,0-9-9 0,3-10 19 16,3-5 11-16,0-5 66 15,0-22-10-15,0-6-76 16,2-9-3-16,10 0-7 16,4 0 5-16,5 4-4 15,0 3-3-15,0 7-2 16,-4 11 0-16,-5 9 1 15,-1 8 1-15,-2 0-1 16,1 18-11-16,1 10 7 16,2 6 4-16,-2 5 1 15,-1 2 0-15,3 0 0 16,-1 0-25-16,5-6-48 0,-1-6-66 16,5-13-74-16,3-15-100 15</inkml:trace>
  <inkml:trace contextRef="#ctx0" brushRef="#br0" timeOffset="1558.9218">29686 11826 331 0,'0'0'103'16,"0"0"62"-16,0 0-100 16,0 0-39-16,0 0-8 15,-91 34-3-15,66 5-7 16,7 2-7-16,9-3-1 15,9 0-2-15,0-8-22 0,6-8-18 16,9-10-2-16,3-10 14 16,0-2 13-16,1-17 17 15,2-16 10-15,-2-8 3 16,-4-6 12-16,-3-6 19 16,-7-7-14-16,-2-6 4 15,-3-1-21-15,0 6 1 16,0 9 26-16,-8 15-6 15,2 16 14-15,2 8 2 16,0 8 11-16,1 5-13 16,1 0-48-16,-3 19-3 15,1 24-6-15,1 18 8 16,3 13-2-16,0 2 6 0,1-2 1 16,13-5-3-16,1-5 0 15,-2-4 2-15,2-7-3 16,-1-7-16-16,3-11-47 15,3-11-13-15,5-15-93 16,5-9-94-16</inkml:trace>
  <inkml:trace contextRef="#ctx0" brushRef="#br0" timeOffset="2009.071">30199 11552 693 0,'0'0'34'0,"0"0"-31"16,0 0-3-16,0 0 0 15,-56 134 64-15,35-52-4 16,2 6-39-16,1-8-10 16,1-10-3-16,7-16-8 15,1-16 0-15,6-18 3 16,-1-12-3-16,4-8 6 15,0-7-1-15,0-24 93 16,2-15-74-16,9-9-19 16,1-9-5-16,1-7 8 15,1-5-16-15,0 2 5 16,0 9-22-16,-3 15 23 16,-1 22-6-16,-6 13 8 0,-2 11 1 15,-2 4 20-15,3 0-20 16,3 17-1-16,7 21-1 15,5 18 1-15,4 6 15 16,1 4-6-16,-2-5-7 16,-2-6-2-16,-1-5 8 15,-6-4-6-15,-3-5-2 16,-3-5-28-16,-3-6-36 16,-3-7-27-16,0-7-72 15,-12-12-112-15</inkml:trace>
  <inkml:trace contextRef="#ctx0" brushRef="#br0" timeOffset="2730.1675">30003 12006 669 0,'0'0'65'16,"0"0"51"-16,0 0-44 15,0 0-26-15,0 0-41 16,0 0-5-16,85-69-16 15,-26 58-23-15,5 3-15 16,-2 1-45-16,-6-2-8 16,-11-4 0-16,-5-5-23 15,-9-3 36-15,-9-6 36 0,-6-3 58 16,-7-3 50-16,-5 0 86 16,-4 5-11-16,0 4-12 15,0 6-26 1,-4 7-25-16,-7 4-23 0,-3 7-19 15,0 0-16-15,-5 24 0 16,1 14-6-16,3 9 2 16,9 6-6-16,6 2 5 15,1-4 0-15,22-2-24 16,2-9-19-16,-1-12-18 16,1-11 5-16,-2-14 31 15,0-3 20-15,2-14 6 16,2-18 7-16,-2-7 1 15,-5-7 9-15,-4-7-1 16,-8-7-14-16,-6-3 3 0,-2 8 0 16,0 11-3-16,0 16 38 15,-6 13 22-15,5 12-6 16,-4 3-31-16,-1 18-25 16,-6 25-13-16,-3 16 13 15,3 7 9-15,5-6 0 16,4-13-5-16,3-9 4 15,0-12-6-15,0-12-2 16,0-8 6-16,0-6-4 16,3 0 10-16,7-5 40 15,8-15 28-15,9-8-64 16,5-3-2-16,-4 4-13 16,-4 5 2-16,-5 7-3 0,-7 9-6 15,-1 5 4-15,0 1 1 16,3 0-8-16,2 15 1 15,2 6 6-15,3 3-1 16,0 4 3-16,0 0 1 16,0 1-1-16,-2 3-41 15,-3-1-44-15,-4-4-72 16,-7-10-125-16</inkml:trace>
  <inkml:trace contextRef="#ctx0" brushRef="#br0" timeOffset="2909.7918">30774 11753 727 0,'0'0'21'16,"0"0"17"-16,0 0-18 15,0 0-20-15,0 0-19 16,0 0-126-16,58-73-115 15</inkml:trace>
  <inkml:trace contextRef="#ctx0" brushRef="#br0" timeOffset="3270.0932">31011 11774 632 0,'0'0'2'15,"0"0"-2"-15,0 0 8 16,6 88 47-16,6-48-33 15,-2 0 15-15,-1-5-18 16,-1-6-9-16,-2-11 2 16,-5-7 9-16,1-8-9 15,-2-3-5-15,3 0 22 16,1-14 74-16,2-12-64 16,5-8-26-16,2-7-9 15,1-1-1-15,2 1-3 16,-2 7 1-16,-3 9 2 15,-2 12-3-15,-3 8 1 16,0 5 3-16,9 0-8 0,6 23-4 16,6 10 5-16,4 2 1 15,-1 4 2-15,-5-1-2 16,-2-1 2-16,-7-3-12 16,-4-3-36-16,-7-3-40 15,-5-7-85-15,0-12-109 16</inkml:trace>
  <inkml:trace contextRef="#ctx0" brushRef="#br0" timeOffset="3458.6">31372 11480 597 0,'0'0'28'16,"0"0"-12"-16,0 0-16 16,0 0-83-16,0 0-160 15</inkml:trace>
  <inkml:trace contextRef="#ctx0" brushRef="#br0" timeOffset="3736.2127">31519 11535 520 0,'0'0'129'0,"0"0"-29"16,0 0-3-16,0 0-40 16,0 0-53-16,0 0-4 15,4 62 0-15,-1-12 3 16,0 7 3-16,1-1-6 15,-1 1 3-15,2-7 3 16,-1-6-3-16,-1-6-3 16,-1-7-1-16,-1-5-5 15,2-5-26-15,-3-2-99 16,0-8-71-16,0-10-142 0</inkml:trace>
  <inkml:trace contextRef="#ctx0" brushRef="#br0" timeOffset="4371.9978">31542 11786 576 0,'0'0'70'16,"0"0"-31"-16,0 0 7 15,0 0-28-15,99-66-15 16,-62 62-3-16,-4 4 2 15,-5 0 4-15,-7 0-5 16,-5 0 2-16,-5 0-3 0,-3 14-9 16,2 9-2-16,-6 3 0 15,1 7 11-15,-2 5 0 16,0-1 6-16,0-1-3 16,1-3 1-16,2-7-4 15,0-7-4-15,-1-7 4 16,1-9 0-16,1-3-4 15,8 0 4-15,2-15 74 16,6-11-38-16,0-4-9 16,-10-2-11-16,-1-5 3 15,-3 1-17-15,-5 5 5 16,3 3-6-16,-2 6-1 0,-5 9 5 16,0 4 3-16,0 6 11 15,0 3 0-15,0 0-19 16,0 0-19-16,0 12-12 15,0 16 9-15,-5 8 22 16,2 8-2-16,-4 6 1 16,3 2 2-16,-1 6-2 15,1 3 2-15,1 5-1 16,0-3 0-16,-3-4 0 16,-4-2-1-16,-7-10 1 15,-2-9 10-15,-1-10-9 16,-2-11 10-16,4-5 12 15,-3-11 15-15,2-1 11 16,-4-1-9-16,4-23-9 16,4-6-2-16,5-8-20 0,8-6-9 15,2-1-3-15,9-3-33 16,22-1-60-16,14 0-54 16,10 7-128-16</inkml:trace>
  <inkml:trace contextRef="#ctx0" brushRef="#br0" timeOffset="4563.0786">32325 11944 631 0,'0'0'48'16,"0"0"11"-16,0 0 5 15,0 0-27-15,0 0-32 16,0 0-5-16,-30-11-46 15,23 23-42-15,4-1-84 16,3-3-234-16</inkml:trace>
  <inkml:trace contextRef="#ctx0" brushRef="#br0" timeOffset="4971.3622">32393 11772 589 0,'0'0'84'0,"0"0"-45"0,0 0 7 16,0 0-12-16,56-80-31 15,-26 65 5-15,-4 3-8 16,-6 0 0-16,-5 3 8 16,-7 4 19-16,-4 3 6 15,-2 2 6-15,-2 0-12 16,0 0-18-16,0 0-9 15,0 10-6-15,0 18-3 16,1 13 9-16,-1 10 7 16,0 5-7-16,0-1 1 15,2 0 9-15,2-4-10 16,1-3-1-16,-1-8-6 0,-3-4 7 16,-1-6-5-1,0-4 1-15,-7-6 3 0,-8-1 1 16,-9-6 1-16,-1 0 17 15,-5-4 1-15,-1 0-9 16,1-4-7-16,6-1-3 16,3-1-15-16,12 0-51 15,9-3-85-15,2 0-16 16</inkml:trace>
  <inkml:trace contextRef="#ctx0" brushRef="#br0" timeOffset="5632.831">32822 11940 582 0,'0'0'97'15,"0"0"-3"-15,0 0-14 16,0 0-45-16,0 0-24 16,-83-12-11-16,53 35 2 15,2 9 2-15,5-1-4 16,8 1-5-16,6-3 1 15,9-5-21-15,0-6-17 16,0-6 24-16,9-8-5 16,6-4 23-16,2 0 0 15,2-4 13-15,-3-13 4 0,1-4 9 16,-4-2-6 0,-4 1 13-16,0 3-18 0,-4 3 5 15,-2 7-9-15,-2 5-1 16,-1 3 7-16,0 1-17 15,0 0-2-15,3 14-38 16,2 8 17-16,2 6 18 16,6 1-18-16,-2-6 2 15,2-5-2-15,-1-8 12 16,-6-5-5-16,3-5 2 16,0 0 14-16,-1-11 14 15,1-9 1-15,-1-4 20 16,-2-2-9-16,-1-1-1 0,-1 3-4 15,1 2-10 1,-2 7 0-16,0 7-2 0,0 3-5 16,-3 5 2-1,0 0-6-15,0 13-27 0,3 14-3 16,0 7 28-16,3 3-2 16,0-4-9-16,0-4 8 15,-1-9 1-15,-3-9 2 16,-1-7 0-16,1-4 2 15,3 0 6-15,2-13 70 16,2-9-36-16,4-5-17 16,-5 1-8-16,0 0-2 15,0 3-11-15,-2 2 0 16,0 8-2-16,0 6-36 0,-1 5-24 16,2 2-88-1,1 0-277-15</inkml:trace>
  <inkml:trace contextRef="#ctx0" brushRef="#br0" timeOffset="5990.2725">33269 11935 553 0,'0'0'102'16,"0"0"23"-16,0 0-35 15,0 0-55-15,0 0-35 16,0 0-5-16,-77 48-2 15,53-11 2-15,5 0-46 0,12-1 0 16,2-8-31-16,5-8 24 16,0-11 37-16,2-9 19 15,15 0 4-15,8-7 50 16,6-14 1-16,-1-2-22 16,0-1 28-16,-4 2-31 15,-3 1-14-15,-7 3-4 16,-7 10 7-16,-6 3 12 15,-3 5 10-15,0 0-4 16,0 0-35-16,0 0-10 16,1 10-8-16,5 11 15 15,9 2 2-15,5 2-27 0,7 3-29 16,4-10-110 0,0-3-246-16</inkml:trace>
  <inkml:trace contextRef="#ctx0" brushRef="#br0" timeOffset="6201.0061">33767 12261 732 0,'0'0'136'15,"0"0"-36"-15,0 0-27 16,0 0-29-16,0 0-33 15,0 0-11-15,21 0-40 16,-21 0-66-16,0 0-150 16,-3 0-168-16</inkml:trace>
  <inkml:trace contextRef="#ctx0" brushRef="#br0" timeOffset="63298.4128">13822 3526 14 0,'0'0'10'0,"0"0"-8"16,0 0 8-16,0 0 8 15,0 0-17-15,0 0 6 16,0 0-7-16,-4-11-2 15,4 8 1-15,0-3-9 16</inkml:trace>
  <inkml:trace contextRef="#ctx0" brushRef="#br0" timeOffset="64094.0718">13827 3276 41 0,'0'0'21'0,"0"0"-21"16,0 0 55-16,0 0-10 16,0 0 1-16,0 0-44 0,-18 10 1 15,18-8 1 1,0-1-3-16,0-1-1 0,0 0-8 16,0 0 1-16,0 0 7 15,0 0-4-15,0 2-3 16,0-2 2-16,10 2 2 15,2-2 3-15,5 4 2 16,2-1-2-16,2 0 1 16,4 1 0-16,4-4-1 15,0 2 1-15,3-2 7 16,-2 0-8-16,-1 0-2 16,-6 0 2-16,-1 0 0 0,-4 0 2 15,-6 0-1-15,-1 0-1 16,-6 0 2-16,-2 0 1 15,-3 0 0-15,0 0-2 16,0 0 4-16,0 0 6 16,0 0-1-16,0 0-6 15,0 0 6-15,0 0 0 16,0 0-4-16,-3 0-6 16,-7 0 0-16,-2 0 0 15,-1 0 3-15,-5 0-3 16,-3 0 0-16,-1 0 0 15,1 0 0-15,0 0 1 16,2 0 0-16,5 0-1 16,5 2 0-16,4-1 0 15,1 6-43-15,1-2-91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24233-200A-4553-9B74-918D00853E0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A8F0C-2C72-4829-874E-A328745EF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8F0C-2C72-4829-874E-A328745EF9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5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6486-2BEA-4B6C-8953-2A00AAD0D7D5}" type="datetime1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2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D740-75FD-404B-9D97-053ADEF32A51}" type="datetime1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3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E0A-6625-4B51-B5F2-EB1B38223E80}" type="datetime1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D947-CCC9-4422-BD1D-CE8D97C1E729}" type="datetime1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2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4BA8-7217-428E-AD99-EFFEE0D96D82}" type="datetime1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44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2761-5CCD-413B-94C0-02C13F5257F8}" type="datetime1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1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5415-C4EE-4E66-B856-812FC94FEE51}" type="datetime1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33D3-87E0-4019-AA11-60DE47373399}" type="datetime1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7705-FED7-4F63-A79F-16A638AF5F0E}" type="datetime1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31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F706-83F4-4BCD-9016-30631FB287AF}" type="datetime1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1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839-01AF-4FBE-8B54-2E63EE5D28DA}" type="datetime1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9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2A66-9C7D-4E47-A221-A0BC3D25553B}" type="datetime1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F544-364E-4B34-AF08-D582DD63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6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860"/>
            <a:ext cx="9144000" cy="5508434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304080" y="255960"/>
              <a:ext cx="4152600" cy="5318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400" y="246240"/>
                <a:ext cx="4167720" cy="5338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860"/>
            <a:ext cx="9144000" cy="5508434"/>
          </a:xfrm>
        </p:spPr>
        <p:txBody>
          <a:bodyPr>
            <a:normAutofit fontScale="70000" lnSpcReduction="20000"/>
          </a:bodyPr>
          <a:lstStyle/>
          <a:p>
            <a:pPr algn="l">
              <a:spcBef>
                <a:spcPts val="0"/>
              </a:spcBef>
            </a:pPr>
            <a:r>
              <a:rPr lang="en-IN" dirty="0"/>
              <a:t>        </a:t>
            </a:r>
            <a:r>
              <a:rPr lang="en-IN" dirty="0" smtClean="0"/>
              <a:t> &lt;</a:t>
            </a:r>
            <a:r>
              <a:rPr lang="en-IN" dirty="0" err="1" smtClean="0"/>
              <a:t>CheckBox</a:t>
            </a:r>
            <a:r>
              <a:rPr lang="en-IN" dirty="0" smtClean="0"/>
              <a:t>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android:id</a:t>
            </a:r>
            <a:r>
              <a:rPr lang="en-IN" dirty="0" smtClean="0"/>
              <a:t>="@+id/</a:t>
            </a:r>
            <a:r>
              <a:rPr lang="en-IN" dirty="0" err="1" smtClean="0"/>
              <a:t>checkBox</a:t>
            </a:r>
            <a:r>
              <a:rPr lang="en-IN" dirty="0" smtClean="0"/>
              <a:t>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android:layout_width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android:layout_height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android:layout_marginLeft</a:t>
            </a:r>
            <a:r>
              <a:rPr lang="en-IN" dirty="0" smtClean="0"/>
              <a:t>="144dp"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android:layout_marginTop</a:t>
            </a:r>
            <a:r>
              <a:rPr lang="en-IN" dirty="0" smtClean="0"/>
              <a:t>="68dp"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android:text</a:t>
            </a:r>
            <a:r>
              <a:rPr lang="en-IN" dirty="0" smtClean="0"/>
              <a:t>=“Coffee"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app:layout_constraintStart_toStartOf</a:t>
            </a:r>
            <a:r>
              <a:rPr lang="en-IN" dirty="0" smtClean="0"/>
              <a:t>="parent"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app:layout_constraintTop_toTopOf</a:t>
            </a:r>
            <a:r>
              <a:rPr lang="en-IN" dirty="0" smtClean="0"/>
              <a:t>="parent" /&gt;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&lt;</a:t>
            </a:r>
            <a:r>
              <a:rPr lang="en-IN" dirty="0" err="1" smtClean="0"/>
              <a:t>CheckBox</a:t>
            </a:r>
            <a:r>
              <a:rPr lang="en-IN" dirty="0" smtClean="0"/>
              <a:t>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android:id</a:t>
            </a:r>
            <a:r>
              <a:rPr lang="en-IN" dirty="0" smtClean="0"/>
              <a:t>="@+id/checkBox2"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android:layout_width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android:layout_height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android:layout_marginLeft</a:t>
            </a:r>
            <a:r>
              <a:rPr lang="en-IN" dirty="0" smtClean="0"/>
              <a:t>="144dp"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android:layout_marginTop</a:t>
            </a:r>
            <a:r>
              <a:rPr lang="en-IN" dirty="0" smtClean="0"/>
              <a:t>="28dp"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android:text</a:t>
            </a:r>
            <a:r>
              <a:rPr lang="en-IN" dirty="0" smtClean="0"/>
              <a:t>=“Sandwich"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app:layout_constraintStart_toStartOf</a:t>
            </a:r>
            <a:r>
              <a:rPr lang="en-IN" dirty="0" smtClean="0"/>
              <a:t>="parent"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app:layout_constraintTop_toBottomOf</a:t>
            </a:r>
            <a:r>
              <a:rPr lang="en-IN" dirty="0" smtClean="0"/>
              <a:t>="@+id/</a:t>
            </a:r>
            <a:r>
              <a:rPr lang="en-IN" dirty="0" err="1" smtClean="0"/>
              <a:t>checkBox</a:t>
            </a:r>
            <a:r>
              <a:rPr lang="en-IN" dirty="0" smtClean="0"/>
              <a:t>" /&gt;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&lt;</a:t>
            </a:r>
            <a:r>
              <a:rPr lang="en-IN" dirty="0" err="1" smtClean="0"/>
              <a:t>CheckBox</a:t>
            </a:r>
            <a:r>
              <a:rPr lang="en-IN" dirty="0" smtClean="0"/>
              <a:t>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android:id</a:t>
            </a:r>
            <a:r>
              <a:rPr lang="en-IN" dirty="0" smtClean="0"/>
              <a:t>="@+id/checkBox3"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android:layout_width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android:layout_height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android:layout_marginLeft</a:t>
            </a:r>
            <a:r>
              <a:rPr lang="en-IN" dirty="0" smtClean="0"/>
              <a:t>="144dp"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android:layout_marginTop</a:t>
            </a:r>
            <a:r>
              <a:rPr lang="en-IN" dirty="0" smtClean="0"/>
              <a:t>="28dp"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android:text</a:t>
            </a:r>
            <a:r>
              <a:rPr lang="en-IN" dirty="0" smtClean="0"/>
              <a:t>=“</a:t>
            </a:r>
            <a:r>
              <a:rPr lang="en-IN" dirty="0" err="1" smtClean="0"/>
              <a:t>Dosa</a:t>
            </a:r>
            <a:r>
              <a:rPr lang="en-IN" dirty="0" smtClean="0"/>
              <a:t>”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app:layout_constraintStart_toStartOf</a:t>
            </a:r>
            <a:r>
              <a:rPr lang="en-IN" dirty="0" smtClean="0"/>
              <a:t>="parent"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app:layout_constraintTop_toBottomOf</a:t>
            </a:r>
            <a:r>
              <a:rPr lang="en-IN" dirty="0" smtClean="0"/>
              <a:t>="@+id/checkBox2" /&gt; 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860"/>
            <a:ext cx="9144000" cy="550843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IN" dirty="0"/>
              <a:t>        </a:t>
            </a:r>
            <a:r>
              <a:rPr lang="en-IN" dirty="0" smtClean="0"/>
              <a:t> &lt;Button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android:id</a:t>
            </a:r>
            <a:r>
              <a:rPr lang="en-IN" dirty="0" smtClean="0"/>
              <a:t>="@+id/button"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android:layout_width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android:layout_height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android:layout_marginLeft</a:t>
            </a:r>
            <a:r>
              <a:rPr lang="en-IN" dirty="0" smtClean="0"/>
              <a:t>="144dp"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android:layout_marginTop</a:t>
            </a:r>
            <a:r>
              <a:rPr lang="en-IN" dirty="0" smtClean="0"/>
              <a:t>="184dp"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android:text</a:t>
            </a:r>
            <a:r>
              <a:rPr lang="en-IN" dirty="0" smtClean="0"/>
              <a:t>="Order"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app:layout_constraintStart_toStartOf</a:t>
            </a:r>
            <a:r>
              <a:rPr lang="en-IN" dirty="0" smtClean="0"/>
              <a:t>="parent"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app:layout_constraintTop_toBottomOf</a:t>
            </a:r>
            <a:r>
              <a:rPr lang="en-IN" dirty="0" smtClean="0"/>
              <a:t>="@+id/checkBox3" /&gt; 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860"/>
            <a:ext cx="9144000" cy="5508434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en-IN" dirty="0"/>
              <a:t>    </a:t>
            </a:r>
            <a:r>
              <a:rPr lang="en-IN" dirty="0" smtClean="0"/>
              <a:t> public class </a:t>
            </a:r>
            <a:r>
              <a:rPr lang="en-IN" dirty="0" err="1" smtClean="0"/>
              <a:t>MainActivity</a:t>
            </a:r>
            <a:r>
              <a:rPr lang="en-IN" dirty="0" smtClean="0"/>
              <a:t> extends </a:t>
            </a:r>
            <a:r>
              <a:rPr lang="en-IN" dirty="0" err="1" smtClean="0"/>
              <a:t>AppCompatActivity</a:t>
            </a:r>
            <a:r>
              <a:rPr lang="en-IN" dirty="0" smtClean="0"/>
              <a:t> {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</a:t>
            </a:r>
            <a:r>
              <a:rPr lang="en-IN" dirty="0" err="1" smtClean="0"/>
              <a:t>CheckBox</a:t>
            </a:r>
            <a:r>
              <a:rPr lang="en-IN" dirty="0" smtClean="0"/>
              <a:t> coffee, sandwich, </a:t>
            </a:r>
            <a:r>
              <a:rPr lang="en-IN" dirty="0" err="1" smtClean="0"/>
              <a:t>dosa</a:t>
            </a:r>
            <a:r>
              <a:rPr lang="en-IN" dirty="0" smtClean="0"/>
              <a:t>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Button </a:t>
            </a:r>
            <a:r>
              <a:rPr lang="en-IN" dirty="0" err="1" smtClean="0"/>
              <a:t>buttonOrder</a:t>
            </a:r>
            <a:r>
              <a:rPr lang="en-IN" dirty="0" smtClean="0"/>
              <a:t>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@Override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protected void </a:t>
            </a:r>
            <a:r>
              <a:rPr lang="en-IN" dirty="0" err="1" smtClean="0"/>
              <a:t>onCreate</a:t>
            </a:r>
            <a:r>
              <a:rPr lang="en-IN" dirty="0" smtClean="0"/>
              <a:t>(Bundle </a:t>
            </a:r>
            <a:r>
              <a:rPr lang="en-IN" dirty="0" err="1" smtClean="0"/>
              <a:t>savedInstanceState</a:t>
            </a:r>
            <a:r>
              <a:rPr lang="en-IN" dirty="0" smtClean="0"/>
              <a:t>) {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super.onCreate</a:t>
            </a:r>
            <a:r>
              <a:rPr lang="en-IN" dirty="0" smtClean="0"/>
              <a:t>(</a:t>
            </a:r>
            <a:r>
              <a:rPr lang="en-IN" dirty="0" err="1" smtClean="0"/>
              <a:t>savedInstanceState</a:t>
            </a:r>
            <a:r>
              <a:rPr lang="en-IN" dirty="0" smtClean="0"/>
              <a:t>);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setContentView</a:t>
            </a:r>
            <a:r>
              <a:rPr lang="en-IN" dirty="0" smtClean="0"/>
              <a:t>(</a:t>
            </a:r>
            <a:r>
              <a:rPr lang="en-IN" dirty="0" err="1" smtClean="0"/>
              <a:t>R.layout.activity_main</a:t>
            </a:r>
            <a:r>
              <a:rPr lang="en-IN" dirty="0" smtClean="0"/>
              <a:t>);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addListenerOnButtonClick</a:t>
            </a:r>
            <a:r>
              <a:rPr lang="en-IN" dirty="0" smtClean="0"/>
              <a:t>();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}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public void </a:t>
            </a:r>
            <a:r>
              <a:rPr lang="en-IN" dirty="0" err="1" smtClean="0"/>
              <a:t>addListenerOnButtonClick</a:t>
            </a:r>
            <a:r>
              <a:rPr lang="en-IN" dirty="0" smtClean="0"/>
              <a:t>(){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//Getting instance of </a:t>
            </a:r>
            <a:r>
              <a:rPr lang="en-IN" dirty="0" err="1" smtClean="0"/>
              <a:t>CheckBoxes</a:t>
            </a:r>
            <a:r>
              <a:rPr lang="en-IN" dirty="0" smtClean="0"/>
              <a:t> and Button from the activty_main.xml file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coffee=(</a:t>
            </a:r>
            <a:r>
              <a:rPr lang="en-IN" dirty="0" err="1" smtClean="0"/>
              <a:t>CheckBox</a:t>
            </a:r>
            <a:r>
              <a:rPr lang="en-IN" dirty="0" smtClean="0"/>
              <a:t>)</a:t>
            </a:r>
            <a:r>
              <a:rPr lang="en-IN" dirty="0" err="1" smtClean="0"/>
              <a:t>findViewById</a:t>
            </a:r>
            <a:r>
              <a:rPr lang="en-IN" dirty="0" smtClean="0"/>
              <a:t>(</a:t>
            </a:r>
            <a:r>
              <a:rPr lang="en-IN" dirty="0" err="1" smtClean="0"/>
              <a:t>R.id.checkBox</a:t>
            </a:r>
            <a:r>
              <a:rPr lang="en-IN" dirty="0" smtClean="0"/>
              <a:t>);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sandwich=(</a:t>
            </a:r>
            <a:r>
              <a:rPr lang="en-IN" dirty="0" err="1" smtClean="0"/>
              <a:t>CheckBox</a:t>
            </a:r>
            <a:r>
              <a:rPr lang="en-IN" dirty="0" smtClean="0"/>
              <a:t>)</a:t>
            </a:r>
            <a:r>
              <a:rPr lang="en-IN" dirty="0" err="1" smtClean="0"/>
              <a:t>findViewById</a:t>
            </a:r>
            <a:r>
              <a:rPr lang="en-IN" dirty="0" smtClean="0"/>
              <a:t>(R.id.checkBox2);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dosa</a:t>
            </a:r>
            <a:r>
              <a:rPr lang="en-IN" dirty="0" smtClean="0"/>
              <a:t>=(</a:t>
            </a:r>
            <a:r>
              <a:rPr lang="en-IN" dirty="0" err="1" smtClean="0"/>
              <a:t>CheckBox</a:t>
            </a:r>
            <a:r>
              <a:rPr lang="en-IN" dirty="0" smtClean="0"/>
              <a:t>)</a:t>
            </a:r>
            <a:r>
              <a:rPr lang="en-IN" dirty="0" err="1" smtClean="0"/>
              <a:t>findViewById</a:t>
            </a:r>
            <a:r>
              <a:rPr lang="en-IN" dirty="0" smtClean="0"/>
              <a:t>(R.id.checkBox3);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       </a:t>
            </a:r>
            <a:r>
              <a:rPr lang="en-IN" dirty="0" err="1" smtClean="0"/>
              <a:t>buttonOrder</a:t>
            </a:r>
            <a:r>
              <a:rPr lang="en-IN" dirty="0" smtClean="0"/>
              <a:t>=(Button)</a:t>
            </a:r>
            <a:r>
              <a:rPr lang="en-IN" dirty="0" err="1" smtClean="0"/>
              <a:t>findViewById</a:t>
            </a:r>
            <a:r>
              <a:rPr lang="en-IN" dirty="0" smtClean="0"/>
              <a:t>(</a:t>
            </a:r>
            <a:r>
              <a:rPr lang="en-IN" dirty="0" err="1" smtClean="0"/>
              <a:t>R.id.button</a:t>
            </a:r>
            <a:r>
              <a:rPr lang="en-IN" dirty="0" smtClean="0"/>
              <a:t>);  </a:t>
            </a:r>
          </a:p>
          <a:p>
            <a:pPr algn="l">
              <a:spcBef>
                <a:spcPts val="0"/>
              </a:spcBef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860"/>
            <a:ext cx="9144000" cy="5508434"/>
          </a:xfrm>
        </p:spPr>
        <p:txBody>
          <a:bodyPr>
            <a:normAutofit fontScale="70000" lnSpcReduction="20000"/>
          </a:bodyPr>
          <a:lstStyle/>
          <a:p>
            <a:pPr algn="l">
              <a:spcBef>
                <a:spcPts val="0"/>
              </a:spcBef>
            </a:pPr>
            <a:r>
              <a:rPr lang="en-IN" dirty="0"/>
              <a:t>        </a:t>
            </a:r>
            <a:r>
              <a:rPr lang="en-IN" dirty="0" err="1"/>
              <a:t>buttonOrder.setOnClickListener</a:t>
            </a:r>
            <a:r>
              <a:rPr lang="en-IN" dirty="0"/>
              <a:t>(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View.OnClickListener</a:t>
            </a:r>
            <a:r>
              <a:rPr lang="en-IN" dirty="0"/>
              <a:t>(){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@Override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onClick</a:t>
            </a:r>
            <a:r>
              <a:rPr lang="en-IN" dirty="0"/>
              <a:t>(View view) {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totalamount</a:t>
            </a:r>
            <a:r>
              <a:rPr lang="en-IN" dirty="0"/>
              <a:t>=0;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</a:t>
            </a:r>
            <a:r>
              <a:rPr lang="en-IN" dirty="0" err="1"/>
              <a:t>StringBuilder</a:t>
            </a:r>
            <a:r>
              <a:rPr lang="en-IN" dirty="0"/>
              <a:t> result=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StringBuilder</a:t>
            </a:r>
            <a:r>
              <a:rPr lang="en-IN" dirty="0"/>
              <a:t>();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</a:t>
            </a:r>
            <a:r>
              <a:rPr lang="en-IN" dirty="0" err="1"/>
              <a:t>result.append</a:t>
            </a:r>
            <a:r>
              <a:rPr lang="en-IN" dirty="0"/>
              <a:t>("Selected Items:");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</a:t>
            </a:r>
            <a:r>
              <a:rPr lang="en-IN" b="1" dirty="0" smtClean="0"/>
              <a:t>if</a:t>
            </a:r>
            <a:r>
              <a:rPr lang="en-IN" dirty="0" smtClean="0"/>
              <a:t>(</a:t>
            </a:r>
            <a:r>
              <a:rPr lang="en-IN" dirty="0" err="1" smtClean="0"/>
              <a:t>Coffe.isChecked</a:t>
            </a:r>
            <a:r>
              <a:rPr lang="en-IN" dirty="0"/>
              <a:t>()){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    </a:t>
            </a:r>
            <a:r>
              <a:rPr lang="en-IN" dirty="0" err="1"/>
              <a:t>result.append</a:t>
            </a:r>
            <a:r>
              <a:rPr lang="en-IN" dirty="0"/>
              <a:t>("\</a:t>
            </a:r>
            <a:r>
              <a:rPr lang="en-IN" dirty="0" err="1" smtClean="0"/>
              <a:t>nCoffee</a:t>
            </a:r>
            <a:r>
              <a:rPr lang="en-IN" dirty="0"/>
              <a:t> 5</a:t>
            </a:r>
            <a:r>
              <a:rPr lang="en-IN" dirty="0" smtClean="0"/>
              <a:t>0Rs</a:t>
            </a:r>
            <a:r>
              <a:rPr lang="en-IN" dirty="0"/>
              <a:t>");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    </a:t>
            </a:r>
            <a:r>
              <a:rPr lang="en-IN" dirty="0" err="1"/>
              <a:t>totalamount</a:t>
            </a:r>
            <a:r>
              <a:rPr lang="en-IN" dirty="0" smtClean="0"/>
              <a:t>+=</a:t>
            </a:r>
            <a:r>
              <a:rPr lang="en-IN" dirty="0"/>
              <a:t>5</a:t>
            </a:r>
            <a:r>
              <a:rPr lang="en-IN" dirty="0" smtClean="0"/>
              <a:t>0</a:t>
            </a:r>
            <a:r>
              <a:rPr lang="en-IN" dirty="0"/>
              <a:t>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}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</a:t>
            </a:r>
            <a:r>
              <a:rPr lang="en-IN" b="1" dirty="0" smtClean="0"/>
              <a:t>if</a:t>
            </a:r>
            <a:r>
              <a:rPr lang="en-IN" dirty="0" smtClean="0"/>
              <a:t>(</a:t>
            </a:r>
            <a:r>
              <a:rPr lang="en-IN" dirty="0" err="1" smtClean="0"/>
              <a:t>Sandwich.isChecked</a:t>
            </a:r>
            <a:r>
              <a:rPr lang="en-IN" dirty="0"/>
              <a:t>()){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    </a:t>
            </a:r>
            <a:r>
              <a:rPr lang="en-IN" dirty="0" err="1"/>
              <a:t>result.append</a:t>
            </a:r>
            <a:r>
              <a:rPr lang="en-IN" dirty="0"/>
              <a:t>("\</a:t>
            </a:r>
            <a:r>
              <a:rPr lang="en-IN" dirty="0" err="1" smtClean="0"/>
              <a:t>nSandwich</a:t>
            </a:r>
            <a:r>
              <a:rPr lang="en-IN" dirty="0"/>
              <a:t> </a:t>
            </a:r>
            <a:r>
              <a:rPr lang="en-IN" dirty="0" smtClean="0"/>
              <a:t>100Rs</a:t>
            </a:r>
            <a:r>
              <a:rPr lang="en-IN" dirty="0"/>
              <a:t>");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    </a:t>
            </a:r>
            <a:r>
              <a:rPr lang="en-IN" dirty="0" err="1"/>
              <a:t>totalamount</a:t>
            </a:r>
            <a:r>
              <a:rPr lang="en-IN" dirty="0" smtClean="0"/>
              <a:t>+=100;</a:t>
            </a:r>
            <a:r>
              <a:rPr lang="en-IN" dirty="0"/>
              <a:t>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}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</a:t>
            </a:r>
            <a:r>
              <a:rPr lang="en-IN" b="1" dirty="0" smtClean="0"/>
              <a:t>if</a:t>
            </a:r>
            <a:r>
              <a:rPr lang="en-IN" dirty="0" smtClean="0"/>
              <a:t>(</a:t>
            </a:r>
            <a:r>
              <a:rPr lang="en-IN" dirty="0" err="1" smtClean="0"/>
              <a:t>Dosa.isChecked</a:t>
            </a:r>
            <a:r>
              <a:rPr lang="en-IN" dirty="0"/>
              <a:t>()){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    </a:t>
            </a:r>
            <a:r>
              <a:rPr lang="en-IN" dirty="0" err="1"/>
              <a:t>result.append</a:t>
            </a:r>
            <a:r>
              <a:rPr lang="en-IN" dirty="0"/>
              <a:t>("\</a:t>
            </a:r>
            <a:r>
              <a:rPr lang="en-IN" dirty="0" err="1" smtClean="0"/>
              <a:t>nDosa</a:t>
            </a:r>
            <a:r>
              <a:rPr lang="en-IN" dirty="0" smtClean="0"/>
              <a:t> 90Rs</a:t>
            </a:r>
            <a:r>
              <a:rPr lang="en-IN" dirty="0"/>
              <a:t>");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    </a:t>
            </a:r>
            <a:r>
              <a:rPr lang="en-IN" dirty="0" err="1"/>
              <a:t>totalamount</a:t>
            </a:r>
            <a:r>
              <a:rPr lang="en-IN" dirty="0" smtClean="0"/>
              <a:t>+=</a:t>
            </a:r>
            <a:r>
              <a:rPr lang="en-IN" dirty="0"/>
              <a:t>9</a:t>
            </a:r>
            <a:r>
              <a:rPr lang="en-IN" dirty="0" smtClean="0"/>
              <a:t>0</a:t>
            </a:r>
            <a:r>
              <a:rPr lang="en-IN" dirty="0"/>
              <a:t>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}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</a:t>
            </a:r>
            <a:r>
              <a:rPr lang="en-IN" dirty="0" err="1"/>
              <a:t>result.append</a:t>
            </a:r>
            <a:r>
              <a:rPr lang="en-IN" dirty="0"/>
              <a:t>("\</a:t>
            </a:r>
            <a:r>
              <a:rPr lang="en-IN" dirty="0" err="1"/>
              <a:t>nTotal</a:t>
            </a:r>
            <a:r>
              <a:rPr lang="en-IN" dirty="0"/>
              <a:t>: "+</a:t>
            </a:r>
            <a:r>
              <a:rPr lang="en-IN" dirty="0" err="1"/>
              <a:t>totalamount</a:t>
            </a:r>
            <a:r>
              <a:rPr lang="en-IN" dirty="0"/>
              <a:t>+"</a:t>
            </a:r>
            <a:r>
              <a:rPr lang="en-IN" dirty="0" err="1"/>
              <a:t>Rs</a:t>
            </a:r>
            <a:r>
              <a:rPr lang="en-IN" dirty="0"/>
              <a:t>");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//Displaying the message on the toast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    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getApplicationContext</a:t>
            </a:r>
            <a:r>
              <a:rPr lang="en-IN" dirty="0"/>
              <a:t>(), </a:t>
            </a:r>
            <a:r>
              <a:rPr lang="en-IN" dirty="0" err="1"/>
              <a:t>result.toString</a:t>
            </a:r>
            <a:r>
              <a:rPr lang="en-IN" dirty="0"/>
              <a:t>(), </a:t>
            </a:r>
            <a:r>
              <a:rPr lang="en-IN" dirty="0" err="1"/>
              <a:t>Toast.LENGTH_LONG</a:t>
            </a:r>
            <a:r>
              <a:rPr lang="en-IN" dirty="0"/>
              <a:t>).show();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    }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    });  </a:t>
            </a:r>
          </a:p>
          <a:p>
            <a:pPr algn="l">
              <a:spcBef>
                <a:spcPts val="0"/>
              </a:spcBef>
            </a:pPr>
            <a:r>
              <a:rPr lang="en-IN" dirty="0"/>
              <a:t>    }  </a:t>
            </a:r>
          </a:p>
          <a:p>
            <a:pPr algn="l">
              <a:spcBef>
                <a:spcPts val="0"/>
              </a:spcBef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692"/>
            <a:ext cx="10515600" cy="572527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69560" y="964080"/>
              <a:ext cx="8864280" cy="5254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0920" y="952920"/>
                <a:ext cx="8879760" cy="52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971240" y="1179360"/>
              <a:ext cx="7192800" cy="3307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7280" y="1175400"/>
                <a:ext cx="7206480" cy="3321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Sindhu K, Dept.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F544-364E-4B34-AF08-D582DD638E9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51</Words>
  <Application>Microsoft Office PowerPoint</Application>
  <PresentationFormat>Widescreen</PresentationFormat>
  <Paragraphs>94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2020-11-11T08:24:10Z</dcterms:created>
  <dcterms:modified xsi:type="dcterms:W3CDTF">2020-11-12T09:28:39Z</dcterms:modified>
</cp:coreProperties>
</file>