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0F6BB-86BD-4077-87AC-0273545FAFF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1B531-2E6D-4CDD-BFE6-5EBEF2F94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1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1B531-2E6D-4CDD-BFE6-5EBEF2F94F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9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B11B-E8D4-4821-8D22-BC74799A2187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071A-9A1B-490B-BE7D-597FDFEB1350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8141-4793-40DB-A960-7200C5C5AB76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A7E9-46BB-45CA-8AFC-6AB346BC8F16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3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ECFA-9C78-4D07-9A3C-47E809E89E27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7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3C7F-BF55-45AC-8212-76AFD4C7593E}" type="datetime1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D4F1-E463-4826-9774-86DE4713AD42}" type="datetime1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C893-E77F-4020-9D3A-F6547DF0D50D}" type="datetime1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582-3E38-4547-8BA8-A4946E69962A}" type="datetime1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0837-77EB-40CE-AFE1-D29CBFF60E6C}" type="datetime1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F275-ADBA-4485-84F9-B08A2351A11D}" type="datetime1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F738-CD59-4ACC-97BC-55020FD1CFCE}" type="datetime1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B031-07DC-4BEE-BFDB-39022FDD7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5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1479323"/>
            <a:ext cx="10091056" cy="49650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Is used to display checked and unchecked state of a button.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ToggleButton</a:t>
            </a:r>
            <a:r>
              <a:rPr lang="en-IN" dirty="0"/>
              <a:t> basically an off/on button with a light indicator which indicate the current state of toggle button.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The most simple example of </a:t>
            </a:r>
            <a:r>
              <a:rPr lang="en-IN" dirty="0" err="1"/>
              <a:t>ToggleButton</a:t>
            </a:r>
            <a:r>
              <a:rPr lang="en-IN" dirty="0"/>
              <a:t> is doing on/off in sound, Bluetooth, </a:t>
            </a:r>
            <a:r>
              <a:rPr lang="en-IN" dirty="0" err="1"/>
              <a:t>wifi</a:t>
            </a:r>
            <a:r>
              <a:rPr lang="en-IN" dirty="0"/>
              <a:t>, hotspot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It is a subclass of </a:t>
            </a:r>
            <a:r>
              <a:rPr lang="en-IN" dirty="0" err="1"/>
              <a:t>compoundButton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807" y="4147457"/>
            <a:ext cx="3086100" cy="1375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14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64112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287" y="1077685"/>
            <a:ext cx="10091056" cy="5497285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 &lt;Button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android:id</a:t>
            </a:r>
            <a:r>
              <a:rPr lang="en-IN" sz="2000" dirty="0"/>
              <a:t>="@+id/</a:t>
            </a:r>
            <a:r>
              <a:rPr lang="en-IN" sz="2000" dirty="0" err="1"/>
              <a:t>submitButton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android:layout_gravity</a:t>
            </a:r>
            <a:r>
              <a:rPr lang="en-IN" sz="2000" dirty="0"/>
              <a:t>="</a:t>
            </a:r>
            <a:r>
              <a:rPr lang="en-IN" sz="2000" dirty="0" err="1"/>
              <a:t>center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android:layout_marginTop</a:t>
            </a:r>
            <a:r>
              <a:rPr lang="en-IN" sz="2000" dirty="0"/>
              <a:t>="50dp"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android:background</a:t>
            </a:r>
            <a:r>
              <a:rPr lang="en-IN" sz="2000" dirty="0"/>
              <a:t>="#0f0"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android:padding</a:t>
            </a:r>
            <a:r>
              <a:rPr lang="en-IN" sz="2000" dirty="0"/>
              <a:t>="10dp"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android:text</a:t>
            </a:r>
            <a:r>
              <a:rPr lang="en-IN" sz="2000" dirty="0"/>
              <a:t>="Submit"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android:textColor</a:t>
            </a:r>
            <a:r>
              <a:rPr lang="en-IN" sz="2000" dirty="0"/>
              <a:t>="#</a:t>
            </a:r>
            <a:r>
              <a:rPr lang="en-IN" sz="2000" dirty="0" err="1"/>
              <a:t>fff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android:textSize</a:t>
            </a:r>
            <a:r>
              <a:rPr lang="en-IN" sz="2000" dirty="0"/>
              <a:t>="20sp"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android:textStyle</a:t>
            </a:r>
            <a:r>
              <a:rPr lang="en-IN" sz="2000" dirty="0"/>
              <a:t>="bold" /&gt;</a:t>
            </a:r>
          </a:p>
          <a:p>
            <a:pPr algn="l"/>
            <a:r>
              <a:rPr lang="en-IN" sz="2000" dirty="0"/>
              <a:t>&lt;/</a:t>
            </a:r>
            <a:r>
              <a:rPr lang="en-IN" sz="2000" dirty="0" err="1"/>
              <a:t>LinearLayout</a:t>
            </a:r>
            <a:r>
              <a:rPr lang="en-IN" sz="2000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E86AC-4303-4762-99A4-44827288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257175"/>
            <a:ext cx="3429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12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625490-3D3A-4FBA-B8FC-6FDC44A004BE}"/>
              </a:ext>
            </a:extLst>
          </p:cNvPr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&lt;?xml version="1.0" encoding="utf-8"?&gt;</a:t>
            </a:r>
          </a:p>
          <a:p>
            <a:r>
              <a:rPr lang="en-IN" dirty="0"/>
              <a:t>&lt;</a:t>
            </a:r>
            <a:r>
              <a:rPr lang="en-IN" dirty="0" err="1"/>
              <a:t>androidx.constraintlayout.widget.ConstraintLayout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/res/android"</a:t>
            </a:r>
          </a:p>
          <a:p>
            <a:r>
              <a:rPr lang="en-IN" dirty="0"/>
              <a:t>    </a:t>
            </a:r>
            <a:r>
              <a:rPr lang="en-IN" dirty="0" err="1"/>
              <a:t>xmlns:app</a:t>
            </a:r>
            <a:r>
              <a:rPr lang="en-IN" dirty="0"/>
              <a:t>="http://schemas.android.com/</a:t>
            </a:r>
            <a:r>
              <a:rPr lang="en-IN" dirty="0" err="1"/>
              <a:t>apk</a:t>
            </a:r>
            <a:r>
              <a:rPr lang="en-IN" dirty="0"/>
              <a:t>/res-auto"</a:t>
            </a:r>
          </a:p>
          <a:p>
            <a:r>
              <a:rPr lang="en-IN" dirty="0"/>
              <a:t>    </a:t>
            </a:r>
            <a:r>
              <a:rPr lang="en-IN" dirty="0" err="1"/>
              <a:t>xmlns:tools</a:t>
            </a:r>
            <a:r>
              <a:rPr lang="en-IN" dirty="0"/>
              <a:t>="http://schemas.android.com/tools"</a:t>
            </a:r>
          </a:p>
          <a:p>
            <a:r>
              <a:rPr lang="en-IN" dirty="0"/>
              <a:t>    </a:t>
            </a:r>
            <a:r>
              <a:rPr lang="en-IN" dirty="0" err="1"/>
              <a:t>android:id</a:t>
            </a:r>
            <a:r>
              <a:rPr lang="en-IN" dirty="0"/>
              <a:t>="@+id/b1"</a:t>
            </a:r>
          </a:p>
          <a:p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</a:t>
            </a:r>
          </a:p>
          <a:p>
            <a:r>
              <a:rPr lang="en-IN" dirty="0"/>
              <a:t>    </a:t>
            </a:r>
            <a:r>
              <a:rPr lang="en-IN" dirty="0" err="1"/>
              <a:t>tools:context</a:t>
            </a:r>
            <a:r>
              <a:rPr lang="en-IN" dirty="0"/>
              <a:t>=".</a:t>
            </a:r>
            <a:r>
              <a:rPr lang="en-IN" dirty="0" err="1"/>
              <a:t>MainActivity</a:t>
            </a:r>
            <a:r>
              <a:rPr lang="en-IN" dirty="0"/>
              <a:t>"&gt;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&lt;Switch</a:t>
            </a:r>
          </a:p>
          <a:p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="@+id/s1"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android:layout_marginTop</a:t>
            </a:r>
            <a:r>
              <a:rPr lang="en-IN" dirty="0"/>
              <a:t>="84dp"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android:layout_marginEnd</a:t>
            </a:r>
            <a:r>
              <a:rPr lang="en-IN" dirty="0"/>
              <a:t>="184dp"</a:t>
            </a:r>
          </a:p>
          <a:p>
            <a:r>
              <a:rPr lang="en-IN" dirty="0"/>
              <a:t>        </a:t>
            </a:r>
            <a:r>
              <a:rPr lang="en-IN" dirty="0" err="1"/>
              <a:t>android:minHeight</a:t>
            </a:r>
            <a:r>
              <a:rPr lang="en-IN" dirty="0"/>
              <a:t>="48dp"</a:t>
            </a:r>
          </a:p>
          <a:p>
            <a:r>
              <a:rPr lang="en-IN" dirty="0"/>
              <a:t>        </a:t>
            </a:r>
            <a:r>
              <a:rPr lang="en-IN" dirty="0" err="1"/>
              <a:t>android:text</a:t>
            </a:r>
            <a:r>
              <a:rPr lang="en-IN" dirty="0"/>
              <a:t>="Switch1"</a:t>
            </a:r>
          </a:p>
          <a:p>
            <a:r>
              <a:rPr lang="en-IN" dirty="0"/>
              <a:t>        </a:t>
            </a:r>
            <a:r>
              <a:rPr lang="en-IN" dirty="0" err="1"/>
              <a:t>android:textOff</a:t>
            </a:r>
            <a:r>
              <a:rPr lang="en-IN" dirty="0"/>
              <a:t>="OFF"</a:t>
            </a:r>
          </a:p>
          <a:p>
            <a:r>
              <a:rPr lang="en-IN" dirty="0"/>
              <a:t>        </a:t>
            </a:r>
            <a:r>
              <a:rPr lang="en-IN" dirty="0" err="1"/>
              <a:t>android:textOn</a:t>
            </a:r>
            <a:r>
              <a:rPr lang="en-IN" dirty="0"/>
              <a:t>="ON"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app:layout_constraintEnd_toEndOf</a:t>
            </a:r>
            <a:r>
              <a:rPr lang="en-IN" dirty="0"/>
              <a:t>="parent"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app:layout_constraintTop_toTopOf</a:t>
            </a:r>
            <a:r>
              <a:rPr lang="en-IN" dirty="0"/>
              <a:t>="parent" /&gt;</a:t>
            </a:r>
          </a:p>
        </p:txBody>
      </p:sp>
    </p:spTree>
    <p:extLst>
      <p:ext uri="{BB962C8B-B14F-4D97-AF65-F5344CB8AC3E}">
        <p14:creationId xmlns:p14="http://schemas.microsoft.com/office/powerpoint/2010/main" val="309380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13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5F91E-9EF6-41E3-99AD-A242B57E2E15}"/>
              </a:ext>
            </a:extLst>
          </p:cNvPr>
          <p:cNvSpPr/>
          <p:nvPr/>
        </p:nvSpPr>
        <p:spPr>
          <a:xfrm>
            <a:off x="1935297" y="266590"/>
            <a:ext cx="58315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&lt;Switch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android:id</a:t>
            </a:r>
            <a:r>
              <a:rPr lang="en-IN" sz="1400" dirty="0"/>
              <a:t>="@+id/s2"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android:layout_width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android:layout_height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android:layout_marginTop</a:t>
            </a:r>
            <a:r>
              <a:rPr lang="en-IN" sz="1400" dirty="0"/>
              <a:t>="64dp"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android:layout_marginEnd</a:t>
            </a:r>
            <a:r>
              <a:rPr lang="en-IN" sz="1400" dirty="0"/>
              <a:t>="184dp"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android:checked</a:t>
            </a:r>
            <a:r>
              <a:rPr lang="en-IN" sz="1400" dirty="0"/>
              <a:t>="true"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android:minHeight</a:t>
            </a:r>
            <a:r>
              <a:rPr lang="en-IN" sz="1400" dirty="0"/>
              <a:t>="48dp"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</a:t>
            </a:r>
            <a:r>
              <a:rPr lang="en-IN" sz="1400" dirty="0"/>
              <a:t>="Switch2"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android:textOff</a:t>
            </a:r>
            <a:r>
              <a:rPr lang="en-IN" sz="1400" dirty="0"/>
              <a:t>="OFF"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android:textOn</a:t>
            </a:r>
            <a:r>
              <a:rPr lang="en-IN" sz="1400" dirty="0"/>
              <a:t>="ON"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app:layout_constraintEnd_toEndOf</a:t>
            </a:r>
            <a:r>
              <a:rPr lang="en-IN" sz="1400" dirty="0"/>
              <a:t>="parent"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app:layout_constraintTop_toBottomOf</a:t>
            </a:r>
            <a:r>
              <a:rPr lang="en-IN" sz="1400" dirty="0"/>
              <a:t>="@+id/s1" /&gt;</a:t>
            </a:r>
          </a:p>
          <a:p>
            <a:endParaRPr lang="en-IN" sz="1400" dirty="0"/>
          </a:p>
          <a:p>
            <a:r>
              <a:rPr lang="en-IN" sz="1400" dirty="0"/>
              <a:t>    &lt;Button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android:id</a:t>
            </a:r>
            <a:r>
              <a:rPr lang="en-IN" sz="1400" dirty="0"/>
              <a:t>="@+id/B1"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android:layout_width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android:layout_height</a:t>
            </a:r>
            <a:r>
              <a:rPr lang="en-IN" sz="1400" dirty="0"/>
              <a:t>="</a:t>
            </a:r>
            <a:r>
              <a:rPr lang="en-IN" sz="1400" dirty="0" err="1"/>
              <a:t>wrap_content</a:t>
            </a:r>
            <a:r>
              <a:rPr lang="en-IN" sz="1400" dirty="0"/>
              <a:t>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android:layout_marginTop</a:t>
            </a:r>
            <a:r>
              <a:rPr lang="en-IN" sz="1400" dirty="0"/>
              <a:t>="76dp"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android:layout_marginEnd</a:t>
            </a:r>
            <a:r>
              <a:rPr lang="en-IN" sz="1400" dirty="0"/>
              <a:t>="186dp"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android:text</a:t>
            </a:r>
            <a:r>
              <a:rPr lang="en-IN" sz="1400" dirty="0"/>
              <a:t>="Submit"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app:layout_constraintEnd_toEndOf</a:t>
            </a:r>
            <a:r>
              <a:rPr lang="en-IN" sz="1400" dirty="0"/>
              <a:t>="parent"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app:layout_constraintTop_toBottomOf</a:t>
            </a:r>
            <a:r>
              <a:rPr lang="en-IN" sz="1400" dirty="0"/>
              <a:t>="@+id/s2" /&gt;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&lt;/</a:t>
            </a:r>
            <a:r>
              <a:rPr lang="en-IN" sz="1400" dirty="0" err="1"/>
              <a:t>androidx.constraintlayout.widget.ConstraintLayout</a:t>
            </a:r>
            <a:r>
              <a:rPr lang="en-IN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7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38FE2-DDF5-49B3-BF23-2DDE66E76AAC}"/>
              </a:ext>
            </a:extLst>
          </p:cNvPr>
          <p:cNvSpPr/>
          <p:nvPr/>
        </p:nvSpPr>
        <p:spPr>
          <a:xfrm>
            <a:off x="1333041" y="341523"/>
            <a:ext cx="7810959" cy="6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com.sindhu.aswitch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androidx.appcompat.app.AppCompatActivity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android.view.View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android.widget.Button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android.widget.Switch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android.widget.Toast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AppCompatActivity</a:t>
            </a:r>
            <a:r>
              <a:rPr lang="en-IN" dirty="0"/>
              <a:t> {</a:t>
            </a:r>
          </a:p>
          <a:p>
            <a:r>
              <a:rPr lang="en-IN" dirty="0"/>
              <a:t>    Switch simpleSwitch1, simpleSwitch2;</a:t>
            </a:r>
          </a:p>
          <a:p>
            <a:r>
              <a:rPr lang="en-IN" dirty="0"/>
              <a:t>    Button submit;</a:t>
            </a:r>
          </a:p>
          <a:p>
            <a:endParaRPr lang="en-IN" dirty="0"/>
          </a:p>
          <a:p>
            <a:r>
              <a:rPr lang="en-IN" dirty="0"/>
              <a:t>    @Override</a:t>
            </a:r>
          </a:p>
          <a:p>
            <a:r>
              <a:rPr lang="en-IN" dirty="0"/>
              <a:t>    protected void </a:t>
            </a:r>
            <a:r>
              <a:rPr lang="en-IN" dirty="0" err="1"/>
              <a:t>onCreate</a:t>
            </a:r>
            <a:r>
              <a:rPr lang="en-IN" dirty="0"/>
              <a:t>(Bundle </a:t>
            </a:r>
            <a:r>
              <a:rPr lang="en-IN" dirty="0" err="1"/>
              <a:t>savedInstanceState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setContentView</a:t>
            </a:r>
            <a:r>
              <a:rPr lang="en-IN" dirty="0"/>
              <a:t>(</a:t>
            </a:r>
            <a:r>
              <a:rPr lang="en-IN" dirty="0" err="1"/>
              <a:t>R.layout.activity_main</a:t>
            </a:r>
            <a:r>
              <a:rPr lang="en-IN" dirty="0"/>
              <a:t>);</a:t>
            </a:r>
          </a:p>
          <a:p>
            <a:r>
              <a:rPr lang="en-IN" dirty="0"/>
              <a:t>        simpleSwitch1 =  </a:t>
            </a:r>
            <a:r>
              <a:rPr lang="en-IN" dirty="0" err="1"/>
              <a:t>findViewById</a:t>
            </a:r>
            <a:r>
              <a:rPr lang="en-IN" dirty="0"/>
              <a:t>(R.id.s1);</a:t>
            </a:r>
          </a:p>
          <a:p>
            <a:r>
              <a:rPr lang="en-IN" dirty="0"/>
              <a:t>        simpleSwitch2 =  </a:t>
            </a:r>
            <a:r>
              <a:rPr lang="en-IN" dirty="0" err="1"/>
              <a:t>findViewById</a:t>
            </a:r>
            <a:r>
              <a:rPr lang="en-IN" dirty="0"/>
              <a:t>(R.id.s2);</a:t>
            </a:r>
          </a:p>
          <a:p>
            <a:r>
              <a:rPr lang="en-IN" dirty="0"/>
              <a:t>        submit = </a:t>
            </a:r>
            <a:r>
              <a:rPr lang="en-IN" dirty="0" err="1"/>
              <a:t>findViewById</a:t>
            </a:r>
            <a:r>
              <a:rPr lang="en-IN" dirty="0"/>
              <a:t>(R.id.B1);</a:t>
            </a:r>
          </a:p>
        </p:txBody>
      </p:sp>
    </p:spTree>
    <p:extLst>
      <p:ext uri="{BB962C8B-B14F-4D97-AF65-F5344CB8AC3E}">
        <p14:creationId xmlns:p14="http://schemas.microsoft.com/office/powerpoint/2010/main" val="228643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17A6A-A84F-4C7F-BEE3-92021749C773}"/>
              </a:ext>
            </a:extLst>
          </p:cNvPr>
          <p:cNvSpPr/>
          <p:nvPr/>
        </p:nvSpPr>
        <p:spPr>
          <a:xfrm>
            <a:off x="838199" y="394692"/>
            <a:ext cx="107625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submit.setOnClickListener</a:t>
            </a:r>
            <a:r>
              <a:rPr lang="en-IN" dirty="0"/>
              <a:t>(new </a:t>
            </a:r>
            <a:r>
              <a:rPr lang="en-IN" dirty="0" err="1"/>
              <a:t>View.OnClickListener</a:t>
            </a:r>
            <a:r>
              <a:rPr lang="en-IN" dirty="0"/>
              <a:t>() {</a:t>
            </a:r>
          </a:p>
          <a:p>
            <a:r>
              <a:rPr lang="en-IN" dirty="0"/>
              <a:t>            @Override</a:t>
            </a:r>
          </a:p>
          <a:p>
            <a:r>
              <a:rPr lang="en-IN" dirty="0"/>
              <a:t>            public void </a:t>
            </a:r>
            <a:r>
              <a:rPr lang="en-IN" dirty="0" err="1"/>
              <a:t>onClick</a:t>
            </a:r>
            <a:r>
              <a:rPr lang="en-IN" dirty="0"/>
              <a:t>(View view) {</a:t>
            </a:r>
          </a:p>
          <a:p>
            <a:r>
              <a:rPr lang="en-IN" dirty="0"/>
              <a:t>                String statusSwitch1, statusSwitch2;</a:t>
            </a:r>
          </a:p>
          <a:p>
            <a:r>
              <a:rPr lang="en-IN" dirty="0"/>
              <a:t>                if (simpleSwitch1.isChecked())</a:t>
            </a:r>
          </a:p>
          <a:p>
            <a:r>
              <a:rPr lang="en-IN" dirty="0"/>
              <a:t>                    statusSwitch1 = simpleSwitch1.getTextOn().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                else</a:t>
            </a:r>
          </a:p>
          <a:p>
            <a:r>
              <a:rPr lang="en-IN" dirty="0"/>
              <a:t>                    statusSwitch1 = simpleSwitch1.getTextOff().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                if (simpleSwitch2.isChecked())</a:t>
            </a:r>
          </a:p>
          <a:p>
            <a:r>
              <a:rPr lang="en-IN" dirty="0"/>
              <a:t>                    statusSwitch2 = simpleSwitch2.getTextOn().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                else</a:t>
            </a:r>
          </a:p>
          <a:p>
            <a:r>
              <a:rPr lang="en-IN" dirty="0"/>
              <a:t>                    statusSwitch2 = simpleSwitch2.getTextOff().</a:t>
            </a:r>
            <a:r>
              <a:rPr lang="en-IN" dirty="0" err="1"/>
              <a:t>toString</a:t>
            </a:r>
            <a:r>
              <a:rPr lang="en-IN" dirty="0"/>
              <a:t>();</a:t>
            </a:r>
          </a:p>
          <a:p>
            <a:r>
              <a:rPr lang="en-IN" dirty="0"/>
              <a:t>                </a:t>
            </a:r>
            <a:r>
              <a:rPr lang="en-IN" dirty="0" err="1"/>
              <a:t>Toast.makeText</a:t>
            </a:r>
            <a:r>
              <a:rPr lang="en-IN" dirty="0"/>
              <a:t>(</a:t>
            </a:r>
            <a:r>
              <a:rPr lang="en-IN" dirty="0" err="1"/>
              <a:t>getApplicationContext</a:t>
            </a:r>
            <a:r>
              <a:rPr lang="en-IN" dirty="0"/>
              <a:t>(), "Switch1 :" + statusSwitch1 + "\n" + "Switch2 :" + statusSwitch2, </a:t>
            </a:r>
            <a:r>
              <a:rPr lang="en-IN" dirty="0" err="1"/>
              <a:t>Toast.LENGTH_LONG</a:t>
            </a:r>
            <a:r>
              <a:rPr lang="en-IN" dirty="0"/>
              <a:t>).show(); // display the current state for switch's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496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1479323"/>
            <a:ext cx="10091056" cy="4965019"/>
          </a:xfrm>
        </p:spPr>
        <p:txBody>
          <a:bodyPr/>
          <a:lstStyle/>
          <a:p>
            <a:pPr algn="l"/>
            <a:r>
              <a:rPr lang="en-IN" dirty="0"/>
              <a:t>Since, Android 4.0 version ( API level 14 ) there is an another kind of </a:t>
            </a:r>
            <a:r>
              <a:rPr lang="en-IN" dirty="0" err="1"/>
              <a:t>ToggleButton</a:t>
            </a:r>
            <a:r>
              <a:rPr lang="en-IN" dirty="0"/>
              <a:t> called Switch which provide the user slider control.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&lt;</a:t>
            </a:r>
            <a:r>
              <a:rPr lang="en-IN" dirty="0" err="1"/>
              <a:t>ToggleButton</a:t>
            </a:r>
            <a:endParaRPr lang="en-IN" dirty="0"/>
          </a:p>
          <a:p>
            <a:pPr algn="l"/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simpleToggleButton</a:t>
            </a:r>
            <a:r>
              <a:rPr lang="en-IN" dirty="0"/>
              <a:t>"</a:t>
            </a:r>
          </a:p>
          <a:p>
            <a:pPr algn="l"/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"/&gt;</a:t>
            </a:r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2762250"/>
            <a:ext cx="2562225" cy="133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1479323"/>
            <a:ext cx="10091056" cy="4965019"/>
          </a:xfrm>
        </p:spPr>
        <p:txBody>
          <a:bodyPr/>
          <a:lstStyle/>
          <a:p>
            <a:pPr algn="l"/>
            <a:r>
              <a:rPr lang="en-IN" dirty="0"/>
              <a:t>How To Check Current State Of </a:t>
            </a:r>
            <a:r>
              <a:rPr lang="en-IN" dirty="0" err="1"/>
              <a:t>ToggleButton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To check current state of a toggle button programmatically we use </a:t>
            </a:r>
            <a:r>
              <a:rPr lang="en-IN" dirty="0" err="1"/>
              <a:t>isChecked</a:t>
            </a:r>
            <a:r>
              <a:rPr lang="en-IN" dirty="0"/>
              <a:t>() method. This method returns a Boolean value either true or false. If a toggle button is checked then it returns true otherwise it returns false. Below is the code which checks the current state of a toggle button.</a:t>
            </a:r>
          </a:p>
          <a:p>
            <a:pPr algn="l"/>
            <a:endParaRPr lang="en-IN" dirty="0"/>
          </a:p>
          <a:p>
            <a:pPr algn="l"/>
            <a:r>
              <a:rPr lang="en-IN" sz="2000" dirty="0" err="1"/>
              <a:t>ToggleButton</a:t>
            </a:r>
            <a:r>
              <a:rPr lang="en-IN" sz="2000" dirty="0"/>
              <a:t> </a:t>
            </a:r>
            <a:r>
              <a:rPr lang="en-IN" sz="2000" dirty="0" err="1"/>
              <a:t>simpleToggleButton</a:t>
            </a:r>
            <a:r>
              <a:rPr lang="en-IN" sz="2000" dirty="0"/>
              <a:t> = </a:t>
            </a:r>
            <a:r>
              <a:rPr lang="en-IN" sz="2000" dirty="0" err="1"/>
              <a:t>findViewById</a:t>
            </a:r>
            <a:r>
              <a:rPr lang="en-IN" sz="2000" dirty="0"/>
              <a:t>(</a:t>
            </a:r>
            <a:r>
              <a:rPr lang="en-IN" sz="2000" dirty="0" err="1"/>
              <a:t>R.id.simpleToggleButton</a:t>
            </a:r>
            <a:r>
              <a:rPr lang="en-IN" sz="2000" dirty="0"/>
              <a:t>); </a:t>
            </a:r>
          </a:p>
          <a:p>
            <a:pPr algn="l"/>
            <a:r>
              <a:rPr lang="en-IN" sz="2000" dirty="0"/>
              <a:t>Boolean </a:t>
            </a:r>
            <a:r>
              <a:rPr lang="en-IN" sz="2000" dirty="0" err="1"/>
              <a:t>ToggleButtonState</a:t>
            </a:r>
            <a:r>
              <a:rPr lang="en-IN" sz="2000" dirty="0"/>
              <a:t> = </a:t>
            </a:r>
            <a:r>
              <a:rPr lang="en-IN" sz="2000" dirty="0" err="1"/>
              <a:t>simpleToggleButton.isChecked</a:t>
            </a:r>
            <a:r>
              <a:rPr lang="en-IN" sz="200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1479323"/>
            <a:ext cx="10091056" cy="4965019"/>
          </a:xfrm>
        </p:spPr>
        <p:txBody>
          <a:bodyPr/>
          <a:lstStyle/>
          <a:p>
            <a:pPr algn="l"/>
            <a:r>
              <a:rPr lang="en-IN" dirty="0"/>
              <a:t>How To Check Current State Of </a:t>
            </a:r>
            <a:r>
              <a:rPr lang="en-IN" dirty="0" err="1"/>
              <a:t>ToggleButton</a:t>
            </a:r>
            <a:r>
              <a:rPr lang="en-IN" dirty="0"/>
              <a:t>:</a:t>
            </a:r>
          </a:p>
          <a:p>
            <a:pPr algn="l"/>
            <a:r>
              <a:rPr lang="en-IN" dirty="0"/>
              <a:t>To check current state of a toggle button programmatically we use </a:t>
            </a:r>
            <a:r>
              <a:rPr lang="en-IN" dirty="0" err="1"/>
              <a:t>isChecked</a:t>
            </a:r>
            <a:r>
              <a:rPr lang="en-IN" dirty="0"/>
              <a:t>() method. This method returns a Boolean value either true or false. If a toggle button is checked then it returns true otherwise it returns false. Below is the code which checks the current state of a toggle button.</a:t>
            </a:r>
          </a:p>
          <a:p>
            <a:pPr algn="l"/>
            <a:endParaRPr lang="en-IN" dirty="0"/>
          </a:p>
          <a:p>
            <a:pPr algn="l"/>
            <a:r>
              <a:rPr lang="en-IN" sz="2000" dirty="0" err="1"/>
              <a:t>ToggleButton</a:t>
            </a:r>
            <a:r>
              <a:rPr lang="en-IN" sz="2000" dirty="0"/>
              <a:t> </a:t>
            </a:r>
            <a:r>
              <a:rPr lang="en-IN" sz="2000" dirty="0" err="1"/>
              <a:t>simpleToggleButton</a:t>
            </a:r>
            <a:r>
              <a:rPr lang="en-IN" sz="2000" dirty="0"/>
              <a:t> = (</a:t>
            </a:r>
            <a:r>
              <a:rPr lang="en-IN" sz="2000" dirty="0" err="1"/>
              <a:t>ToggleButton</a:t>
            </a:r>
            <a:r>
              <a:rPr lang="en-IN" sz="2000" dirty="0"/>
              <a:t>) </a:t>
            </a:r>
            <a:r>
              <a:rPr lang="en-IN" sz="2000" dirty="0" err="1"/>
              <a:t>findViewById</a:t>
            </a:r>
            <a:r>
              <a:rPr lang="en-IN" sz="2000" dirty="0"/>
              <a:t>(</a:t>
            </a:r>
            <a:r>
              <a:rPr lang="en-IN" sz="2000" dirty="0" err="1"/>
              <a:t>R.id.simpleToggleButton</a:t>
            </a:r>
            <a:r>
              <a:rPr lang="en-IN" sz="2000" dirty="0"/>
              <a:t>); </a:t>
            </a:r>
          </a:p>
          <a:p>
            <a:pPr algn="l"/>
            <a:r>
              <a:rPr lang="en-IN" sz="2000" dirty="0"/>
              <a:t>Boolean </a:t>
            </a:r>
            <a:r>
              <a:rPr lang="en-IN" sz="2000" dirty="0" err="1"/>
              <a:t>ToggleButtonState</a:t>
            </a:r>
            <a:r>
              <a:rPr lang="en-IN" sz="2000" dirty="0"/>
              <a:t> = </a:t>
            </a:r>
            <a:r>
              <a:rPr lang="en-IN" sz="2000" dirty="0" err="1"/>
              <a:t>simpleToggleButton.isChecked</a:t>
            </a:r>
            <a:r>
              <a:rPr lang="en-IN" sz="200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0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1479323"/>
            <a:ext cx="10091056" cy="49650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&lt;</a:t>
            </a:r>
            <a:r>
              <a:rPr lang="en-IN" dirty="0" err="1"/>
              <a:t>ToggleButton</a:t>
            </a:r>
            <a:endParaRPr lang="en-IN" dirty="0"/>
          </a:p>
          <a:p>
            <a:pPr algn="l"/>
            <a:r>
              <a:rPr lang="en-IN" dirty="0"/>
              <a:t>    </a:t>
            </a:r>
            <a:r>
              <a:rPr lang="en-IN" dirty="0" err="1"/>
              <a:t>android:</a:t>
            </a:r>
            <a:r>
              <a:rPr lang="en-IN" dirty="0" err="1">
                <a:solidFill>
                  <a:srgbClr val="FF0000"/>
                </a:solidFill>
              </a:rPr>
              <a:t>id</a:t>
            </a:r>
            <a:r>
              <a:rPr lang="en-IN" dirty="0"/>
              <a:t>="@+id/</a:t>
            </a:r>
            <a:r>
              <a:rPr lang="en-IN" dirty="0" err="1"/>
              <a:t>simpleToggleButton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</a:t>
            </a:r>
            <a:r>
              <a:rPr lang="en-IN" dirty="0" err="1">
                <a:solidFill>
                  <a:srgbClr val="FF0000"/>
                </a:solidFill>
              </a:rPr>
              <a:t>checked</a:t>
            </a:r>
            <a:r>
              <a:rPr lang="en-IN" dirty="0"/>
              <a:t>="true“   </a:t>
            </a:r>
            <a:r>
              <a:rPr lang="en-IN" sz="1800" dirty="0"/>
              <a:t>&lt; !-- set the current state of the toggle button--&gt;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android:textOff</a:t>
            </a:r>
            <a:r>
              <a:rPr lang="en-IN" dirty="0"/>
              <a:t>="Disable"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android:textOn</a:t>
            </a:r>
            <a:r>
              <a:rPr lang="en-IN" dirty="0"/>
              <a:t>="Enable" 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android:textStyle</a:t>
            </a:r>
            <a:r>
              <a:rPr lang="en-IN" dirty="0"/>
              <a:t>="</a:t>
            </a:r>
            <a:r>
              <a:rPr lang="en-IN" dirty="0" err="1"/>
              <a:t>bold|italic</a:t>
            </a:r>
            <a:r>
              <a:rPr lang="en-IN" dirty="0"/>
              <a:t>"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android:textSize</a:t>
            </a:r>
            <a:r>
              <a:rPr lang="en-IN" dirty="0"/>
              <a:t>="25sp"/&gt;  </a:t>
            </a:r>
            <a:r>
              <a:rPr lang="en-IN" sz="1800" dirty="0"/>
              <a:t>&lt;!--text to be displayed whenever toggle button is checked--&gt;</a:t>
            </a:r>
          </a:p>
          <a:p>
            <a:pPr algn="l"/>
            <a:endParaRPr lang="en-IN" sz="2000" dirty="0"/>
          </a:p>
          <a:p>
            <a:pPr algn="l"/>
            <a:r>
              <a:rPr lang="en-IN" sz="2000" b="1" dirty="0"/>
              <a:t>Java Code</a:t>
            </a:r>
          </a:p>
          <a:p>
            <a:pPr algn="l"/>
            <a:r>
              <a:rPr lang="en-IN" sz="2000" dirty="0" err="1"/>
              <a:t>simpleToggleButton.setChecked</a:t>
            </a:r>
            <a:r>
              <a:rPr lang="en-IN" sz="2000" dirty="0"/>
              <a:t>(true);</a:t>
            </a:r>
          </a:p>
          <a:p>
            <a:pPr algn="l"/>
            <a:r>
              <a:rPr lang="en-IN" sz="2000" dirty="0" err="1"/>
              <a:t>simpleToggleButton.setTextOn</a:t>
            </a:r>
            <a:r>
              <a:rPr lang="en-IN" sz="2000" dirty="0"/>
              <a:t>("</a:t>
            </a:r>
            <a:r>
              <a:rPr lang="en-IN" sz="2000" dirty="0" err="1"/>
              <a:t>TextOn</a:t>
            </a:r>
            <a:r>
              <a:rPr lang="en-IN" sz="2000" dirty="0"/>
              <a:t> Attribute Of Toggle button");</a:t>
            </a:r>
          </a:p>
          <a:p>
            <a:pPr algn="l"/>
            <a:r>
              <a:rPr lang="en-IN" sz="2000" dirty="0" err="1"/>
              <a:t>simpleToggleButton.setTextOff</a:t>
            </a:r>
            <a:r>
              <a:rPr lang="en-IN" sz="2000" dirty="0"/>
              <a:t>("</a:t>
            </a:r>
            <a:r>
              <a:rPr lang="en-IN" sz="2000" dirty="0" err="1"/>
              <a:t>TextOff</a:t>
            </a:r>
            <a:r>
              <a:rPr lang="en-IN" sz="2000" dirty="0"/>
              <a:t> Attribute Of Toggle button");</a:t>
            </a:r>
          </a:p>
          <a:p>
            <a:pPr algn="l"/>
            <a:r>
              <a:rPr lang="en-IN" sz="2000" dirty="0" err="1"/>
              <a:t>simpleToggleButton.setTextColor</a:t>
            </a:r>
            <a:r>
              <a:rPr lang="en-IN" sz="2000" dirty="0"/>
              <a:t>(</a:t>
            </a:r>
            <a:r>
              <a:rPr lang="en-IN" sz="2000" dirty="0" err="1"/>
              <a:t>Color.RED</a:t>
            </a:r>
            <a:r>
              <a:rPr lang="en-IN" sz="2000" dirty="0"/>
              <a:t>); 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9350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144" y="1501094"/>
            <a:ext cx="10091056" cy="4965019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33" y="1240971"/>
            <a:ext cx="2934381" cy="40265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9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64112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947057"/>
            <a:ext cx="10091056" cy="549728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public class </a:t>
            </a:r>
            <a:r>
              <a:rPr lang="en-IN" sz="1600" dirty="0" err="1"/>
              <a:t>MainActivity</a:t>
            </a:r>
            <a:r>
              <a:rPr lang="en-IN" sz="1600" dirty="0"/>
              <a:t> extends </a:t>
            </a:r>
            <a:r>
              <a:rPr lang="en-IN" sz="1600" dirty="0" err="1"/>
              <a:t>AppCompatActivity</a:t>
            </a:r>
            <a:r>
              <a:rPr lang="en-IN" sz="1600" dirty="0"/>
              <a:t>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IN" sz="16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</a:t>
            </a:r>
            <a:r>
              <a:rPr lang="en-IN" sz="1600" dirty="0" err="1"/>
              <a:t>ToggleButton</a:t>
            </a:r>
            <a:r>
              <a:rPr lang="en-IN" sz="1600" dirty="0"/>
              <a:t> simpleToggleButton1, simpleToggleButton2;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Button submit;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@Override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protected void </a:t>
            </a:r>
            <a:r>
              <a:rPr lang="en-IN" sz="1600" dirty="0" err="1"/>
              <a:t>onCreate</a:t>
            </a:r>
            <a:r>
              <a:rPr lang="en-IN" sz="1600" dirty="0"/>
              <a:t>(Bundle </a:t>
            </a:r>
            <a:r>
              <a:rPr lang="en-IN" sz="1600" dirty="0" err="1"/>
              <a:t>savedInstanceState</a:t>
            </a:r>
            <a:r>
              <a:rPr lang="en-IN" sz="1600" dirty="0"/>
              <a:t>)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</a:t>
            </a:r>
            <a:r>
              <a:rPr lang="en-IN" sz="1600" dirty="0" err="1"/>
              <a:t>super.onCreate</a:t>
            </a:r>
            <a:r>
              <a:rPr lang="en-IN" sz="1600" dirty="0"/>
              <a:t>(</a:t>
            </a:r>
            <a:r>
              <a:rPr lang="en-IN" sz="1600" dirty="0" err="1"/>
              <a:t>savedInstanceState</a:t>
            </a:r>
            <a:r>
              <a:rPr lang="en-IN" sz="1600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</a:t>
            </a:r>
            <a:r>
              <a:rPr lang="en-IN" sz="1600" dirty="0" err="1"/>
              <a:t>setContentView</a:t>
            </a:r>
            <a:r>
              <a:rPr lang="en-IN" sz="1600" dirty="0"/>
              <a:t>(</a:t>
            </a:r>
            <a:r>
              <a:rPr lang="en-IN" sz="1600" dirty="0" err="1"/>
              <a:t>R.layout.activity_main</a:t>
            </a:r>
            <a:r>
              <a:rPr lang="en-IN" sz="1600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simpleToggleButton1 = (</a:t>
            </a:r>
            <a:r>
              <a:rPr lang="en-IN" sz="1600" dirty="0" err="1"/>
              <a:t>ToggleButton</a:t>
            </a:r>
            <a:r>
              <a:rPr lang="en-IN" sz="1600" dirty="0"/>
              <a:t>) </a:t>
            </a:r>
            <a:r>
              <a:rPr lang="en-IN" sz="1600" dirty="0" err="1"/>
              <a:t>findViewById</a:t>
            </a:r>
            <a:r>
              <a:rPr lang="en-IN" sz="1600" dirty="0"/>
              <a:t>(R.id.simpleToggleButton1);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simpleToggleButton2 = (</a:t>
            </a:r>
            <a:r>
              <a:rPr lang="en-IN" sz="1600" dirty="0" err="1"/>
              <a:t>ToggleButton</a:t>
            </a:r>
            <a:r>
              <a:rPr lang="en-IN" sz="1600" dirty="0"/>
              <a:t>) </a:t>
            </a:r>
            <a:r>
              <a:rPr lang="en-IN" sz="1600" dirty="0" err="1"/>
              <a:t>findViewById</a:t>
            </a:r>
            <a:r>
              <a:rPr lang="en-IN" sz="1600" dirty="0"/>
              <a:t>(R.id.simpleToggleButton2);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submit = (Button) </a:t>
            </a:r>
            <a:r>
              <a:rPr lang="en-IN" sz="1600" dirty="0" err="1"/>
              <a:t>findViewById</a:t>
            </a:r>
            <a:r>
              <a:rPr lang="en-IN" sz="1600" dirty="0"/>
              <a:t>(</a:t>
            </a:r>
            <a:r>
              <a:rPr lang="en-IN" sz="1600" dirty="0" err="1"/>
              <a:t>R.id.submitButton</a:t>
            </a:r>
            <a:r>
              <a:rPr lang="en-IN" sz="1600" dirty="0"/>
              <a:t>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</a:t>
            </a:r>
            <a:r>
              <a:rPr lang="en-IN" sz="1600" dirty="0" err="1"/>
              <a:t>submit.setOnClickListener</a:t>
            </a:r>
            <a:r>
              <a:rPr lang="en-IN" sz="1600" dirty="0"/>
              <a:t>(new </a:t>
            </a:r>
            <a:r>
              <a:rPr lang="en-IN" sz="1600" dirty="0" err="1"/>
              <a:t>View.OnClickListener</a:t>
            </a:r>
            <a:r>
              <a:rPr lang="en-IN" sz="1600" dirty="0"/>
              <a:t>()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   @Override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   public void </a:t>
            </a:r>
            <a:r>
              <a:rPr lang="en-IN" sz="1600" dirty="0" err="1"/>
              <a:t>onClick</a:t>
            </a:r>
            <a:r>
              <a:rPr lang="en-IN" sz="1600" dirty="0"/>
              <a:t>(View view) {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       String status = "ToggleButton1 : " + simpleToggleButton1.getText() + "\n" + "ToggleButton2 : " + simpleToggleButton2.getText();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       </a:t>
            </a:r>
            <a:r>
              <a:rPr lang="en-IN" sz="1600" dirty="0" err="1"/>
              <a:t>Toast.makeText</a:t>
            </a:r>
            <a:r>
              <a:rPr lang="en-IN" sz="1600" dirty="0"/>
              <a:t>(</a:t>
            </a:r>
            <a:r>
              <a:rPr lang="en-IN" sz="1600" dirty="0" err="1"/>
              <a:t>getApplicationContext</a:t>
            </a:r>
            <a:r>
              <a:rPr lang="en-IN" sz="1600" dirty="0"/>
              <a:t>(), status, </a:t>
            </a:r>
            <a:r>
              <a:rPr lang="en-IN" sz="1600" dirty="0" err="1"/>
              <a:t>Toast.LENGTH_SHORT</a:t>
            </a:r>
            <a:r>
              <a:rPr lang="en-IN" sz="1600" dirty="0"/>
              <a:t>).show();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    }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1600" dirty="0"/>
              <a:t>        });   } }</a:t>
            </a:r>
            <a:endParaRPr lang="en-IN" sz="1050" dirty="0"/>
          </a:p>
          <a:p>
            <a:pPr algn="l"/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64112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4" y="947057"/>
            <a:ext cx="10091056" cy="54972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000" dirty="0">
                <a:solidFill>
                  <a:srgbClr val="FF0000"/>
                </a:solidFill>
              </a:rPr>
              <a:t>Example of Linear layout nested with another linear layout. Any layout can be </a:t>
            </a:r>
            <a:r>
              <a:rPr lang="en-IN" sz="2000" dirty="0" err="1">
                <a:solidFill>
                  <a:srgbClr val="FF0000"/>
                </a:solidFill>
              </a:rPr>
              <a:t>choosen</a:t>
            </a:r>
            <a:r>
              <a:rPr lang="en-IN" sz="2000" dirty="0">
                <a:solidFill>
                  <a:srgbClr val="FF0000"/>
                </a:solidFill>
              </a:rPr>
              <a:t> for the Design:</a:t>
            </a:r>
          </a:p>
          <a:p>
            <a:pPr algn="l"/>
            <a:r>
              <a:rPr lang="en-IN" sz="2000" dirty="0"/>
              <a:t>&lt;</a:t>
            </a:r>
            <a:r>
              <a:rPr lang="en-IN" sz="2000" dirty="0" err="1"/>
              <a:t>LinearLayout</a:t>
            </a:r>
            <a:r>
              <a:rPr lang="en-IN" sz="2000" dirty="0"/>
              <a:t> </a:t>
            </a:r>
            <a:r>
              <a:rPr lang="en-IN" sz="2000" dirty="0" err="1"/>
              <a:t>xmlns:android</a:t>
            </a:r>
            <a:r>
              <a:rPr lang="en-IN" sz="2000" dirty="0"/>
              <a:t>="http://schemas.android.com/</a:t>
            </a:r>
            <a:r>
              <a:rPr lang="en-IN" sz="2000" dirty="0" err="1"/>
              <a:t>apk</a:t>
            </a:r>
            <a:r>
              <a:rPr lang="en-IN" sz="2000" dirty="0"/>
              <a:t>/res/android"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xmlns:tools</a:t>
            </a:r>
            <a:r>
              <a:rPr lang="en-IN" sz="2000" dirty="0"/>
              <a:t>="http://schemas.android.com/tools"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match_parent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match_parent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android:orientation</a:t>
            </a:r>
            <a:r>
              <a:rPr lang="en-IN" sz="2000" dirty="0"/>
              <a:t>="vertical"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android:paddingBottom</a:t>
            </a:r>
            <a:r>
              <a:rPr lang="en-IN" sz="2000" dirty="0"/>
              <a:t>="@</a:t>
            </a:r>
            <a:r>
              <a:rPr lang="en-IN" sz="2000" dirty="0" err="1"/>
              <a:t>dimen</a:t>
            </a:r>
            <a:r>
              <a:rPr lang="en-IN" sz="2000" dirty="0"/>
              <a:t>/</a:t>
            </a:r>
            <a:r>
              <a:rPr lang="en-IN" sz="2000" dirty="0" err="1"/>
              <a:t>activity_vertical_margin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android:paddingLeft</a:t>
            </a:r>
            <a:r>
              <a:rPr lang="en-IN" sz="2000" dirty="0"/>
              <a:t>="@</a:t>
            </a:r>
            <a:r>
              <a:rPr lang="en-IN" sz="2000" dirty="0" err="1"/>
              <a:t>dimen</a:t>
            </a:r>
            <a:r>
              <a:rPr lang="en-IN" sz="2000" dirty="0"/>
              <a:t>/</a:t>
            </a:r>
            <a:r>
              <a:rPr lang="en-IN" sz="2000" dirty="0" err="1"/>
              <a:t>activity_horizontal_margin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android:paddingRight</a:t>
            </a:r>
            <a:r>
              <a:rPr lang="en-IN" sz="2000" dirty="0"/>
              <a:t>="@</a:t>
            </a:r>
            <a:r>
              <a:rPr lang="en-IN" sz="2000" dirty="0" err="1"/>
              <a:t>dimen</a:t>
            </a:r>
            <a:r>
              <a:rPr lang="en-IN" sz="2000" dirty="0"/>
              <a:t>/</a:t>
            </a:r>
            <a:r>
              <a:rPr lang="en-IN" sz="2000" dirty="0" err="1"/>
              <a:t>activity_horizontal_margin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android:paddingTop</a:t>
            </a:r>
            <a:r>
              <a:rPr lang="en-IN" sz="2000" dirty="0"/>
              <a:t>="@</a:t>
            </a:r>
            <a:r>
              <a:rPr lang="en-IN" sz="2000" dirty="0" err="1"/>
              <a:t>dimen</a:t>
            </a:r>
            <a:r>
              <a:rPr lang="en-IN" sz="2000" dirty="0"/>
              <a:t>/</a:t>
            </a:r>
            <a:r>
              <a:rPr lang="en-IN" sz="2000" dirty="0" err="1"/>
              <a:t>activity_vertical_margin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</a:t>
            </a:r>
            <a:r>
              <a:rPr lang="en-IN" sz="2000" dirty="0" err="1"/>
              <a:t>tools:context</a:t>
            </a:r>
            <a:r>
              <a:rPr lang="en-IN" sz="2000" dirty="0"/>
              <a:t>=".</a:t>
            </a:r>
            <a:r>
              <a:rPr lang="en-IN" sz="2000" dirty="0" err="1"/>
              <a:t>MainActivity</a:t>
            </a:r>
            <a:r>
              <a:rPr lang="en-IN" sz="2000" dirty="0"/>
              <a:t>"&gt;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    &lt;</a:t>
            </a:r>
            <a:r>
              <a:rPr lang="en-IN" sz="2000" dirty="0" err="1"/>
              <a:t>LinearLayout</a:t>
            </a:r>
            <a:endParaRPr lang="en-IN" sz="2000" dirty="0"/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android:layout_gravity</a:t>
            </a:r>
            <a:r>
              <a:rPr lang="en-IN" sz="2000" dirty="0"/>
              <a:t>="</a:t>
            </a:r>
            <a:r>
              <a:rPr lang="en-IN" sz="2000" dirty="0" err="1"/>
              <a:t>center_horizontal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</a:t>
            </a:r>
            <a:r>
              <a:rPr lang="en-IN" sz="2000" dirty="0" err="1"/>
              <a:t>android:orientation</a:t>
            </a:r>
            <a:r>
              <a:rPr lang="en-IN" sz="2000" dirty="0"/>
              <a:t>="horizontal"&gt;</a:t>
            </a:r>
          </a:p>
          <a:p>
            <a:pPr algn="l"/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4" y="305934"/>
            <a:ext cx="10091056" cy="64112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 err="1"/>
              <a:t>ToggleButton</a:t>
            </a:r>
            <a:r>
              <a:rPr lang="en-IN" sz="3600" b="1" dirty="0"/>
              <a:t> (On/Off)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287" y="1077685"/>
            <a:ext cx="10091056" cy="549728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2000" dirty="0"/>
              <a:t> &lt;</a:t>
            </a:r>
            <a:r>
              <a:rPr lang="en-IN" sz="2000" dirty="0" err="1"/>
              <a:t>ToggleButton</a:t>
            </a:r>
            <a:endParaRPr lang="en-IN" sz="2000" dirty="0"/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android:id</a:t>
            </a:r>
            <a:r>
              <a:rPr lang="en-IN" sz="2000" dirty="0"/>
              <a:t>="@+id/simpleToggleButton1"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android:layout_gravity</a:t>
            </a:r>
            <a:r>
              <a:rPr lang="en-IN" sz="2000" dirty="0"/>
              <a:t>="</a:t>
            </a:r>
            <a:r>
              <a:rPr lang="en-IN" sz="2000" dirty="0" err="1"/>
              <a:t>center_horizontal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android:checked</a:t>
            </a:r>
            <a:r>
              <a:rPr lang="en-IN" sz="2000" dirty="0"/>
              <a:t>="false"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android:drawablePadding</a:t>
            </a:r>
            <a:r>
              <a:rPr lang="en-IN" sz="2000" dirty="0"/>
              <a:t>="20dp"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android:drawableRight</a:t>
            </a:r>
            <a:r>
              <a:rPr lang="en-IN" sz="2000" dirty="0"/>
              <a:t>="@</a:t>
            </a:r>
            <a:r>
              <a:rPr lang="en-IN" sz="2000" dirty="0" err="1"/>
              <a:t>drawable</a:t>
            </a:r>
            <a:r>
              <a:rPr lang="en-IN" sz="2000" dirty="0"/>
              <a:t>/</a:t>
            </a:r>
            <a:r>
              <a:rPr lang="en-IN" sz="2000" dirty="0" err="1"/>
              <a:t>ic_launcher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android:textColor</a:t>
            </a:r>
            <a:r>
              <a:rPr lang="en-IN" sz="2000" dirty="0"/>
              <a:t>="#000" /&gt;</a:t>
            </a:r>
          </a:p>
          <a:p>
            <a:pPr algn="l"/>
            <a:r>
              <a:rPr lang="en-IN" sz="2000" dirty="0"/>
              <a:t> </a:t>
            </a:r>
          </a:p>
          <a:p>
            <a:pPr algn="l"/>
            <a:r>
              <a:rPr lang="en-IN" sz="2000" dirty="0"/>
              <a:t>&lt;</a:t>
            </a:r>
            <a:r>
              <a:rPr lang="en-IN" sz="2000" dirty="0" err="1"/>
              <a:t>ToggleButton</a:t>
            </a:r>
            <a:endParaRPr lang="en-IN" sz="2000" dirty="0"/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android:id</a:t>
            </a:r>
            <a:r>
              <a:rPr lang="en-IN" sz="2000" dirty="0"/>
              <a:t>="@+id/simpleToggleButton2"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android:layout_width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android:layout_height</a:t>
            </a:r>
            <a:r>
              <a:rPr lang="en-IN" sz="2000" dirty="0"/>
              <a:t>="</a:t>
            </a:r>
            <a:r>
              <a:rPr lang="en-IN" sz="2000" dirty="0" err="1"/>
              <a:t>wrap_content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android:layout_gravity</a:t>
            </a:r>
            <a:r>
              <a:rPr lang="en-IN" sz="2000" dirty="0"/>
              <a:t>="</a:t>
            </a:r>
            <a:r>
              <a:rPr lang="en-IN" sz="2000" dirty="0" err="1"/>
              <a:t>center_horizontal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android:layout_marginLeft</a:t>
            </a:r>
            <a:r>
              <a:rPr lang="en-IN" sz="2000" dirty="0"/>
              <a:t>="50dp"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android:checked</a:t>
            </a:r>
            <a:r>
              <a:rPr lang="en-IN" sz="2000" dirty="0"/>
              <a:t>="true"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android:drawableLeft</a:t>
            </a:r>
            <a:r>
              <a:rPr lang="en-IN" sz="2000" dirty="0"/>
              <a:t>="@</a:t>
            </a:r>
            <a:r>
              <a:rPr lang="en-IN" sz="2000" dirty="0" err="1"/>
              <a:t>drawable</a:t>
            </a:r>
            <a:r>
              <a:rPr lang="en-IN" sz="2000" dirty="0"/>
              <a:t>/</a:t>
            </a:r>
            <a:r>
              <a:rPr lang="en-IN" sz="2000" dirty="0" err="1"/>
              <a:t>ic_launcher</a:t>
            </a:r>
            <a:r>
              <a:rPr lang="en-IN" sz="2000" dirty="0"/>
              <a:t>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android:drawablePadding</a:t>
            </a:r>
            <a:r>
              <a:rPr lang="en-IN" sz="2000" dirty="0"/>
              <a:t>="20dp"</a:t>
            </a:r>
          </a:p>
          <a:p>
            <a:pPr algn="l"/>
            <a:r>
              <a:rPr lang="en-IN" sz="2000" dirty="0"/>
              <a:t>            </a:t>
            </a:r>
            <a:r>
              <a:rPr lang="en-IN" sz="2000" dirty="0" err="1"/>
              <a:t>android:textColor</a:t>
            </a:r>
            <a:r>
              <a:rPr lang="en-IN" sz="2000" dirty="0"/>
              <a:t>="#000" /&gt;</a:t>
            </a:r>
          </a:p>
          <a:p>
            <a:pPr algn="l"/>
            <a:r>
              <a:rPr lang="en-IN" sz="2000" dirty="0"/>
              <a:t>    &lt;/</a:t>
            </a:r>
            <a:r>
              <a:rPr lang="en-IN" sz="2000" dirty="0" err="1"/>
              <a:t>LinearLayout</a:t>
            </a:r>
            <a:r>
              <a:rPr lang="en-IN" sz="2000" dirty="0"/>
              <a:t>&gt;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ISE, BMSCE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B031-07DC-4BEE-BFDB-39022FDD79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1925</Words>
  <Application>Microsoft Office PowerPoint</Application>
  <PresentationFormat>Widescreen</PresentationFormat>
  <Paragraphs>236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 ToggleButton (On/Off)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2020-10-13T08:15:44Z</dcterms:created>
  <dcterms:modified xsi:type="dcterms:W3CDTF">2022-12-07T04:22:29Z</dcterms:modified>
</cp:coreProperties>
</file>