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7" r:id="rId4"/>
    <p:sldId id="263" r:id="rId5"/>
    <p:sldId id="259" r:id="rId6"/>
    <p:sldId id="264"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74" autoAdjust="0"/>
    <p:restoredTop sz="94660"/>
  </p:normalViewPr>
  <p:slideViewPr>
    <p:cSldViewPr snapToGrid="0">
      <p:cViewPr varScale="1">
        <p:scale>
          <a:sx n="87" d="100"/>
          <a:sy n="87" d="100"/>
        </p:scale>
        <p:origin x="5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84FF58-5D40-41DC-8F4D-F784E462B217}" type="datetimeFigureOut">
              <a:rPr lang="en-IN" smtClean="0"/>
              <a:t>10-12-2022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1D991-BF65-4157-ACDD-AE6632BA6918}" type="slidenum">
              <a:rPr lang="en-IN" smtClean="0"/>
              <a:t>‹#›</a:t>
            </a:fld>
            <a:endParaRPr lang="en-IN"/>
          </a:p>
        </p:txBody>
      </p:sp>
    </p:spTree>
    <p:extLst>
      <p:ext uri="{BB962C8B-B14F-4D97-AF65-F5344CB8AC3E}">
        <p14:creationId xmlns:p14="http://schemas.microsoft.com/office/powerpoint/2010/main" val="2836945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741D991-BF65-4157-ACDD-AE6632BA6918}" type="slidenum">
              <a:rPr lang="en-IN" smtClean="0"/>
              <a:t>1</a:t>
            </a:fld>
            <a:endParaRPr lang="en-IN"/>
          </a:p>
        </p:txBody>
      </p:sp>
    </p:spTree>
    <p:extLst>
      <p:ext uri="{BB962C8B-B14F-4D97-AF65-F5344CB8AC3E}">
        <p14:creationId xmlns:p14="http://schemas.microsoft.com/office/powerpoint/2010/main" val="2876770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82DA1AF-A78E-49D5-AA3F-7736C02893C2}" type="datetime1">
              <a:rPr lang="en-IN" smtClean="0"/>
              <a:t>10-12-2022</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02124C15-E7F5-4A93-BE73-DCF3894E2D93}" type="slidenum">
              <a:rPr lang="en-IN" smtClean="0"/>
              <a:t>‹#›</a:t>
            </a:fld>
            <a:endParaRPr lang="en-IN"/>
          </a:p>
        </p:txBody>
      </p:sp>
    </p:spTree>
    <p:extLst>
      <p:ext uri="{BB962C8B-B14F-4D97-AF65-F5344CB8AC3E}">
        <p14:creationId xmlns:p14="http://schemas.microsoft.com/office/powerpoint/2010/main" val="2948458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D17795C-3AD1-4DBC-9894-2FFB529C1907}" type="datetime1">
              <a:rPr lang="en-IN" smtClean="0"/>
              <a:t>10-12-2022</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02124C15-E7F5-4A93-BE73-DCF3894E2D93}" type="slidenum">
              <a:rPr lang="en-IN" smtClean="0"/>
              <a:t>‹#›</a:t>
            </a:fld>
            <a:endParaRPr lang="en-IN"/>
          </a:p>
        </p:txBody>
      </p:sp>
    </p:spTree>
    <p:extLst>
      <p:ext uri="{BB962C8B-B14F-4D97-AF65-F5344CB8AC3E}">
        <p14:creationId xmlns:p14="http://schemas.microsoft.com/office/powerpoint/2010/main" val="3773265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8613356-B86F-4AB1-913B-21D8E7F840B9}" type="datetime1">
              <a:rPr lang="en-IN" smtClean="0"/>
              <a:t>10-12-2022</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02124C15-E7F5-4A93-BE73-DCF3894E2D93}" type="slidenum">
              <a:rPr lang="en-IN" smtClean="0"/>
              <a:t>‹#›</a:t>
            </a:fld>
            <a:endParaRPr lang="en-IN"/>
          </a:p>
        </p:txBody>
      </p:sp>
    </p:spTree>
    <p:extLst>
      <p:ext uri="{BB962C8B-B14F-4D97-AF65-F5344CB8AC3E}">
        <p14:creationId xmlns:p14="http://schemas.microsoft.com/office/powerpoint/2010/main" val="1437181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E237189-80DF-4581-BAF1-6BF1D2EF0953}" type="datetime1">
              <a:rPr lang="en-IN" smtClean="0"/>
              <a:t>10-12-2022</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02124C15-E7F5-4A93-BE73-DCF3894E2D93}" type="slidenum">
              <a:rPr lang="en-IN" smtClean="0"/>
              <a:t>‹#›</a:t>
            </a:fld>
            <a:endParaRPr lang="en-IN"/>
          </a:p>
        </p:txBody>
      </p:sp>
    </p:spTree>
    <p:extLst>
      <p:ext uri="{BB962C8B-B14F-4D97-AF65-F5344CB8AC3E}">
        <p14:creationId xmlns:p14="http://schemas.microsoft.com/office/powerpoint/2010/main" val="4168620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AE76CC-948A-40A0-8FE5-8C187CD77257}" type="datetime1">
              <a:rPr lang="en-IN" smtClean="0"/>
              <a:t>10-12-2022</a:t>
            </a:fld>
            <a:endParaRPr lang="en-IN"/>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02124C15-E7F5-4A93-BE73-DCF3894E2D93}" type="slidenum">
              <a:rPr lang="en-IN" smtClean="0"/>
              <a:t>‹#›</a:t>
            </a:fld>
            <a:endParaRPr lang="en-IN"/>
          </a:p>
        </p:txBody>
      </p:sp>
    </p:spTree>
    <p:extLst>
      <p:ext uri="{BB962C8B-B14F-4D97-AF65-F5344CB8AC3E}">
        <p14:creationId xmlns:p14="http://schemas.microsoft.com/office/powerpoint/2010/main" val="1407390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CB05D24-2A42-40A5-B0CA-E26A8E644112}" type="datetime1">
              <a:rPr lang="en-IN" smtClean="0"/>
              <a:t>10-12-2022</a:t>
            </a:fld>
            <a:endParaRPr lang="en-IN"/>
          </a:p>
        </p:txBody>
      </p:sp>
      <p:sp>
        <p:nvSpPr>
          <p:cNvPr id="6" name="Footer Placeholder 5"/>
          <p:cNvSpPr>
            <a:spLocks noGrp="1"/>
          </p:cNvSpPr>
          <p:nvPr>
            <p:ph type="ftr" sz="quarter" idx="11"/>
          </p:nvPr>
        </p:nvSpPr>
        <p:spPr/>
        <p:txBody>
          <a:bodyPr/>
          <a:lstStyle/>
          <a:p>
            <a:r>
              <a:rPr lang="en-IN"/>
              <a:t>Sindhu K, Dept. of ISE</a:t>
            </a:r>
          </a:p>
        </p:txBody>
      </p:sp>
      <p:sp>
        <p:nvSpPr>
          <p:cNvPr id="7" name="Slide Number Placeholder 6"/>
          <p:cNvSpPr>
            <a:spLocks noGrp="1"/>
          </p:cNvSpPr>
          <p:nvPr>
            <p:ph type="sldNum" sz="quarter" idx="12"/>
          </p:nvPr>
        </p:nvSpPr>
        <p:spPr/>
        <p:txBody>
          <a:bodyPr/>
          <a:lstStyle/>
          <a:p>
            <a:fld id="{02124C15-E7F5-4A93-BE73-DCF3894E2D93}" type="slidenum">
              <a:rPr lang="en-IN" smtClean="0"/>
              <a:t>‹#›</a:t>
            </a:fld>
            <a:endParaRPr lang="en-IN"/>
          </a:p>
        </p:txBody>
      </p:sp>
    </p:spTree>
    <p:extLst>
      <p:ext uri="{BB962C8B-B14F-4D97-AF65-F5344CB8AC3E}">
        <p14:creationId xmlns:p14="http://schemas.microsoft.com/office/powerpoint/2010/main" val="2850107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56496B0-9D13-4E0F-82DC-C20F1D8B1C3F}" type="datetime1">
              <a:rPr lang="en-IN" smtClean="0"/>
              <a:t>10-12-2022</a:t>
            </a:fld>
            <a:endParaRPr lang="en-IN"/>
          </a:p>
        </p:txBody>
      </p:sp>
      <p:sp>
        <p:nvSpPr>
          <p:cNvPr id="8" name="Footer Placeholder 7"/>
          <p:cNvSpPr>
            <a:spLocks noGrp="1"/>
          </p:cNvSpPr>
          <p:nvPr>
            <p:ph type="ftr" sz="quarter" idx="11"/>
          </p:nvPr>
        </p:nvSpPr>
        <p:spPr/>
        <p:txBody>
          <a:bodyPr/>
          <a:lstStyle/>
          <a:p>
            <a:r>
              <a:rPr lang="en-IN"/>
              <a:t>Sindhu K, Dept. of ISE</a:t>
            </a:r>
          </a:p>
        </p:txBody>
      </p:sp>
      <p:sp>
        <p:nvSpPr>
          <p:cNvPr id="9" name="Slide Number Placeholder 8"/>
          <p:cNvSpPr>
            <a:spLocks noGrp="1"/>
          </p:cNvSpPr>
          <p:nvPr>
            <p:ph type="sldNum" sz="quarter" idx="12"/>
          </p:nvPr>
        </p:nvSpPr>
        <p:spPr/>
        <p:txBody>
          <a:bodyPr/>
          <a:lstStyle/>
          <a:p>
            <a:fld id="{02124C15-E7F5-4A93-BE73-DCF3894E2D93}" type="slidenum">
              <a:rPr lang="en-IN" smtClean="0"/>
              <a:t>‹#›</a:t>
            </a:fld>
            <a:endParaRPr lang="en-IN"/>
          </a:p>
        </p:txBody>
      </p:sp>
    </p:spTree>
    <p:extLst>
      <p:ext uri="{BB962C8B-B14F-4D97-AF65-F5344CB8AC3E}">
        <p14:creationId xmlns:p14="http://schemas.microsoft.com/office/powerpoint/2010/main" val="236342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491B88A-89C3-44D8-8AE2-B846C7E4A3E6}" type="datetime1">
              <a:rPr lang="en-IN" smtClean="0"/>
              <a:t>10-12-2022</a:t>
            </a:fld>
            <a:endParaRPr lang="en-IN"/>
          </a:p>
        </p:txBody>
      </p:sp>
      <p:sp>
        <p:nvSpPr>
          <p:cNvPr id="4" name="Footer Placeholder 3"/>
          <p:cNvSpPr>
            <a:spLocks noGrp="1"/>
          </p:cNvSpPr>
          <p:nvPr>
            <p:ph type="ftr" sz="quarter" idx="11"/>
          </p:nvPr>
        </p:nvSpPr>
        <p:spPr/>
        <p:txBody>
          <a:bodyPr/>
          <a:lstStyle/>
          <a:p>
            <a:r>
              <a:rPr lang="en-IN"/>
              <a:t>Sindhu K, Dept. of ISE</a:t>
            </a:r>
          </a:p>
        </p:txBody>
      </p:sp>
      <p:sp>
        <p:nvSpPr>
          <p:cNvPr id="5" name="Slide Number Placeholder 4"/>
          <p:cNvSpPr>
            <a:spLocks noGrp="1"/>
          </p:cNvSpPr>
          <p:nvPr>
            <p:ph type="sldNum" sz="quarter" idx="12"/>
          </p:nvPr>
        </p:nvSpPr>
        <p:spPr/>
        <p:txBody>
          <a:bodyPr/>
          <a:lstStyle/>
          <a:p>
            <a:fld id="{02124C15-E7F5-4A93-BE73-DCF3894E2D93}" type="slidenum">
              <a:rPr lang="en-IN" smtClean="0"/>
              <a:t>‹#›</a:t>
            </a:fld>
            <a:endParaRPr lang="en-IN"/>
          </a:p>
        </p:txBody>
      </p:sp>
    </p:spTree>
    <p:extLst>
      <p:ext uri="{BB962C8B-B14F-4D97-AF65-F5344CB8AC3E}">
        <p14:creationId xmlns:p14="http://schemas.microsoft.com/office/powerpoint/2010/main" val="1391846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F4F183-8BC5-4BF3-91F6-0C21D36BF724}" type="datetime1">
              <a:rPr lang="en-IN" smtClean="0"/>
              <a:t>10-12-2022</a:t>
            </a:fld>
            <a:endParaRPr lang="en-IN"/>
          </a:p>
        </p:txBody>
      </p:sp>
      <p:sp>
        <p:nvSpPr>
          <p:cNvPr id="3" name="Footer Placeholder 2"/>
          <p:cNvSpPr>
            <a:spLocks noGrp="1"/>
          </p:cNvSpPr>
          <p:nvPr>
            <p:ph type="ftr" sz="quarter" idx="11"/>
          </p:nvPr>
        </p:nvSpPr>
        <p:spPr/>
        <p:txBody>
          <a:bodyPr/>
          <a:lstStyle/>
          <a:p>
            <a:r>
              <a:rPr lang="en-IN"/>
              <a:t>Sindhu K, Dept. of ISE</a:t>
            </a:r>
          </a:p>
        </p:txBody>
      </p:sp>
      <p:sp>
        <p:nvSpPr>
          <p:cNvPr id="4" name="Slide Number Placeholder 3"/>
          <p:cNvSpPr>
            <a:spLocks noGrp="1"/>
          </p:cNvSpPr>
          <p:nvPr>
            <p:ph type="sldNum" sz="quarter" idx="12"/>
          </p:nvPr>
        </p:nvSpPr>
        <p:spPr/>
        <p:txBody>
          <a:bodyPr/>
          <a:lstStyle/>
          <a:p>
            <a:fld id="{02124C15-E7F5-4A93-BE73-DCF3894E2D93}" type="slidenum">
              <a:rPr lang="en-IN" smtClean="0"/>
              <a:t>‹#›</a:t>
            </a:fld>
            <a:endParaRPr lang="en-IN"/>
          </a:p>
        </p:txBody>
      </p:sp>
    </p:spTree>
    <p:extLst>
      <p:ext uri="{BB962C8B-B14F-4D97-AF65-F5344CB8AC3E}">
        <p14:creationId xmlns:p14="http://schemas.microsoft.com/office/powerpoint/2010/main" val="3333022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AD0282-7916-476D-A56F-E0A385DC0431}" type="datetime1">
              <a:rPr lang="en-IN" smtClean="0"/>
              <a:t>10-12-2022</a:t>
            </a:fld>
            <a:endParaRPr lang="en-IN"/>
          </a:p>
        </p:txBody>
      </p:sp>
      <p:sp>
        <p:nvSpPr>
          <p:cNvPr id="6" name="Footer Placeholder 5"/>
          <p:cNvSpPr>
            <a:spLocks noGrp="1"/>
          </p:cNvSpPr>
          <p:nvPr>
            <p:ph type="ftr" sz="quarter" idx="11"/>
          </p:nvPr>
        </p:nvSpPr>
        <p:spPr/>
        <p:txBody>
          <a:bodyPr/>
          <a:lstStyle/>
          <a:p>
            <a:r>
              <a:rPr lang="en-IN"/>
              <a:t>Sindhu K, Dept. of ISE</a:t>
            </a:r>
          </a:p>
        </p:txBody>
      </p:sp>
      <p:sp>
        <p:nvSpPr>
          <p:cNvPr id="7" name="Slide Number Placeholder 6"/>
          <p:cNvSpPr>
            <a:spLocks noGrp="1"/>
          </p:cNvSpPr>
          <p:nvPr>
            <p:ph type="sldNum" sz="quarter" idx="12"/>
          </p:nvPr>
        </p:nvSpPr>
        <p:spPr/>
        <p:txBody>
          <a:bodyPr/>
          <a:lstStyle/>
          <a:p>
            <a:fld id="{02124C15-E7F5-4A93-BE73-DCF3894E2D93}" type="slidenum">
              <a:rPr lang="en-IN" smtClean="0"/>
              <a:t>‹#›</a:t>
            </a:fld>
            <a:endParaRPr lang="en-IN"/>
          </a:p>
        </p:txBody>
      </p:sp>
    </p:spTree>
    <p:extLst>
      <p:ext uri="{BB962C8B-B14F-4D97-AF65-F5344CB8AC3E}">
        <p14:creationId xmlns:p14="http://schemas.microsoft.com/office/powerpoint/2010/main" val="2343553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08B8B6-6DFF-4371-B2B0-1CB3300C2310}" type="datetime1">
              <a:rPr lang="en-IN" smtClean="0"/>
              <a:t>10-12-2022</a:t>
            </a:fld>
            <a:endParaRPr lang="en-IN"/>
          </a:p>
        </p:txBody>
      </p:sp>
      <p:sp>
        <p:nvSpPr>
          <p:cNvPr id="6" name="Footer Placeholder 5"/>
          <p:cNvSpPr>
            <a:spLocks noGrp="1"/>
          </p:cNvSpPr>
          <p:nvPr>
            <p:ph type="ftr" sz="quarter" idx="11"/>
          </p:nvPr>
        </p:nvSpPr>
        <p:spPr/>
        <p:txBody>
          <a:bodyPr/>
          <a:lstStyle/>
          <a:p>
            <a:r>
              <a:rPr lang="en-IN"/>
              <a:t>Sindhu K, Dept. of ISE</a:t>
            </a:r>
          </a:p>
        </p:txBody>
      </p:sp>
      <p:sp>
        <p:nvSpPr>
          <p:cNvPr id="7" name="Slide Number Placeholder 6"/>
          <p:cNvSpPr>
            <a:spLocks noGrp="1"/>
          </p:cNvSpPr>
          <p:nvPr>
            <p:ph type="sldNum" sz="quarter" idx="12"/>
          </p:nvPr>
        </p:nvSpPr>
        <p:spPr/>
        <p:txBody>
          <a:bodyPr/>
          <a:lstStyle/>
          <a:p>
            <a:fld id="{02124C15-E7F5-4A93-BE73-DCF3894E2D93}" type="slidenum">
              <a:rPr lang="en-IN" smtClean="0"/>
              <a:t>‹#›</a:t>
            </a:fld>
            <a:endParaRPr lang="en-IN"/>
          </a:p>
        </p:txBody>
      </p:sp>
    </p:spTree>
    <p:extLst>
      <p:ext uri="{BB962C8B-B14F-4D97-AF65-F5344CB8AC3E}">
        <p14:creationId xmlns:p14="http://schemas.microsoft.com/office/powerpoint/2010/main" val="2709385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8694B-8861-4D17-A8DE-035D5D4C871E}" type="datetime1">
              <a:rPr lang="en-IN" smtClean="0"/>
              <a:t>10-12-2022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Sindhu K, Dept. of ISE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24C15-E7F5-4A93-BE73-DCF3894E2D93}" type="slidenum">
              <a:rPr lang="en-IN" smtClean="0"/>
              <a:t>‹#›</a:t>
            </a:fld>
            <a:endParaRPr lang="en-IN"/>
          </a:p>
        </p:txBody>
      </p:sp>
    </p:spTree>
    <p:extLst>
      <p:ext uri="{BB962C8B-B14F-4D97-AF65-F5344CB8AC3E}">
        <p14:creationId xmlns:p14="http://schemas.microsoft.com/office/powerpoint/2010/main" val="1837635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2477" y="329149"/>
            <a:ext cx="10341165" cy="783556"/>
          </a:xfrm>
        </p:spPr>
        <p:txBody>
          <a:bodyPr>
            <a:normAutofit fontScale="90000"/>
          </a:bodyPr>
          <a:lstStyle/>
          <a:p>
            <a:r>
              <a:rPr lang="en-IN" b="1" dirty="0"/>
              <a:t>Toast and Custom Toast</a:t>
            </a:r>
          </a:p>
        </p:txBody>
      </p:sp>
      <p:pic>
        <p:nvPicPr>
          <p:cNvPr id="4" name="Picture 3"/>
          <p:cNvPicPr>
            <a:picLocks noChangeAspect="1"/>
          </p:cNvPicPr>
          <p:nvPr/>
        </p:nvPicPr>
        <p:blipFill>
          <a:blip r:embed="rId3"/>
          <a:stretch>
            <a:fillRect/>
          </a:stretch>
        </p:blipFill>
        <p:spPr>
          <a:xfrm>
            <a:off x="3413677" y="4704203"/>
            <a:ext cx="5724525" cy="1524000"/>
          </a:xfrm>
          <a:prstGeom prst="rect">
            <a:avLst/>
          </a:prstGeom>
        </p:spPr>
      </p:pic>
      <p:sp>
        <p:nvSpPr>
          <p:cNvPr id="3" name="Subtitle 2"/>
          <p:cNvSpPr>
            <a:spLocks noGrp="1"/>
          </p:cNvSpPr>
          <p:nvPr>
            <p:ph type="subTitle" idx="1"/>
          </p:nvPr>
        </p:nvSpPr>
        <p:spPr>
          <a:xfrm>
            <a:off x="1182478" y="1277958"/>
            <a:ext cx="10043710" cy="5221994"/>
          </a:xfrm>
        </p:spPr>
        <p:txBody>
          <a:bodyPr>
            <a:normAutofit/>
          </a:bodyPr>
          <a:lstStyle/>
          <a:p>
            <a:pPr marL="342900" indent="-342900" algn="l">
              <a:buFont typeface="Arial" panose="020B0604020202020204" pitchFamily="34" charset="0"/>
              <a:buChar char="•"/>
            </a:pPr>
            <a:r>
              <a:rPr lang="en-IN" dirty="0"/>
              <a:t>Toast is used to display information for a period of time.</a:t>
            </a:r>
          </a:p>
          <a:p>
            <a:pPr marL="342900" indent="-342900" algn="l">
              <a:buFont typeface="Arial" panose="020B0604020202020204" pitchFamily="34" charset="0"/>
              <a:buChar char="•"/>
            </a:pPr>
            <a:r>
              <a:rPr lang="en-IN" dirty="0"/>
              <a:t> It contains a message to be displayed quickly and disappears after specified period of time. It does not block the user interaction. </a:t>
            </a:r>
          </a:p>
          <a:p>
            <a:pPr marL="342900" indent="-342900" algn="l">
              <a:buFont typeface="Arial" panose="020B0604020202020204" pitchFamily="34" charset="0"/>
              <a:buChar char="•"/>
            </a:pPr>
            <a:r>
              <a:rPr lang="en-IN" dirty="0"/>
              <a:t>Toast is a subclass of Object class. </a:t>
            </a:r>
          </a:p>
          <a:p>
            <a:pPr marL="342900" indent="-342900" algn="l">
              <a:buFont typeface="Arial" panose="020B0604020202020204" pitchFamily="34" charset="0"/>
              <a:buChar char="•"/>
            </a:pPr>
            <a:r>
              <a:rPr lang="en-IN" dirty="0"/>
              <a:t>Toast notification in android always appears near the bottom of the screen</a:t>
            </a:r>
          </a:p>
          <a:p>
            <a:pPr marL="342900" indent="-342900" algn="l">
              <a:buFont typeface="Arial" panose="020B0604020202020204" pitchFamily="34" charset="0"/>
              <a:buChar char="•"/>
            </a:pPr>
            <a:r>
              <a:rPr lang="en-IN" dirty="0"/>
              <a:t>Toast is used when we required to notify user about an operation without expecting any user input.</a:t>
            </a:r>
          </a:p>
          <a:p>
            <a:pPr marL="342900" indent="-342900" algn="l">
              <a:buFont typeface="Arial" panose="020B0604020202020204" pitchFamily="34" charset="0"/>
              <a:buChar char="•"/>
            </a:pPr>
            <a:r>
              <a:rPr lang="en-IN" dirty="0"/>
              <a:t> It displays a small popup for message and automatically fades out after timeout.</a:t>
            </a:r>
          </a:p>
          <a:p>
            <a:pPr algn="l"/>
            <a:endParaRPr lang="en-IN" dirty="0"/>
          </a:p>
        </p:txBody>
      </p:sp>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02124C15-E7F5-4A93-BE73-DCF3894E2D93}" type="slidenum">
              <a:rPr lang="en-IN" smtClean="0"/>
              <a:t>1</a:t>
            </a:fld>
            <a:endParaRPr lang="en-IN"/>
          </a:p>
        </p:txBody>
      </p:sp>
    </p:spTree>
    <p:extLst>
      <p:ext uri="{BB962C8B-B14F-4D97-AF65-F5344CB8AC3E}">
        <p14:creationId xmlns:p14="http://schemas.microsoft.com/office/powerpoint/2010/main" val="2369038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2477" y="329149"/>
            <a:ext cx="10341165" cy="783556"/>
          </a:xfrm>
        </p:spPr>
        <p:txBody>
          <a:bodyPr>
            <a:normAutofit fontScale="90000"/>
          </a:bodyPr>
          <a:lstStyle/>
          <a:p>
            <a:r>
              <a:rPr lang="en-IN" b="1" dirty="0"/>
              <a:t>Toast and Custom Toast</a:t>
            </a:r>
          </a:p>
        </p:txBody>
      </p:sp>
      <p:sp>
        <p:nvSpPr>
          <p:cNvPr id="3" name="Subtitle 2"/>
          <p:cNvSpPr>
            <a:spLocks noGrp="1"/>
          </p:cNvSpPr>
          <p:nvPr>
            <p:ph type="subTitle" idx="1"/>
          </p:nvPr>
        </p:nvSpPr>
        <p:spPr>
          <a:xfrm>
            <a:off x="1182477" y="1277958"/>
            <a:ext cx="10341165" cy="5177926"/>
          </a:xfrm>
        </p:spPr>
        <p:txBody>
          <a:bodyPr/>
          <a:lstStyle/>
          <a:p>
            <a:pPr algn="l"/>
            <a:r>
              <a:rPr lang="en-IN" b="1" dirty="0"/>
              <a:t>Important Methods Of Toast:</a:t>
            </a:r>
          </a:p>
          <a:p>
            <a:pPr algn="l"/>
            <a:r>
              <a:rPr lang="en-IN" b="1" dirty="0"/>
              <a:t>1. </a:t>
            </a:r>
            <a:r>
              <a:rPr lang="en-IN" b="1" dirty="0" err="1">
                <a:solidFill>
                  <a:srgbClr val="FF0000"/>
                </a:solidFill>
              </a:rPr>
              <a:t>makeText</a:t>
            </a:r>
            <a:r>
              <a:rPr lang="en-IN" b="1" dirty="0">
                <a:solidFill>
                  <a:srgbClr val="FF0000"/>
                </a:solidFill>
              </a:rPr>
              <a:t>(Context </a:t>
            </a:r>
            <a:r>
              <a:rPr lang="en-IN" b="1" dirty="0" err="1">
                <a:solidFill>
                  <a:srgbClr val="FF0000"/>
                </a:solidFill>
              </a:rPr>
              <a:t>context</a:t>
            </a:r>
            <a:r>
              <a:rPr lang="en-IN" b="1" dirty="0">
                <a:solidFill>
                  <a:srgbClr val="FF0000"/>
                </a:solidFill>
              </a:rPr>
              <a:t>, </a:t>
            </a:r>
            <a:r>
              <a:rPr lang="en-IN" b="1" dirty="0" err="1">
                <a:solidFill>
                  <a:srgbClr val="FF0000"/>
                </a:solidFill>
              </a:rPr>
              <a:t>CharSequence</a:t>
            </a:r>
            <a:r>
              <a:rPr lang="en-IN" b="1" dirty="0">
                <a:solidFill>
                  <a:srgbClr val="FF0000"/>
                </a:solidFill>
              </a:rPr>
              <a:t> text, </a:t>
            </a:r>
            <a:r>
              <a:rPr lang="en-IN" b="1" dirty="0" err="1">
                <a:solidFill>
                  <a:srgbClr val="FF0000"/>
                </a:solidFill>
              </a:rPr>
              <a:t>int</a:t>
            </a:r>
            <a:r>
              <a:rPr lang="en-IN" b="1" dirty="0">
                <a:solidFill>
                  <a:srgbClr val="FF0000"/>
                </a:solidFill>
              </a:rPr>
              <a:t> duration):</a:t>
            </a:r>
            <a:r>
              <a:rPr lang="en-IN" dirty="0"/>
              <a:t> This method is used to initiate the Toast. This method take three parameters First is for the application Context, Second is text message and last one is duration for the Toast.</a:t>
            </a:r>
          </a:p>
          <a:p>
            <a:pPr algn="l"/>
            <a:r>
              <a:rPr lang="en-IN" b="1" dirty="0"/>
              <a:t>Constants of Toast:</a:t>
            </a:r>
            <a:r>
              <a:rPr lang="en-IN" dirty="0"/>
              <a:t> Below is the constants of Toast that are used for setting the duration for the Toast.</a:t>
            </a:r>
          </a:p>
          <a:p>
            <a:pPr algn="l"/>
            <a:r>
              <a:rPr lang="en-IN" b="1" dirty="0"/>
              <a:t>1. LENGTH_LONG:</a:t>
            </a:r>
            <a:r>
              <a:rPr lang="en-IN" dirty="0"/>
              <a:t> It is used to display the Toast for a long period of time. When we set this duration the Toast will be displayed for a long duration.</a:t>
            </a:r>
          </a:p>
          <a:p>
            <a:pPr algn="l"/>
            <a:r>
              <a:rPr lang="en-IN" b="1" dirty="0"/>
              <a:t>2. LENGTH_SHORT:</a:t>
            </a:r>
            <a:r>
              <a:rPr lang="en-IN" dirty="0"/>
              <a:t> It is used to display the Toast for short period of time. When we set this duration the Toast will be displayed for short duration.</a:t>
            </a:r>
          </a:p>
          <a:p>
            <a:pPr algn="l"/>
            <a:r>
              <a:rPr lang="en-IN" sz="1800" dirty="0"/>
              <a:t>Toast </a:t>
            </a:r>
            <a:r>
              <a:rPr lang="en-IN" sz="1800" dirty="0" err="1"/>
              <a:t>toast</a:t>
            </a:r>
            <a:r>
              <a:rPr lang="en-IN" sz="1800" dirty="0"/>
              <a:t> = </a:t>
            </a:r>
            <a:r>
              <a:rPr lang="en-IN" sz="1800" dirty="0" err="1"/>
              <a:t>Toast.makeText</a:t>
            </a:r>
            <a:r>
              <a:rPr lang="en-IN" sz="1800" dirty="0"/>
              <a:t>(</a:t>
            </a:r>
            <a:r>
              <a:rPr lang="en-IN" sz="1800" dirty="0" err="1"/>
              <a:t>getApplicationContext</a:t>
            </a:r>
            <a:r>
              <a:rPr lang="en-IN" sz="1800" dirty="0"/>
              <a:t>(), "Simple Toast", </a:t>
            </a:r>
            <a:r>
              <a:rPr lang="en-IN" sz="1800" dirty="0" err="1"/>
              <a:t>Toast.LENGTH_LONG</a:t>
            </a:r>
            <a:r>
              <a:rPr lang="en-IN" sz="1800" dirty="0"/>
              <a:t>).show();</a:t>
            </a:r>
          </a:p>
          <a:p>
            <a:pPr algn="l"/>
            <a:r>
              <a:rPr lang="en-IN" sz="1800" b="1" dirty="0"/>
              <a:t>show():</a:t>
            </a:r>
            <a:r>
              <a:rPr lang="en-IN" sz="1800" dirty="0"/>
              <a:t> This method is used to display the Toast on the screen. This method is display the text which we create using </a:t>
            </a:r>
            <a:r>
              <a:rPr lang="en-IN" sz="1800" dirty="0" err="1"/>
              <a:t>makeText</a:t>
            </a:r>
            <a:r>
              <a:rPr lang="en-IN" sz="1800" dirty="0"/>
              <a:t>() method of Toast.</a:t>
            </a:r>
          </a:p>
        </p:txBody>
      </p:sp>
      <p:sp>
        <p:nvSpPr>
          <p:cNvPr id="4" name="Footer Placeholder 3"/>
          <p:cNvSpPr>
            <a:spLocks noGrp="1"/>
          </p:cNvSpPr>
          <p:nvPr>
            <p:ph type="ftr" sz="quarter" idx="11"/>
          </p:nvPr>
        </p:nvSpPr>
        <p:spPr/>
        <p:txBody>
          <a:bodyPr/>
          <a:lstStyle/>
          <a:p>
            <a:r>
              <a:rPr lang="en-IN"/>
              <a:t>Sindhu K, Dept. of ISE</a:t>
            </a:r>
          </a:p>
        </p:txBody>
      </p:sp>
      <p:sp>
        <p:nvSpPr>
          <p:cNvPr id="5" name="Slide Number Placeholder 4"/>
          <p:cNvSpPr>
            <a:spLocks noGrp="1"/>
          </p:cNvSpPr>
          <p:nvPr>
            <p:ph type="sldNum" sz="quarter" idx="12"/>
          </p:nvPr>
        </p:nvSpPr>
        <p:spPr/>
        <p:txBody>
          <a:bodyPr/>
          <a:lstStyle/>
          <a:p>
            <a:fld id="{02124C15-E7F5-4A93-BE73-DCF3894E2D93}" type="slidenum">
              <a:rPr lang="en-IN" smtClean="0"/>
              <a:t>2</a:t>
            </a:fld>
            <a:endParaRPr lang="en-IN"/>
          </a:p>
        </p:txBody>
      </p:sp>
    </p:spTree>
    <p:extLst>
      <p:ext uri="{BB962C8B-B14F-4D97-AF65-F5344CB8AC3E}">
        <p14:creationId xmlns:p14="http://schemas.microsoft.com/office/powerpoint/2010/main" val="1980099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2477" y="329149"/>
            <a:ext cx="10341165" cy="783556"/>
          </a:xfrm>
        </p:spPr>
        <p:txBody>
          <a:bodyPr>
            <a:normAutofit fontScale="90000"/>
          </a:bodyPr>
          <a:lstStyle/>
          <a:p>
            <a:r>
              <a:rPr lang="en-IN" b="1" dirty="0"/>
              <a:t>Toast and Custom Toast</a:t>
            </a:r>
          </a:p>
        </p:txBody>
      </p:sp>
      <p:sp>
        <p:nvSpPr>
          <p:cNvPr id="3" name="Subtitle 2"/>
          <p:cNvSpPr>
            <a:spLocks noGrp="1"/>
          </p:cNvSpPr>
          <p:nvPr>
            <p:ph type="subTitle" idx="1"/>
          </p:nvPr>
        </p:nvSpPr>
        <p:spPr>
          <a:xfrm>
            <a:off x="1182477" y="1277958"/>
            <a:ext cx="10341165" cy="5177926"/>
          </a:xfrm>
        </p:spPr>
        <p:txBody>
          <a:bodyPr>
            <a:normAutofit/>
          </a:bodyPr>
          <a:lstStyle/>
          <a:p>
            <a:pPr algn="l"/>
            <a:r>
              <a:rPr lang="en-IN" b="1" dirty="0"/>
              <a:t> Custom Toast in Android:</a:t>
            </a:r>
            <a:endParaRPr lang="en-IN" dirty="0"/>
          </a:p>
          <a:p>
            <a:pPr algn="l"/>
            <a:r>
              <a:rPr lang="en-IN" dirty="0"/>
              <a:t>For creating a custom layout, define a View layout, in XML and pass the root View object to the </a:t>
            </a:r>
            <a:r>
              <a:rPr lang="en-IN" dirty="0" err="1"/>
              <a:t>setView</a:t>
            </a:r>
            <a:r>
              <a:rPr lang="en-IN" dirty="0"/>
              <a:t>(View) method.</a:t>
            </a:r>
          </a:p>
          <a:p>
            <a:pPr algn="l"/>
            <a:r>
              <a:rPr lang="en-IN" dirty="0">
                <a:solidFill>
                  <a:srgbClr val="FF0000"/>
                </a:solidFill>
              </a:rPr>
              <a:t>Step 1: </a:t>
            </a:r>
            <a:r>
              <a:rPr lang="en-IN" dirty="0"/>
              <a:t>Firstly Retrieve the Layout </a:t>
            </a:r>
            <a:r>
              <a:rPr lang="en-IN" dirty="0" err="1"/>
              <a:t>Inflater</a:t>
            </a:r>
            <a:r>
              <a:rPr lang="en-IN" dirty="0"/>
              <a:t>  with  </a:t>
            </a:r>
            <a:r>
              <a:rPr lang="en-IN" dirty="0" err="1"/>
              <a:t>getLayoutInflater</a:t>
            </a:r>
            <a:r>
              <a:rPr lang="en-IN" dirty="0"/>
              <a:t> and then inflate the layout from XML using inflate(</a:t>
            </a:r>
            <a:r>
              <a:rPr lang="en-IN" dirty="0" err="1"/>
              <a:t>int</a:t>
            </a:r>
            <a:r>
              <a:rPr lang="en-IN" dirty="0"/>
              <a:t>, </a:t>
            </a:r>
            <a:r>
              <a:rPr lang="en-IN" dirty="0" err="1"/>
              <a:t>ViewGroup</a:t>
            </a:r>
            <a:r>
              <a:rPr lang="en-IN" dirty="0"/>
              <a:t>). In inflate method first parameter is the layout resource ID and the second is the root View.</a:t>
            </a:r>
          </a:p>
          <a:p>
            <a:pPr algn="l"/>
            <a:r>
              <a:rPr lang="en-IN" dirty="0">
                <a:solidFill>
                  <a:srgbClr val="FF0000"/>
                </a:solidFill>
              </a:rPr>
              <a:t>Step 2: </a:t>
            </a:r>
            <a:r>
              <a:rPr lang="en-IN" dirty="0"/>
              <a:t>Create a new Toast with Toast(Context) and set some properties of the Toast, such as the duration and gravity.</a:t>
            </a:r>
          </a:p>
          <a:p>
            <a:pPr algn="l"/>
            <a:r>
              <a:rPr lang="en-IN" dirty="0">
                <a:solidFill>
                  <a:srgbClr val="FF0000"/>
                </a:solidFill>
              </a:rPr>
              <a:t>Step 3: </a:t>
            </a:r>
            <a:r>
              <a:rPr lang="en-IN" dirty="0"/>
              <a:t>Call </a:t>
            </a:r>
            <a:r>
              <a:rPr lang="en-IN" dirty="0" err="1"/>
              <a:t>setView</a:t>
            </a:r>
            <a:r>
              <a:rPr lang="en-IN" dirty="0"/>
              <a:t>(View) and pass the inflated layout in this method.</a:t>
            </a:r>
          </a:p>
          <a:p>
            <a:pPr algn="l"/>
            <a:r>
              <a:rPr lang="en-IN" dirty="0">
                <a:solidFill>
                  <a:srgbClr val="FF0000"/>
                </a:solidFill>
              </a:rPr>
              <a:t>Step 4: </a:t>
            </a:r>
            <a:r>
              <a:rPr lang="en-IN" dirty="0"/>
              <a:t>Display the Toast on the screen using show() method of Toast.</a:t>
            </a:r>
          </a:p>
        </p:txBody>
      </p:sp>
      <p:sp>
        <p:nvSpPr>
          <p:cNvPr id="4" name="Footer Placeholder 3"/>
          <p:cNvSpPr>
            <a:spLocks noGrp="1"/>
          </p:cNvSpPr>
          <p:nvPr>
            <p:ph type="ftr" sz="quarter" idx="11"/>
          </p:nvPr>
        </p:nvSpPr>
        <p:spPr/>
        <p:txBody>
          <a:bodyPr/>
          <a:lstStyle/>
          <a:p>
            <a:r>
              <a:rPr lang="en-IN"/>
              <a:t>Sindhu K, Dept. of ISE</a:t>
            </a:r>
          </a:p>
        </p:txBody>
      </p:sp>
      <p:sp>
        <p:nvSpPr>
          <p:cNvPr id="5" name="Slide Number Placeholder 4"/>
          <p:cNvSpPr>
            <a:spLocks noGrp="1"/>
          </p:cNvSpPr>
          <p:nvPr>
            <p:ph type="sldNum" sz="quarter" idx="12"/>
          </p:nvPr>
        </p:nvSpPr>
        <p:spPr/>
        <p:txBody>
          <a:bodyPr/>
          <a:lstStyle/>
          <a:p>
            <a:fld id="{02124C15-E7F5-4A93-BE73-DCF3894E2D93}" type="slidenum">
              <a:rPr lang="en-IN" smtClean="0"/>
              <a:t>3</a:t>
            </a:fld>
            <a:endParaRPr lang="en-IN"/>
          </a:p>
        </p:txBody>
      </p:sp>
    </p:spTree>
    <p:extLst>
      <p:ext uri="{BB962C8B-B14F-4D97-AF65-F5344CB8AC3E}">
        <p14:creationId xmlns:p14="http://schemas.microsoft.com/office/powerpoint/2010/main" val="2705560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2477" y="329149"/>
            <a:ext cx="10341165" cy="783556"/>
          </a:xfrm>
        </p:spPr>
        <p:txBody>
          <a:bodyPr>
            <a:normAutofit fontScale="90000"/>
          </a:bodyPr>
          <a:lstStyle/>
          <a:p>
            <a:r>
              <a:rPr lang="en-IN" b="1" dirty="0"/>
              <a:t>Toast and Custom Toast</a:t>
            </a:r>
          </a:p>
        </p:txBody>
      </p:sp>
      <p:sp>
        <p:nvSpPr>
          <p:cNvPr id="3" name="Subtitle 2"/>
          <p:cNvSpPr>
            <a:spLocks noGrp="1"/>
          </p:cNvSpPr>
          <p:nvPr>
            <p:ph type="subTitle" idx="1"/>
          </p:nvPr>
        </p:nvSpPr>
        <p:spPr>
          <a:xfrm>
            <a:off x="1182477" y="1277958"/>
            <a:ext cx="10341165" cy="5177926"/>
          </a:xfrm>
        </p:spPr>
        <p:txBody>
          <a:bodyPr>
            <a:normAutofit/>
          </a:bodyPr>
          <a:lstStyle/>
          <a:p>
            <a:pPr algn="l"/>
            <a:r>
              <a:rPr lang="en-IN" b="1" dirty="0"/>
              <a:t> Custom Toast in Android:</a:t>
            </a:r>
            <a:endParaRPr lang="en-IN" dirty="0"/>
          </a:p>
        </p:txBody>
      </p:sp>
      <p:pic>
        <p:nvPicPr>
          <p:cNvPr id="4" name="Picture 3"/>
          <p:cNvPicPr>
            <a:picLocks noChangeAspect="1"/>
          </p:cNvPicPr>
          <p:nvPr/>
        </p:nvPicPr>
        <p:blipFill>
          <a:blip r:embed="rId2"/>
          <a:stretch>
            <a:fillRect/>
          </a:stretch>
        </p:blipFill>
        <p:spPr>
          <a:xfrm>
            <a:off x="4109292" y="2457449"/>
            <a:ext cx="3005883" cy="2865421"/>
          </a:xfrm>
          <a:prstGeom prst="rect">
            <a:avLst/>
          </a:prstGeom>
        </p:spPr>
      </p:pic>
      <p:sp>
        <p:nvSpPr>
          <p:cNvPr id="5" name="Footer Placeholder 4"/>
          <p:cNvSpPr>
            <a:spLocks noGrp="1"/>
          </p:cNvSpPr>
          <p:nvPr>
            <p:ph type="ftr" sz="quarter" idx="11"/>
          </p:nvPr>
        </p:nvSpPr>
        <p:spPr/>
        <p:txBody>
          <a:bodyPr/>
          <a:lstStyle/>
          <a:p>
            <a:r>
              <a:rPr lang="en-IN"/>
              <a:t>Sindhu K, Dept. of ISE</a:t>
            </a:r>
          </a:p>
        </p:txBody>
      </p:sp>
      <p:sp>
        <p:nvSpPr>
          <p:cNvPr id="6" name="Slide Number Placeholder 5"/>
          <p:cNvSpPr>
            <a:spLocks noGrp="1"/>
          </p:cNvSpPr>
          <p:nvPr>
            <p:ph type="sldNum" sz="quarter" idx="12"/>
          </p:nvPr>
        </p:nvSpPr>
        <p:spPr/>
        <p:txBody>
          <a:bodyPr/>
          <a:lstStyle/>
          <a:p>
            <a:fld id="{02124C15-E7F5-4A93-BE73-DCF3894E2D93}" type="slidenum">
              <a:rPr lang="en-IN" smtClean="0"/>
              <a:t>4</a:t>
            </a:fld>
            <a:endParaRPr lang="en-IN"/>
          </a:p>
        </p:txBody>
      </p:sp>
    </p:spTree>
    <p:extLst>
      <p:ext uri="{BB962C8B-B14F-4D97-AF65-F5344CB8AC3E}">
        <p14:creationId xmlns:p14="http://schemas.microsoft.com/office/powerpoint/2010/main" val="1260577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2477" y="329149"/>
            <a:ext cx="10341165" cy="783556"/>
          </a:xfrm>
        </p:spPr>
        <p:txBody>
          <a:bodyPr>
            <a:normAutofit fontScale="90000"/>
          </a:bodyPr>
          <a:lstStyle/>
          <a:p>
            <a:r>
              <a:rPr lang="en-IN" b="1" dirty="0"/>
              <a:t>Toast and Custom Toast</a:t>
            </a:r>
          </a:p>
        </p:txBody>
      </p:sp>
      <p:sp>
        <p:nvSpPr>
          <p:cNvPr id="3" name="Subtitle 2"/>
          <p:cNvSpPr>
            <a:spLocks noGrp="1"/>
          </p:cNvSpPr>
          <p:nvPr>
            <p:ph type="subTitle" idx="1"/>
          </p:nvPr>
        </p:nvSpPr>
        <p:spPr>
          <a:xfrm>
            <a:off x="1182477" y="1277958"/>
            <a:ext cx="10341165" cy="5177926"/>
          </a:xfrm>
        </p:spPr>
        <p:txBody>
          <a:bodyPr>
            <a:normAutofit fontScale="40000" lnSpcReduction="20000"/>
          </a:bodyPr>
          <a:lstStyle/>
          <a:p>
            <a:pPr algn="l"/>
            <a:r>
              <a:rPr lang="en-IN" b="1" dirty="0"/>
              <a:t>Activity_main.xml</a:t>
            </a:r>
          </a:p>
          <a:p>
            <a:pPr algn="l"/>
            <a:r>
              <a:rPr lang="en-IN" b="1" dirty="0"/>
              <a:t>&lt;?xml version="1.0" encoding="utf-8"?&gt;</a:t>
            </a:r>
          </a:p>
          <a:p>
            <a:pPr algn="l"/>
            <a:r>
              <a:rPr lang="en-IN" b="1" dirty="0"/>
              <a:t>&lt;</a:t>
            </a:r>
            <a:r>
              <a:rPr lang="en-IN" b="1" dirty="0" err="1"/>
              <a:t>androidx.constraintlayout.widget.ConstraintLayout</a:t>
            </a:r>
            <a:endParaRPr lang="en-IN" b="1" dirty="0"/>
          </a:p>
          <a:p>
            <a:pPr algn="l"/>
            <a:r>
              <a:rPr lang="en-IN" b="1" dirty="0"/>
              <a:t>    </a:t>
            </a:r>
            <a:r>
              <a:rPr lang="en-IN" b="1" dirty="0" err="1"/>
              <a:t>xmlns:android</a:t>
            </a:r>
            <a:r>
              <a:rPr lang="en-IN" b="1" dirty="0"/>
              <a:t>="http://schemas.android.com/</a:t>
            </a:r>
            <a:r>
              <a:rPr lang="en-IN" b="1" dirty="0" err="1"/>
              <a:t>apk</a:t>
            </a:r>
            <a:r>
              <a:rPr lang="en-IN" b="1" dirty="0"/>
              <a:t>/res/android"</a:t>
            </a:r>
          </a:p>
          <a:p>
            <a:pPr algn="l"/>
            <a:r>
              <a:rPr lang="en-IN" b="1" dirty="0"/>
              <a:t>    </a:t>
            </a:r>
            <a:r>
              <a:rPr lang="en-IN" b="1" dirty="0" err="1"/>
              <a:t>xmlns:app</a:t>
            </a:r>
            <a:r>
              <a:rPr lang="en-IN" b="1" dirty="0"/>
              <a:t>="http://schemas.android.com/</a:t>
            </a:r>
            <a:r>
              <a:rPr lang="en-IN" b="1" dirty="0" err="1"/>
              <a:t>apk</a:t>
            </a:r>
            <a:r>
              <a:rPr lang="en-IN" b="1" dirty="0"/>
              <a:t>/res-auto"</a:t>
            </a:r>
          </a:p>
          <a:p>
            <a:pPr algn="l"/>
            <a:r>
              <a:rPr lang="en-IN" b="1" dirty="0"/>
              <a:t>    </a:t>
            </a:r>
            <a:r>
              <a:rPr lang="en-IN" b="1" dirty="0" err="1"/>
              <a:t>xmlns:tools</a:t>
            </a:r>
            <a:r>
              <a:rPr lang="en-IN" b="1" dirty="0"/>
              <a:t>="http://schemas.android.com/tools"</a:t>
            </a:r>
          </a:p>
          <a:p>
            <a:pPr algn="l"/>
            <a:r>
              <a:rPr lang="en-IN" b="1" dirty="0"/>
              <a:t>    </a:t>
            </a:r>
            <a:r>
              <a:rPr lang="en-IN" b="1" dirty="0" err="1"/>
              <a:t>android:layout_width</a:t>
            </a:r>
            <a:r>
              <a:rPr lang="en-IN" b="1" dirty="0"/>
              <a:t>="</a:t>
            </a:r>
            <a:r>
              <a:rPr lang="en-IN" b="1" dirty="0" err="1"/>
              <a:t>match_parent</a:t>
            </a:r>
            <a:r>
              <a:rPr lang="en-IN" b="1" dirty="0"/>
              <a:t>"</a:t>
            </a:r>
          </a:p>
          <a:p>
            <a:pPr algn="l"/>
            <a:r>
              <a:rPr lang="en-IN" b="1" dirty="0"/>
              <a:t>    </a:t>
            </a:r>
            <a:r>
              <a:rPr lang="en-IN" b="1" dirty="0" err="1"/>
              <a:t>android:layout_height</a:t>
            </a:r>
            <a:r>
              <a:rPr lang="en-IN" b="1" dirty="0"/>
              <a:t>="</a:t>
            </a:r>
            <a:r>
              <a:rPr lang="en-IN" b="1" dirty="0" err="1"/>
              <a:t>match_parent</a:t>
            </a:r>
            <a:r>
              <a:rPr lang="en-IN" b="1" dirty="0"/>
              <a:t>"</a:t>
            </a:r>
          </a:p>
          <a:p>
            <a:pPr algn="l"/>
            <a:r>
              <a:rPr lang="en-IN" b="1" dirty="0"/>
              <a:t>    </a:t>
            </a:r>
            <a:r>
              <a:rPr lang="en-IN" b="1" dirty="0" err="1"/>
              <a:t>tools:context</a:t>
            </a:r>
            <a:r>
              <a:rPr lang="en-IN" b="1" dirty="0"/>
              <a:t>=".</a:t>
            </a:r>
            <a:r>
              <a:rPr lang="en-IN" b="1" dirty="0" err="1"/>
              <a:t>MainActivity</a:t>
            </a:r>
            <a:r>
              <a:rPr lang="en-IN" b="1" dirty="0"/>
              <a:t>"&gt;</a:t>
            </a:r>
          </a:p>
          <a:p>
            <a:pPr algn="l"/>
            <a:endParaRPr lang="en-IN" b="1" dirty="0"/>
          </a:p>
          <a:p>
            <a:pPr algn="l"/>
            <a:r>
              <a:rPr lang="en-IN" b="1" dirty="0"/>
              <a:t>    &lt;Button</a:t>
            </a:r>
          </a:p>
          <a:p>
            <a:pPr algn="l"/>
            <a:r>
              <a:rPr lang="en-IN" b="1" dirty="0"/>
              <a:t>        </a:t>
            </a:r>
            <a:r>
              <a:rPr lang="en-IN" b="1" dirty="0" err="1"/>
              <a:t>android:id</a:t>
            </a:r>
            <a:r>
              <a:rPr lang="en-IN" b="1" dirty="0"/>
              <a:t>="@+id/button"</a:t>
            </a:r>
          </a:p>
          <a:p>
            <a:pPr algn="l"/>
            <a:r>
              <a:rPr lang="en-IN" b="1" dirty="0"/>
              <a:t>        </a:t>
            </a:r>
            <a:r>
              <a:rPr lang="en-IN" b="1" dirty="0" err="1"/>
              <a:t>android:layout_width</a:t>
            </a:r>
            <a:r>
              <a:rPr lang="en-IN" b="1" dirty="0"/>
              <a:t>="</a:t>
            </a:r>
            <a:r>
              <a:rPr lang="en-IN" b="1" dirty="0" err="1"/>
              <a:t>wrap_content</a:t>
            </a:r>
            <a:r>
              <a:rPr lang="en-IN" b="1" dirty="0"/>
              <a:t>"</a:t>
            </a:r>
          </a:p>
          <a:p>
            <a:pPr algn="l"/>
            <a:r>
              <a:rPr lang="en-IN" b="1" dirty="0"/>
              <a:t>        </a:t>
            </a:r>
            <a:r>
              <a:rPr lang="en-IN" b="1" dirty="0" err="1"/>
              <a:t>android:layout_height</a:t>
            </a:r>
            <a:r>
              <a:rPr lang="en-IN" b="1" dirty="0"/>
              <a:t>="</a:t>
            </a:r>
            <a:r>
              <a:rPr lang="en-IN" b="1" dirty="0" err="1"/>
              <a:t>wrap_content</a:t>
            </a:r>
            <a:r>
              <a:rPr lang="en-IN" b="1" dirty="0"/>
              <a:t>"</a:t>
            </a:r>
          </a:p>
          <a:p>
            <a:pPr algn="l"/>
            <a:r>
              <a:rPr lang="en-IN" b="1" dirty="0"/>
              <a:t>        </a:t>
            </a:r>
            <a:r>
              <a:rPr lang="en-IN" b="1" dirty="0" err="1"/>
              <a:t>android:text</a:t>
            </a:r>
            <a:r>
              <a:rPr lang="en-IN" b="1" dirty="0"/>
              <a:t>="</a:t>
            </a:r>
            <a:r>
              <a:rPr lang="en-IN" b="1" dirty="0" err="1"/>
              <a:t>ShowToast</a:t>
            </a:r>
            <a:r>
              <a:rPr lang="en-IN" b="1" dirty="0"/>
              <a:t>"</a:t>
            </a:r>
          </a:p>
          <a:p>
            <a:pPr algn="l"/>
            <a:r>
              <a:rPr lang="en-IN" b="1" dirty="0"/>
              <a:t>        </a:t>
            </a:r>
            <a:r>
              <a:rPr lang="en-IN" b="1" dirty="0" err="1"/>
              <a:t>app:layout_constraintBottom_toBottomOf</a:t>
            </a:r>
            <a:r>
              <a:rPr lang="en-IN" b="1" dirty="0"/>
              <a:t>="parent"</a:t>
            </a:r>
          </a:p>
          <a:p>
            <a:pPr algn="l"/>
            <a:r>
              <a:rPr lang="en-IN" b="1" dirty="0"/>
              <a:t>        </a:t>
            </a:r>
            <a:r>
              <a:rPr lang="en-IN" b="1" dirty="0" err="1"/>
              <a:t>app:layout_constraintLeft_toLeftOf</a:t>
            </a:r>
            <a:r>
              <a:rPr lang="en-IN" b="1" dirty="0"/>
              <a:t>="parent"</a:t>
            </a:r>
          </a:p>
          <a:p>
            <a:pPr algn="l"/>
            <a:r>
              <a:rPr lang="en-IN" b="1" dirty="0"/>
              <a:t>        </a:t>
            </a:r>
            <a:r>
              <a:rPr lang="en-IN" b="1" dirty="0" err="1"/>
              <a:t>app:layout_constraintRight_toRightOf</a:t>
            </a:r>
            <a:r>
              <a:rPr lang="en-IN" b="1" dirty="0"/>
              <a:t>="parent"</a:t>
            </a:r>
          </a:p>
          <a:p>
            <a:pPr algn="l"/>
            <a:r>
              <a:rPr lang="en-IN" b="1" dirty="0"/>
              <a:t>        </a:t>
            </a:r>
            <a:r>
              <a:rPr lang="en-IN" b="1" dirty="0" err="1"/>
              <a:t>app:layout_constraintTop_toTopOf</a:t>
            </a:r>
            <a:r>
              <a:rPr lang="en-IN" b="1" dirty="0"/>
              <a:t>="parent"</a:t>
            </a:r>
          </a:p>
          <a:p>
            <a:pPr algn="l"/>
            <a:r>
              <a:rPr lang="en-IN" b="1" dirty="0"/>
              <a:t>        </a:t>
            </a:r>
            <a:r>
              <a:rPr lang="en-IN" b="1" dirty="0" err="1"/>
              <a:t>app:layout_constraintVertical_bias</a:t>
            </a:r>
            <a:r>
              <a:rPr lang="en-IN" b="1" dirty="0"/>
              <a:t>="0.754" /&gt;</a:t>
            </a:r>
          </a:p>
          <a:p>
            <a:pPr algn="l"/>
            <a:endParaRPr lang="en-IN" b="1" dirty="0"/>
          </a:p>
          <a:p>
            <a:pPr algn="l"/>
            <a:r>
              <a:rPr lang="en-IN" b="1" dirty="0"/>
              <a:t>&lt;/</a:t>
            </a:r>
            <a:r>
              <a:rPr lang="en-IN" b="1" dirty="0" err="1"/>
              <a:t>androidx.constraintlayout.widget.ConstraintLayout</a:t>
            </a:r>
            <a:r>
              <a:rPr lang="en-IN" b="1" dirty="0"/>
              <a:t>&gt;</a:t>
            </a:r>
          </a:p>
        </p:txBody>
      </p:sp>
      <p:sp>
        <p:nvSpPr>
          <p:cNvPr id="4" name="Footer Placeholder 3"/>
          <p:cNvSpPr>
            <a:spLocks noGrp="1"/>
          </p:cNvSpPr>
          <p:nvPr>
            <p:ph type="ftr" sz="quarter" idx="11"/>
          </p:nvPr>
        </p:nvSpPr>
        <p:spPr/>
        <p:txBody>
          <a:bodyPr/>
          <a:lstStyle/>
          <a:p>
            <a:r>
              <a:rPr lang="en-IN"/>
              <a:t>Sindhu K, Dept. of ISE</a:t>
            </a:r>
          </a:p>
        </p:txBody>
      </p:sp>
      <p:sp>
        <p:nvSpPr>
          <p:cNvPr id="5" name="Slide Number Placeholder 4"/>
          <p:cNvSpPr>
            <a:spLocks noGrp="1"/>
          </p:cNvSpPr>
          <p:nvPr>
            <p:ph type="sldNum" sz="quarter" idx="12"/>
          </p:nvPr>
        </p:nvSpPr>
        <p:spPr/>
        <p:txBody>
          <a:bodyPr/>
          <a:lstStyle/>
          <a:p>
            <a:fld id="{02124C15-E7F5-4A93-BE73-DCF3894E2D93}" type="slidenum">
              <a:rPr lang="en-IN" smtClean="0"/>
              <a:t>5</a:t>
            </a:fld>
            <a:endParaRPr lang="en-IN"/>
          </a:p>
        </p:txBody>
      </p:sp>
    </p:spTree>
    <p:extLst>
      <p:ext uri="{BB962C8B-B14F-4D97-AF65-F5344CB8AC3E}">
        <p14:creationId xmlns:p14="http://schemas.microsoft.com/office/powerpoint/2010/main" val="387298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2477" y="329149"/>
            <a:ext cx="10341165" cy="783556"/>
          </a:xfrm>
        </p:spPr>
        <p:txBody>
          <a:bodyPr>
            <a:normAutofit fontScale="90000"/>
          </a:bodyPr>
          <a:lstStyle/>
          <a:p>
            <a:r>
              <a:rPr lang="en-IN" b="1" dirty="0"/>
              <a:t>Toast and Custom Toast</a:t>
            </a:r>
          </a:p>
        </p:txBody>
      </p:sp>
      <p:sp>
        <p:nvSpPr>
          <p:cNvPr id="3" name="Subtitle 2"/>
          <p:cNvSpPr>
            <a:spLocks noGrp="1"/>
          </p:cNvSpPr>
          <p:nvPr>
            <p:ph type="subTitle" idx="1"/>
          </p:nvPr>
        </p:nvSpPr>
        <p:spPr>
          <a:xfrm>
            <a:off x="1182477" y="1277958"/>
            <a:ext cx="10341165" cy="5177926"/>
          </a:xfrm>
        </p:spPr>
        <p:txBody>
          <a:bodyPr>
            <a:normAutofit fontScale="32500" lnSpcReduction="20000"/>
          </a:bodyPr>
          <a:lstStyle/>
          <a:p>
            <a:pPr algn="l"/>
            <a:r>
              <a:rPr lang="en-IN" b="1" dirty="0"/>
              <a:t>Custom.xml</a:t>
            </a:r>
          </a:p>
          <a:p>
            <a:pPr algn="l"/>
            <a:r>
              <a:rPr lang="en-IN" b="1" dirty="0"/>
              <a:t>&lt;?xml version="1.0" encoding="utf-8"?&gt;</a:t>
            </a:r>
          </a:p>
          <a:p>
            <a:pPr algn="l"/>
            <a:r>
              <a:rPr lang="en-IN" b="1" dirty="0"/>
              <a:t>&lt;</a:t>
            </a:r>
            <a:r>
              <a:rPr lang="en-IN" b="1" dirty="0" err="1"/>
              <a:t>LinearLayout</a:t>
            </a:r>
            <a:r>
              <a:rPr lang="en-IN" b="1" dirty="0"/>
              <a:t> </a:t>
            </a:r>
            <a:r>
              <a:rPr lang="en-IN" b="1" dirty="0" err="1"/>
              <a:t>xmlns:android</a:t>
            </a:r>
            <a:r>
              <a:rPr lang="en-IN" b="1" dirty="0"/>
              <a:t>="http://schemas.android.com/</a:t>
            </a:r>
            <a:r>
              <a:rPr lang="en-IN" b="1" dirty="0" err="1"/>
              <a:t>apk</a:t>
            </a:r>
            <a:r>
              <a:rPr lang="en-IN" b="1" dirty="0"/>
              <a:t>/res/android"</a:t>
            </a:r>
          </a:p>
          <a:p>
            <a:pPr algn="l"/>
            <a:r>
              <a:rPr lang="en-IN" b="1" dirty="0"/>
              <a:t>    </a:t>
            </a:r>
            <a:r>
              <a:rPr lang="en-IN" b="1" dirty="0" err="1"/>
              <a:t>android:layout_width</a:t>
            </a:r>
            <a:r>
              <a:rPr lang="en-IN" b="1" dirty="0"/>
              <a:t>="</a:t>
            </a:r>
            <a:r>
              <a:rPr lang="en-IN" b="1" dirty="0" err="1"/>
              <a:t>match_parent</a:t>
            </a:r>
            <a:r>
              <a:rPr lang="en-IN" b="1" dirty="0"/>
              <a:t>"</a:t>
            </a:r>
          </a:p>
          <a:p>
            <a:pPr algn="l"/>
            <a:r>
              <a:rPr lang="en-IN" b="1" dirty="0"/>
              <a:t>    </a:t>
            </a:r>
            <a:r>
              <a:rPr lang="en-IN" b="1" dirty="0" err="1"/>
              <a:t>android:layout_height</a:t>
            </a:r>
            <a:r>
              <a:rPr lang="en-IN" b="1" dirty="0"/>
              <a:t>="</a:t>
            </a:r>
            <a:r>
              <a:rPr lang="en-IN" b="1" dirty="0" err="1"/>
              <a:t>match_parent</a:t>
            </a:r>
            <a:r>
              <a:rPr lang="en-IN" b="1" dirty="0"/>
              <a:t>"</a:t>
            </a:r>
          </a:p>
          <a:p>
            <a:pPr algn="l"/>
            <a:r>
              <a:rPr lang="en-IN" b="1" dirty="0"/>
              <a:t>    </a:t>
            </a:r>
            <a:r>
              <a:rPr lang="en-IN" b="1" dirty="0" err="1"/>
              <a:t>android:orientation</a:t>
            </a:r>
            <a:r>
              <a:rPr lang="en-IN" b="1" dirty="0"/>
              <a:t>="horizontal"</a:t>
            </a:r>
          </a:p>
          <a:p>
            <a:pPr algn="l"/>
            <a:r>
              <a:rPr lang="en-IN" b="1" dirty="0"/>
              <a:t>    </a:t>
            </a:r>
            <a:r>
              <a:rPr lang="en-IN" b="1" dirty="0" err="1"/>
              <a:t>android:background</a:t>
            </a:r>
            <a:r>
              <a:rPr lang="en-IN" b="1" dirty="0"/>
              <a:t>="@</a:t>
            </a:r>
            <a:r>
              <a:rPr lang="en-IN" b="1" dirty="0" err="1"/>
              <a:t>android:color</a:t>
            </a:r>
            <a:r>
              <a:rPr lang="en-IN" b="1" dirty="0"/>
              <a:t>/</a:t>
            </a:r>
            <a:r>
              <a:rPr lang="en-IN" b="1" dirty="0" err="1"/>
              <a:t>holo_blue_bright</a:t>
            </a:r>
            <a:r>
              <a:rPr lang="en-IN" b="1" dirty="0"/>
              <a:t>"</a:t>
            </a:r>
          </a:p>
          <a:p>
            <a:pPr algn="l"/>
            <a:r>
              <a:rPr lang="en-IN" b="1" dirty="0"/>
              <a:t>    </a:t>
            </a:r>
            <a:r>
              <a:rPr lang="en-IN" b="1" dirty="0" err="1"/>
              <a:t>android:padding</a:t>
            </a:r>
            <a:r>
              <a:rPr lang="en-IN" b="1" dirty="0"/>
              <a:t>="8dp"</a:t>
            </a:r>
          </a:p>
          <a:p>
            <a:pPr algn="l"/>
            <a:r>
              <a:rPr lang="en-IN" b="1" dirty="0"/>
              <a:t>    </a:t>
            </a:r>
            <a:r>
              <a:rPr lang="en-IN" b="1" dirty="0" err="1"/>
              <a:t>android:id</a:t>
            </a:r>
            <a:r>
              <a:rPr lang="en-IN" b="1" dirty="0"/>
              <a:t>="@+id/</a:t>
            </a:r>
            <a:r>
              <a:rPr lang="en-IN" b="1" dirty="0" err="1"/>
              <a:t>toast_root</a:t>
            </a:r>
            <a:r>
              <a:rPr lang="en-IN" b="1" dirty="0"/>
              <a:t>"</a:t>
            </a:r>
          </a:p>
          <a:p>
            <a:pPr algn="l"/>
            <a:r>
              <a:rPr lang="en-IN" b="1" dirty="0"/>
              <a:t>    &gt;</a:t>
            </a:r>
          </a:p>
          <a:p>
            <a:pPr algn="l"/>
            <a:r>
              <a:rPr lang="en-IN" b="1" dirty="0"/>
              <a:t>    &lt;</a:t>
            </a:r>
            <a:r>
              <a:rPr lang="en-IN" b="1" dirty="0" err="1"/>
              <a:t>ImageView</a:t>
            </a:r>
            <a:endParaRPr lang="en-IN" b="1" dirty="0"/>
          </a:p>
          <a:p>
            <a:pPr algn="l"/>
            <a:r>
              <a:rPr lang="en-IN" b="1" dirty="0"/>
              <a:t>        </a:t>
            </a:r>
            <a:r>
              <a:rPr lang="en-IN" b="1" dirty="0" err="1"/>
              <a:t>android:id</a:t>
            </a:r>
            <a:r>
              <a:rPr lang="en-IN" b="1" dirty="0"/>
              <a:t>="@+id/</a:t>
            </a:r>
            <a:r>
              <a:rPr lang="en-IN" b="1" dirty="0" err="1"/>
              <a:t>toast_image</a:t>
            </a:r>
            <a:r>
              <a:rPr lang="en-IN" b="1" dirty="0"/>
              <a:t>"</a:t>
            </a:r>
          </a:p>
          <a:p>
            <a:pPr algn="l"/>
            <a:r>
              <a:rPr lang="en-IN" b="1" dirty="0"/>
              <a:t>        </a:t>
            </a:r>
            <a:r>
              <a:rPr lang="en-IN" b="1" dirty="0" err="1"/>
              <a:t>android:layout_width</a:t>
            </a:r>
            <a:r>
              <a:rPr lang="en-IN" b="1" dirty="0"/>
              <a:t>="</a:t>
            </a:r>
            <a:r>
              <a:rPr lang="en-IN" b="1" dirty="0" err="1"/>
              <a:t>wrap_content</a:t>
            </a:r>
            <a:r>
              <a:rPr lang="en-IN" b="1" dirty="0"/>
              <a:t>"</a:t>
            </a:r>
          </a:p>
          <a:p>
            <a:pPr algn="l"/>
            <a:r>
              <a:rPr lang="en-IN" b="1" dirty="0"/>
              <a:t>        </a:t>
            </a:r>
            <a:r>
              <a:rPr lang="en-IN" b="1" dirty="0" err="1"/>
              <a:t>android:layout_height</a:t>
            </a:r>
            <a:r>
              <a:rPr lang="en-IN" b="1" dirty="0"/>
              <a:t>="</a:t>
            </a:r>
            <a:r>
              <a:rPr lang="en-IN" b="1" dirty="0" err="1"/>
              <a:t>wrap_content</a:t>
            </a:r>
            <a:r>
              <a:rPr lang="en-IN" b="1" dirty="0"/>
              <a:t>"</a:t>
            </a:r>
          </a:p>
          <a:p>
            <a:pPr algn="l"/>
            <a:r>
              <a:rPr lang="en-IN" b="1" dirty="0"/>
              <a:t>        </a:t>
            </a:r>
            <a:r>
              <a:rPr lang="en-IN" b="1" dirty="0" err="1"/>
              <a:t>android:src</a:t>
            </a:r>
            <a:r>
              <a:rPr lang="en-IN" b="1" dirty="0"/>
              <a:t>="@</a:t>
            </a:r>
            <a:r>
              <a:rPr lang="en-IN" b="1" dirty="0" err="1"/>
              <a:t>drawable</a:t>
            </a:r>
            <a:r>
              <a:rPr lang="en-IN" b="1" dirty="0"/>
              <a:t>/smile"</a:t>
            </a:r>
          </a:p>
          <a:p>
            <a:pPr algn="l"/>
            <a:r>
              <a:rPr lang="en-IN" b="1" dirty="0"/>
              <a:t>        /&gt;</a:t>
            </a:r>
          </a:p>
          <a:p>
            <a:pPr algn="l"/>
            <a:r>
              <a:rPr lang="en-IN" b="1" dirty="0"/>
              <a:t>    &lt;</a:t>
            </a:r>
            <a:r>
              <a:rPr lang="en-IN" b="1" dirty="0" err="1"/>
              <a:t>TextView</a:t>
            </a:r>
            <a:endParaRPr lang="en-IN" b="1" dirty="0"/>
          </a:p>
          <a:p>
            <a:pPr algn="l"/>
            <a:r>
              <a:rPr lang="en-IN" b="1" dirty="0"/>
              <a:t>        </a:t>
            </a:r>
            <a:r>
              <a:rPr lang="en-IN" b="1" dirty="0" err="1"/>
              <a:t>android:id</a:t>
            </a:r>
            <a:r>
              <a:rPr lang="en-IN" b="1" dirty="0"/>
              <a:t>="@+id/</a:t>
            </a:r>
            <a:r>
              <a:rPr lang="en-IN" b="1" dirty="0" err="1"/>
              <a:t>toast_text</a:t>
            </a:r>
            <a:r>
              <a:rPr lang="en-IN" b="1" dirty="0"/>
              <a:t>"</a:t>
            </a:r>
          </a:p>
          <a:p>
            <a:pPr algn="l"/>
            <a:r>
              <a:rPr lang="en-IN" b="1" dirty="0"/>
              <a:t>        </a:t>
            </a:r>
            <a:r>
              <a:rPr lang="en-IN" b="1" dirty="0" err="1"/>
              <a:t>android:layout_width</a:t>
            </a:r>
            <a:r>
              <a:rPr lang="en-IN" b="1" dirty="0"/>
              <a:t>="</a:t>
            </a:r>
            <a:r>
              <a:rPr lang="en-IN" b="1" dirty="0" err="1"/>
              <a:t>wrap_content</a:t>
            </a:r>
            <a:r>
              <a:rPr lang="en-IN" b="1" dirty="0"/>
              <a:t>"</a:t>
            </a:r>
          </a:p>
          <a:p>
            <a:pPr algn="l"/>
            <a:r>
              <a:rPr lang="en-IN" b="1" dirty="0"/>
              <a:t>        </a:t>
            </a:r>
            <a:r>
              <a:rPr lang="en-IN" b="1" dirty="0" err="1"/>
              <a:t>android:layout_height</a:t>
            </a:r>
            <a:r>
              <a:rPr lang="en-IN" b="1" dirty="0"/>
              <a:t>="</a:t>
            </a:r>
            <a:r>
              <a:rPr lang="en-IN" b="1" dirty="0" err="1"/>
              <a:t>wrap_content</a:t>
            </a:r>
            <a:r>
              <a:rPr lang="en-IN" b="1" dirty="0"/>
              <a:t>"</a:t>
            </a:r>
          </a:p>
          <a:p>
            <a:pPr algn="l"/>
            <a:r>
              <a:rPr lang="en-IN" b="1" dirty="0"/>
              <a:t>        </a:t>
            </a:r>
            <a:r>
              <a:rPr lang="en-IN" b="1" dirty="0" err="1"/>
              <a:t>android:text</a:t>
            </a:r>
            <a:r>
              <a:rPr lang="en-IN" b="1" dirty="0"/>
              <a:t>="This is a custom toast"</a:t>
            </a:r>
          </a:p>
          <a:p>
            <a:pPr algn="l"/>
            <a:r>
              <a:rPr lang="en-IN" b="1" dirty="0"/>
              <a:t>        </a:t>
            </a:r>
            <a:r>
              <a:rPr lang="en-IN" b="1" dirty="0" err="1"/>
              <a:t>android:textColor</a:t>
            </a:r>
            <a:r>
              <a:rPr lang="en-IN" b="1" dirty="0"/>
              <a:t>="@</a:t>
            </a:r>
            <a:r>
              <a:rPr lang="en-IN" b="1" dirty="0" err="1"/>
              <a:t>android:color</a:t>
            </a:r>
            <a:r>
              <a:rPr lang="en-IN" b="1" dirty="0"/>
              <a:t>/</a:t>
            </a:r>
            <a:r>
              <a:rPr lang="en-IN" b="1" dirty="0" err="1"/>
              <a:t>holo_green_dark</a:t>
            </a:r>
            <a:r>
              <a:rPr lang="en-IN" b="1" dirty="0"/>
              <a:t>"</a:t>
            </a:r>
          </a:p>
          <a:p>
            <a:pPr algn="l"/>
            <a:r>
              <a:rPr lang="en-IN" b="1" dirty="0"/>
              <a:t>        </a:t>
            </a:r>
            <a:r>
              <a:rPr lang="en-IN" b="1" dirty="0" err="1"/>
              <a:t>android:textSize</a:t>
            </a:r>
            <a:r>
              <a:rPr lang="en-IN" b="1" dirty="0"/>
              <a:t>="16sp"/&gt;</a:t>
            </a:r>
          </a:p>
          <a:p>
            <a:pPr algn="l"/>
            <a:r>
              <a:rPr lang="en-IN" b="1" dirty="0"/>
              <a:t>&lt;/</a:t>
            </a:r>
            <a:r>
              <a:rPr lang="en-IN" b="1" dirty="0" err="1"/>
              <a:t>LinearLayout</a:t>
            </a:r>
            <a:r>
              <a:rPr lang="en-IN" b="1" dirty="0"/>
              <a:t>&gt;</a:t>
            </a:r>
          </a:p>
        </p:txBody>
      </p:sp>
      <p:sp>
        <p:nvSpPr>
          <p:cNvPr id="4" name="Footer Placeholder 3"/>
          <p:cNvSpPr>
            <a:spLocks noGrp="1"/>
          </p:cNvSpPr>
          <p:nvPr>
            <p:ph type="ftr" sz="quarter" idx="11"/>
          </p:nvPr>
        </p:nvSpPr>
        <p:spPr/>
        <p:txBody>
          <a:bodyPr/>
          <a:lstStyle/>
          <a:p>
            <a:r>
              <a:rPr lang="en-IN"/>
              <a:t>Sindhu K, Dept. of ISE</a:t>
            </a:r>
          </a:p>
        </p:txBody>
      </p:sp>
      <p:sp>
        <p:nvSpPr>
          <p:cNvPr id="5" name="Slide Number Placeholder 4"/>
          <p:cNvSpPr>
            <a:spLocks noGrp="1"/>
          </p:cNvSpPr>
          <p:nvPr>
            <p:ph type="sldNum" sz="quarter" idx="12"/>
          </p:nvPr>
        </p:nvSpPr>
        <p:spPr/>
        <p:txBody>
          <a:bodyPr/>
          <a:lstStyle/>
          <a:p>
            <a:fld id="{02124C15-E7F5-4A93-BE73-DCF3894E2D93}" type="slidenum">
              <a:rPr lang="en-IN" smtClean="0"/>
              <a:t>6</a:t>
            </a:fld>
            <a:endParaRPr lang="en-IN"/>
          </a:p>
        </p:txBody>
      </p:sp>
    </p:spTree>
    <p:extLst>
      <p:ext uri="{BB962C8B-B14F-4D97-AF65-F5344CB8AC3E}">
        <p14:creationId xmlns:p14="http://schemas.microsoft.com/office/powerpoint/2010/main" val="3708506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2477" y="329149"/>
            <a:ext cx="10341165" cy="783556"/>
          </a:xfrm>
        </p:spPr>
        <p:txBody>
          <a:bodyPr>
            <a:normAutofit fontScale="90000"/>
          </a:bodyPr>
          <a:lstStyle/>
          <a:p>
            <a:r>
              <a:rPr lang="en-IN" b="1" dirty="0"/>
              <a:t>Toast and Custom Toast</a:t>
            </a:r>
          </a:p>
        </p:txBody>
      </p:sp>
      <p:sp>
        <p:nvSpPr>
          <p:cNvPr id="3" name="Subtitle 2"/>
          <p:cNvSpPr>
            <a:spLocks noGrp="1"/>
          </p:cNvSpPr>
          <p:nvPr>
            <p:ph type="subTitle" idx="1"/>
          </p:nvPr>
        </p:nvSpPr>
        <p:spPr>
          <a:xfrm>
            <a:off x="1182477" y="1277958"/>
            <a:ext cx="10341165" cy="5177926"/>
          </a:xfrm>
        </p:spPr>
        <p:txBody>
          <a:bodyPr>
            <a:normAutofit fontScale="85000" lnSpcReduction="20000"/>
          </a:bodyPr>
          <a:lstStyle/>
          <a:p>
            <a:pPr algn="l"/>
            <a:r>
              <a:rPr lang="en-IN" b="1" dirty="0"/>
              <a:t>MainActivity.java</a:t>
            </a:r>
          </a:p>
          <a:p>
            <a:pPr algn="l"/>
            <a:r>
              <a:rPr lang="en-IN" dirty="0"/>
              <a:t>public class </a:t>
            </a:r>
            <a:r>
              <a:rPr lang="en-IN" dirty="0" err="1"/>
              <a:t>MainActivity</a:t>
            </a:r>
            <a:r>
              <a:rPr lang="en-IN" dirty="0"/>
              <a:t> extends </a:t>
            </a:r>
            <a:r>
              <a:rPr lang="en-IN" dirty="0" err="1"/>
              <a:t>AppCompatActivity</a:t>
            </a:r>
            <a:r>
              <a:rPr lang="en-IN" dirty="0"/>
              <a:t> {</a:t>
            </a:r>
          </a:p>
          <a:p>
            <a:pPr algn="l"/>
            <a:r>
              <a:rPr lang="en-IN" dirty="0"/>
              <a:t>Button b1;</a:t>
            </a:r>
          </a:p>
          <a:p>
            <a:pPr algn="l"/>
            <a:r>
              <a:rPr lang="en-IN" dirty="0"/>
              <a:t>    @Override</a:t>
            </a:r>
          </a:p>
          <a:p>
            <a:pPr algn="l"/>
            <a:r>
              <a:rPr lang="en-IN" dirty="0"/>
              <a:t>    protected void </a:t>
            </a:r>
            <a:r>
              <a:rPr lang="en-IN" dirty="0" err="1"/>
              <a:t>onCreate</a:t>
            </a:r>
            <a:r>
              <a:rPr lang="en-IN" dirty="0"/>
              <a:t>(Bundle </a:t>
            </a:r>
            <a:r>
              <a:rPr lang="en-IN" dirty="0" err="1"/>
              <a:t>savedInstanceState</a:t>
            </a:r>
            <a:r>
              <a:rPr lang="en-IN" dirty="0"/>
              <a:t>) {</a:t>
            </a:r>
          </a:p>
          <a:p>
            <a:pPr algn="l"/>
            <a:r>
              <a:rPr lang="en-IN" dirty="0"/>
              <a:t>        </a:t>
            </a:r>
            <a:r>
              <a:rPr lang="en-IN" dirty="0" err="1"/>
              <a:t>super.onCreate</a:t>
            </a:r>
            <a:r>
              <a:rPr lang="en-IN" dirty="0"/>
              <a:t>(</a:t>
            </a:r>
            <a:r>
              <a:rPr lang="en-IN" dirty="0" err="1"/>
              <a:t>savedInstanceState</a:t>
            </a:r>
            <a:r>
              <a:rPr lang="en-IN" dirty="0"/>
              <a:t>);</a:t>
            </a:r>
          </a:p>
          <a:p>
            <a:pPr algn="l"/>
            <a:r>
              <a:rPr lang="en-IN" dirty="0"/>
              <a:t>        </a:t>
            </a:r>
            <a:r>
              <a:rPr lang="en-IN" dirty="0" err="1"/>
              <a:t>setContentView</a:t>
            </a:r>
            <a:r>
              <a:rPr lang="en-IN" dirty="0"/>
              <a:t>(</a:t>
            </a:r>
            <a:r>
              <a:rPr lang="en-IN" dirty="0" err="1"/>
              <a:t>R.layout.activity_main</a:t>
            </a:r>
            <a:r>
              <a:rPr lang="en-IN" dirty="0"/>
              <a:t>);</a:t>
            </a:r>
          </a:p>
          <a:p>
            <a:pPr algn="l"/>
            <a:r>
              <a:rPr lang="en-IN" dirty="0"/>
              <a:t>       b1= </a:t>
            </a:r>
            <a:r>
              <a:rPr lang="en-IN" dirty="0" err="1"/>
              <a:t>findViewById</a:t>
            </a:r>
            <a:r>
              <a:rPr lang="en-IN" dirty="0"/>
              <a:t>(</a:t>
            </a:r>
            <a:r>
              <a:rPr lang="en-IN" dirty="0" err="1"/>
              <a:t>R.id.button</a:t>
            </a:r>
            <a:r>
              <a:rPr lang="en-IN" dirty="0"/>
              <a:t>);</a:t>
            </a:r>
          </a:p>
          <a:p>
            <a:pPr algn="l"/>
            <a:r>
              <a:rPr lang="en-IN" dirty="0"/>
              <a:t>        b1.setOnClickListener(new </a:t>
            </a:r>
            <a:r>
              <a:rPr lang="en-IN" dirty="0" err="1"/>
              <a:t>View.OnClickListener</a:t>
            </a:r>
            <a:r>
              <a:rPr lang="en-IN" dirty="0"/>
              <a:t>() {</a:t>
            </a:r>
          </a:p>
          <a:p>
            <a:pPr algn="l"/>
            <a:r>
              <a:rPr lang="en-IN" dirty="0"/>
              <a:t>            @Override</a:t>
            </a:r>
          </a:p>
          <a:p>
            <a:pPr algn="l"/>
            <a:r>
              <a:rPr lang="en-IN" dirty="0"/>
              <a:t>            public void </a:t>
            </a:r>
            <a:r>
              <a:rPr lang="en-IN" dirty="0" err="1"/>
              <a:t>onClick</a:t>
            </a:r>
            <a:r>
              <a:rPr lang="en-IN" dirty="0"/>
              <a:t>(View v) {</a:t>
            </a:r>
          </a:p>
          <a:p>
            <a:pPr algn="l"/>
            <a:r>
              <a:rPr lang="en-IN" dirty="0"/>
              <a:t>                </a:t>
            </a:r>
            <a:r>
              <a:rPr lang="en-IN" dirty="0" err="1"/>
              <a:t>showToast</a:t>
            </a:r>
            <a:r>
              <a:rPr lang="en-IN" dirty="0"/>
              <a:t>();</a:t>
            </a:r>
          </a:p>
          <a:p>
            <a:pPr algn="l"/>
            <a:r>
              <a:rPr lang="en-IN" dirty="0"/>
              <a:t>            }</a:t>
            </a:r>
          </a:p>
          <a:p>
            <a:pPr algn="l"/>
            <a:r>
              <a:rPr lang="en-IN" dirty="0"/>
              <a:t>        });</a:t>
            </a:r>
          </a:p>
          <a:p>
            <a:pPr algn="l"/>
            <a:r>
              <a:rPr lang="en-IN" dirty="0"/>
              <a:t>    }</a:t>
            </a:r>
          </a:p>
        </p:txBody>
      </p:sp>
      <p:sp>
        <p:nvSpPr>
          <p:cNvPr id="4" name="Footer Placeholder 3"/>
          <p:cNvSpPr>
            <a:spLocks noGrp="1"/>
          </p:cNvSpPr>
          <p:nvPr>
            <p:ph type="ftr" sz="quarter" idx="11"/>
          </p:nvPr>
        </p:nvSpPr>
        <p:spPr/>
        <p:txBody>
          <a:bodyPr/>
          <a:lstStyle/>
          <a:p>
            <a:r>
              <a:rPr lang="en-IN"/>
              <a:t>Sindhu K, Dept. of ISE</a:t>
            </a:r>
          </a:p>
        </p:txBody>
      </p:sp>
      <p:sp>
        <p:nvSpPr>
          <p:cNvPr id="5" name="Slide Number Placeholder 4"/>
          <p:cNvSpPr>
            <a:spLocks noGrp="1"/>
          </p:cNvSpPr>
          <p:nvPr>
            <p:ph type="sldNum" sz="quarter" idx="12"/>
          </p:nvPr>
        </p:nvSpPr>
        <p:spPr/>
        <p:txBody>
          <a:bodyPr/>
          <a:lstStyle/>
          <a:p>
            <a:fld id="{02124C15-E7F5-4A93-BE73-DCF3894E2D93}" type="slidenum">
              <a:rPr lang="en-IN" smtClean="0"/>
              <a:t>7</a:t>
            </a:fld>
            <a:endParaRPr lang="en-IN"/>
          </a:p>
        </p:txBody>
      </p:sp>
    </p:spTree>
    <p:extLst>
      <p:ext uri="{BB962C8B-B14F-4D97-AF65-F5344CB8AC3E}">
        <p14:creationId xmlns:p14="http://schemas.microsoft.com/office/powerpoint/2010/main" val="399367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2477" y="329149"/>
            <a:ext cx="10341165" cy="783556"/>
          </a:xfrm>
        </p:spPr>
        <p:txBody>
          <a:bodyPr>
            <a:normAutofit fontScale="90000"/>
          </a:bodyPr>
          <a:lstStyle/>
          <a:p>
            <a:r>
              <a:rPr lang="en-IN" b="1" dirty="0"/>
              <a:t>Toast and Custom Toast</a:t>
            </a:r>
          </a:p>
        </p:txBody>
      </p:sp>
      <p:sp>
        <p:nvSpPr>
          <p:cNvPr id="3" name="Subtitle 2"/>
          <p:cNvSpPr>
            <a:spLocks noGrp="1"/>
          </p:cNvSpPr>
          <p:nvPr>
            <p:ph type="subTitle" idx="1"/>
          </p:nvPr>
        </p:nvSpPr>
        <p:spPr>
          <a:xfrm>
            <a:off x="1182477" y="1277958"/>
            <a:ext cx="10341165" cy="5177926"/>
          </a:xfrm>
        </p:spPr>
        <p:txBody>
          <a:bodyPr>
            <a:normAutofit fontScale="92500" lnSpcReduction="10000"/>
          </a:bodyPr>
          <a:lstStyle/>
          <a:p>
            <a:pPr algn="l"/>
            <a:r>
              <a:rPr lang="en-IN" b="1" dirty="0"/>
              <a:t> public void </a:t>
            </a:r>
            <a:r>
              <a:rPr lang="en-IN" b="1" dirty="0" err="1"/>
              <a:t>showToast</a:t>
            </a:r>
            <a:r>
              <a:rPr lang="en-IN" b="1" dirty="0"/>
              <a:t>()</a:t>
            </a:r>
          </a:p>
          <a:p>
            <a:pPr algn="l"/>
            <a:r>
              <a:rPr lang="en-IN" b="1" dirty="0"/>
              <a:t>    {</a:t>
            </a:r>
          </a:p>
          <a:p>
            <a:pPr algn="l"/>
            <a:r>
              <a:rPr lang="en-IN" b="1" dirty="0"/>
              <a:t>      </a:t>
            </a:r>
            <a:r>
              <a:rPr lang="en-IN" b="1" dirty="0" err="1"/>
              <a:t>LayoutInflater</a:t>
            </a:r>
            <a:r>
              <a:rPr lang="en-IN" b="1" dirty="0"/>
              <a:t> </a:t>
            </a:r>
            <a:r>
              <a:rPr lang="en-IN" b="1" dirty="0" err="1"/>
              <a:t>inflater</a:t>
            </a:r>
            <a:r>
              <a:rPr lang="en-IN" b="1" dirty="0"/>
              <a:t> = </a:t>
            </a:r>
            <a:r>
              <a:rPr lang="en-IN" b="1" dirty="0" err="1"/>
              <a:t>getLayoutInflater</a:t>
            </a:r>
            <a:r>
              <a:rPr lang="en-IN" b="1" dirty="0"/>
              <a:t>();</a:t>
            </a:r>
          </a:p>
          <a:p>
            <a:pPr algn="l"/>
            <a:r>
              <a:rPr lang="en-IN" b="1" dirty="0"/>
              <a:t>    //</a:t>
            </a:r>
            <a:r>
              <a:rPr lang="en-IN" b="1" dirty="0" err="1"/>
              <a:t>LayoutInflater</a:t>
            </a:r>
            <a:r>
              <a:rPr lang="en-IN" b="1" dirty="0"/>
              <a:t> class to inflate layout and get a view for the same.</a:t>
            </a:r>
          </a:p>
          <a:p>
            <a:pPr algn="l"/>
            <a:r>
              <a:rPr lang="en-IN" b="1" dirty="0"/>
              <a:t>      View layout = </a:t>
            </a:r>
            <a:r>
              <a:rPr lang="en-IN" b="1" dirty="0" err="1"/>
              <a:t>inflater.inflate</a:t>
            </a:r>
            <a:r>
              <a:rPr lang="en-IN" b="1" dirty="0"/>
              <a:t>(</a:t>
            </a:r>
            <a:r>
              <a:rPr lang="en-IN" b="1" dirty="0" err="1"/>
              <a:t>R.layout.custom</a:t>
            </a:r>
            <a:r>
              <a:rPr lang="en-IN" b="1" dirty="0"/>
              <a:t>, (</a:t>
            </a:r>
            <a:r>
              <a:rPr lang="en-IN" b="1" dirty="0" err="1"/>
              <a:t>ViewGroup</a:t>
            </a:r>
            <a:r>
              <a:rPr lang="en-IN" b="1" dirty="0"/>
              <a:t>) </a:t>
            </a:r>
            <a:r>
              <a:rPr lang="en-IN" b="1" dirty="0" err="1"/>
              <a:t>findViewById</a:t>
            </a:r>
            <a:r>
              <a:rPr lang="en-IN" b="1" dirty="0"/>
              <a:t>(</a:t>
            </a:r>
            <a:r>
              <a:rPr lang="en-IN" b="1" dirty="0" err="1"/>
              <a:t>R.id.toast_root</a:t>
            </a:r>
            <a:r>
              <a:rPr lang="en-IN" b="1" dirty="0"/>
              <a:t>));</a:t>
            </a:r>
          </a:p>
          <a:p>
            <a:pPr algn="l"/>
            <a:r>
              <a:rPr lang="en-IN" b="1" dirty="0"/>
              <a:t>      Toast </a:t>
            </a:r>
            <a:r>
              <a:rPr lang="en-IN" b="1" dirty="0" err="1"/>
              <a:t>toast</a:t>
            </a:r>
            <a:r>
              <a:rPr lang="en-IN" b="1" dirty="0"/>
              <a:t> = new Toast(</a:t>
            </a:r>
            <a:r>
              <a:rPr lang="en-IN" b="1" dirty="0" err="1"/>
              <a:t>getApplicationContext</a:t>
            </a:r>
            <a:r>
              <a:rPr lang="en-IN" b="1" dirty="0"/>
              <a:t>());</a:t>
            </a:r>
          </a:p>
          <a:p>
            <a:pPr algn="l"/>
            <a:r>
              <a:rPr lang="en-IN" b="1" dirty="0"/>
              <a:t>      </a:t>
            </a:r>
            <a:r>
              <a:rPr lang="en-IN" b="1" dirty="0" err="1"/>
              <a:t>toast.setGravity</a:t>
            </a:r>
            <a:r>
              <a:rPr lang="en-IN" b="1" dirty="0"/>
              <a:t>(Gravity.CENTER,0,0);</a:t>
            </a:r>
          </a:p>
          <a:p>
            <a:pPr algn="l"/>
            <a:r>
              <a:rPr lang="en-IN" b="1" dirty="0"/>
              <a:t>      </a:t>
            </a:r>
            <a:r>
              <a:rPr lang="en-IN" b="1" dirty="0" err="1"/>
              <a:t>toast.setDuration</a:t>
            </a:r>
            <a:r>
              <a:rPr lang="en-IN" b="1" dirty="0"/>
              <a:t>(</a:t>
            </a:r>
            <a:r>
              <a:rPr lang="en-IN" b="1" dirty="0" err="1"/>
              <a:t>Toast.LENGTH_LONG</a:t>
            </a:r>
            <a:r>
              <a:rPr lang="en-IN" b="1" dirty="0"/>
              <a:t>);</a:t>
            </a:r>
          </a:p>
          <a:p>
            <a:pPr algn="l"/>
            <a:r>
              <a:rPr lang="en-IN" b="1" dirty="0"/>
              <a:t>      </a:t>
            </a:r>
            <a:r>
              <a:rPr lang="en-IN" b="1" dirty="0" err="1"/>
              <a:t>toast.setView</a:t>
            </a:r>
            <a:r>
              <a:rPr lang="en-IN" b="1" dirty="0"/>
              <a:t>(layout);</a:t>
            </a:r>
          </a:p>
          <a:p>
            <a:pPr algn="l"/>
            <a:r>
              <a:rPr lang="en-IN" b="1" dirty="0"/>
              <a:t>      </a:t>
            </a:r>
            <a:r>
              <a:rPr lang="en-IN" b="1" dirty="0" err="1"/>
              <a:t>toast.show</a:t>
            </a:r>
            <a:r>
              <a:rPr lang="en-IN" b="1" dirty="0"/>
              <a:t>();</a:t>
            </a:r>
          </a:p>
          <a:p>
            <a:pPr algn="l"/>
            <a:r>
              <a:rPr lang="en-IN" b="1" dirty="0"/>
              <a:t>    }</a:t>
            </a:r>
          </a:p>
          <a:p>
            <a:pPr algn="l"/>
            <a:r>
              <a:rPr lang="en-IN" b="1" dirty="0"/>
              <a:t>}      </a:t>
            </a:r>
          </a:p>
        </p:txBody>
      </p:sp>
      <p:sp>
        <p:nvSpPr>
          <p:cNvPr id="4" name="Footer Placeholder 3"/>
          <p:cNvSpPr>
            <a:spLocks noGrp="1"/>
          </p:cNvSpPr>
          <p:nvPr>
            <p:ph type="ftr" sz="quarter" idx="11"/>
          </p:nvPr>
        </p:nvSpPr>
        <p:spPr/>
        <p:txBody>
          <a:bodyPr/>
          <a:lstStyle/>
          <a:p>
            <a:r>
              <a:rPr lang="en-IN"/>
              <a:t>Sindhu K, Dept. of ISE</a:t>
            </a:r>
          </a:p>
        </p:txBody>
      </p:sp>
      <p:sp>
        <p:nvSpPr>
          <p:cNvPr id="5" name="Slide Number Placeholder 4"/>
          <p:cNvSpPr>
            <a:spLocks noGrp="1"/>
          </p:cNvSpPr>
          <p:nvPr>
            <p:ph type="sldNum" sz="quarter" idx="12"/>
          </p:nvPr>
        </p:nvSpPr>
        <p:spPr/>
        <p:txBody>
          <a:bodyPr/>
          <a:lstStyle/>
          <a:p>
            <a:fld id="{02124C15-E7F5-4A93-BE73-DCF3894E2D93}" type="slidenum">
              <a:rPr lang="en-IN" smtClean="0"/>
              <a:t>8</a:t>
            </a:fld>
            <a:endParaRPr lang="en-IN"/>
          </a:p>
        </p:txBody>
      </p:sp>
    </p:spTree>
    <p:extLst>
      <p:ext uri="{BB962C8B-B14F-4D97-AF65-F5344CB8AC3E}">
        <p14:creationId xmlns:p14="http://schemas.microsoft.com/office/powerpoint/2010/main" val="2657279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1136</Words>
  <Application>Microsoft Office PowerPoint</Application>
  <PresentationFormat>Widescreen</PresentationFormat>
  <Paragraphs>118</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Toast and Custom Toast</vt:lpstr>
      <vt:lpstr>Toast and Custom Toast</vt:lpstr>
      <vt:lpstr>Toast and Custom Toast</vt:lpstr>
      <vt:lpstr>Toast and Custom Toast</vt:lpstr>
      <vt:lpstr>Toast and Custom Toast</vt:lpstr>
      <vt:lpstr>Toast and Custom Toast</vt:lpstr>
      <vt:lpstr>Toast and Custom Toast</vt:lpstr>
      <vt:lpstr>Toast and Custom Toast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Toast and Custom Toast</dc:title>
  <dc:creator>admin</dc:creator>
  <cp:lastModifiedBy>admin</cp:lastModifiedBy>
  <cp:revision>13</cp:revision>
  <dcterms:created xsi:type="dcterms:W3CDTF">2020-10-15T04:37:58Z</dcterms:created>
  <dcterms:modified xsi:type="dcterms:W3CDTF">2022-12-10T05:36:21Z</dcterms:modified>
</cp:coreProperties>
</file>