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  <p:sldId id="268" r:id="rId5"/>
    <p:sldId id="269" r:id="rId6"/>
    <p:sldId id="272" r:id="rId7"/>
    <p:sldId id="273" r:id="rId8"/>
    <p:sldId id="274" r:id="rId9"/>
    <p:sldId id="275" r:id="rId10"/>
    <p:sldId id="276" r:id="rId11"/>
    <p:sldId id="277" r:id="rId12"/>
    <p:sldId id="279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0EF9-E1D5-4DF7-914C-19077F52F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CDBFC-B1F5-4AF8-8E20-A1061F061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26B88-97BE-43D3-BA93-FD99F2C91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783D-DDB7-4619-8B2A-5AFF3463204E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70AEF-ECB8-42D2-A28F-1763719A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49796-5DD0-4833-8F9D-C71F6B96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63E2-44C8-455E-B414-94104FD60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46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6D72-CA42-4080-8145-01E4DB48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69455-32AC-4F2A-951D-06F795E42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5AEBB-4CFE-4062-AF91-81EF813B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783D-DDB7-4619-8B2A-5AFF3463204E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2AFB8-F5FE-4AF0-8C47-70A7551C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FD69E-3CB5-4CD1-95F8-CE0095FBB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63E2-44C8-455E-B414-94104FD60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89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1B159B-9F90-4DB0-8A6D-6BBE7FDA9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2DA68-E587-41BA-8F29-16D409A0B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FC40E-5026-4F47-B18C-C329EB06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783D-DDB7-4619-8B2A-5AFF3463204E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7D3E2-630F-414A-8BFB-FA5D0B6CA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FB3DC-6381-4F6D-8E38-FF6FC3DEF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63E2-44C8-455E-B414-94104FD60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54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284DD-78C3-4FA5-A2EA-931BE79F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6BF0F-FB6A-4B19-BAAE-CA80FFC07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90BF8-00DE-49F2-A204-33729976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783D-DDB7-4619-8B2A-5AFF3463204E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D7748-079D-4D9D-A331-5A175F10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E9A65-0031-4D9C-A170-826A242D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63E2-44C8-455E-B414-94104FD60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18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AAB09-2BA9-4170-A200-5158F9150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E08D9-309D-4311-B763-F251FB711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347AC-8B80-428A-8E0C-FC405523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783D-DDB7-4619-8B2A-5AFF3463204E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9759B-5C08-4138-B221-3B76EFD4F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F4A68-A770-4086-A694-A35D94CE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63E2-44C8-455E-B414-94104FD60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8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81F3F-6D2C-472D-B0E7-347562E6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A2E30-5C40-4762-86F5-C8F08169D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F8DA5-171B-4544-BD2D-676929349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D7D57-81A7-4AB9-81D3-7F42B726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783D-DDB7-4619-8B2A-5AFF3463204E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3E2B4-289C-4A03-B99A-AD146F7A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7A333-F860-4117-8EF1-ED732DF2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63E2-44C8-455E-B414-94104FD60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16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0A91-C28F-49A1-AA66-7CE063D8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3451C-C07A-4C38-88EE-178222425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277A3-E41E-455F-8539-68D91A62C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32F91-D10E-417B-A948-2E4E15085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B2A05-5F18-4B1D-924E-3E9569856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AC219-770B-4E52-8DD2-E11E00EA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783D-DDB7-4619-8B2A-5AFF3463204E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AA1EF-C29A-4FA6-890E-7B945FDB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35A3C-E90A-40A6-8A75-22123D06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63E2-44C8-455E-B414-94104FD60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03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31BD-56A4-4B28-8CB3-701F8C0B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EF34D-541D-4061-82DA-6B65A8FD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783D-DDB7-4619-8B2A-5AFF3463204E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ABA8A-2633-4DE0-B46E-CD0B05A4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D40B9-BD29-4783-96D6-0FD09FBC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63E2-44C8-455E-B414-94104FD60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95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E61B94-3792-438B-8C46-0783F5B1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783D-DDB7-4619-8B2A-5AFF3463204E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33F45-6430-4CD5-B56C-D343A1053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FD855-B9DC-4197-95E9-35D79379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63E2-44C8-455E-B414-94104FD60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4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A37FC-B6B4-4049-8DFC-58BEEEF4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FB0A7-1CA7-4928-8004-5CFAA9B6C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94916-9172-4A29-A001-A3E0DF5F5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28003-4F76-4736-8566-CBD11415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783D-DDB7-4619-8B2A-5AFF3463204E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D62C7-6B2F-458D-AEE8-E83FC17C9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DF45D-911A-476F-AC78-F0C59716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63E2-44C8-455E-B414-94104FD60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18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0E84-F453-4A6A-BA78-F0579BD6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D981DF-3086-4A9C-98AD-BCB63062A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6A72A-3FD6-484E-AAFD-8C28793FA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6AD4C-EF6B-4FB8-87E2-4CED0947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783D-DDB7-4619-8B2A-5AFF3463204E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67A4F-62C7-4CDB-B31B-F66CD64B4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2D74B-E3C2-4972-9269-92EDC1E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63E2-44C8-455E-B414-94104FD60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44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A0EF67-85C0-40A2-858E-C6B643DA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5A81A-BD33-41A7-B9F7-A458033EF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D15FF-D9DC-4D7A-AA21-16774D2E0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3783D-DDB7-4619-8B2A-5AFF3463204E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6C4A3-6265-4353-93FF-A31CC61B4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54830-C5F0-4D2C-838B-80251056C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F63E2-44C8-455E-B414-94104FD60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66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bhiandroid.com/ui/xml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5249"/>
            <a:ext cx="9144000" cy="783556"/>
          </a:xfrm>
        </p:spPr>
        <p:txBody>
          <a:bodyPr>
            <a:normAutofit fontScale="90000"/>
          </a:bodyPr>
          <a:lstStyle/>
          <a:p>
            <a:r>
              <a:rPr lang="en-IN" dirty="0"/>
              <a:t>Adapter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3012" y="1178804"/>
            <a:ext cx="9144000" cy="49906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473506" y="1291194"/>
            <a:ext cx="96755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Adapter is a bridge between UI component and data source that helps us to fill data in UI component.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holds the data and send the data to an Adapter view then view can takes the data from the adapter view and shows the data on different views like as </a:t>
            </a:r>
            <a:r>
              <a:rPr lang="en-IN" dirty="0" err="1"/>
              <a:t>ListView</a:t>
            </a:r>
            <a:r>
              <a:rPr lang="en-IN" dirty="0"/>
              <a:t>, </a:t>
            </a:r>
            <a:r>
              <a:rPr lang="en-IN" dirty="0" err="1"/>
              <a:t>GridView</a:t>
            </a:r>
            <a:r>
              <a:rPr lang="en-IN" dirty="0"/>
              <a:t>, Spinner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fill data in a list or a grid we need to implement Adapter.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Here data source is the source from where we get the data and UI components are list or grid items in which we want to display that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49" y="3586564"/>
            <a:ext cx="4976089" cy="18557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013" y="3451917"/>
            <a:ext cx="5204552" cy="202721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332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5249"/>
            <a:ext cx="9144000" cy="783556"/>
          </a:xfrm>
        </p:spPr>
        <p:txBody>
          <a:bodyPr>
            <a:normAutofit fontScale="90000"/>
          </a:bodyPr>
          <a:lstStyle/>
          <a:p>
            <a:r>
              <a:rPr lang="en-IN" dirty="0"/>
              <a:t>Spinner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3012" y="1178804"/>
            <a:ext cx="9144000" cy="49906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10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72B754-3A5B-40A3-9A24-F3D3C533E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30" y="1636596"/>
            <a:ext cx="11325339" cy="358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2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5249"/>
            <a:ext cx="9144000" cy="783556"/>
          </a:xfrm>
        </p:spPr>
        <p:txBody>
          <a:bodyPr>
            <a:normAutofit fontScale="90000"/>
          </a:bodyPr>
          <a:lstStyle/>
          <a:p>
            <a:r>
              <a:rPr lang="en-IN" dirty="0"/>
              <a:t>Spinner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3012" y="1178804"/>
            <a:ext cx="9144000" cy="49906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11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D45493-1FF6-4511-B8FA-60EB6CAAA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4" y="1301023"/>
            <a:ext cx="10203989" cy="422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46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5249"/>
            <a:ext cx="9144000" cy="783556"/>
          </a:xfrm>
        </p:spPr>
        <p:txBody>
          <a:bodyPr>
            <a:normAutofit fontScale="90000"/>
          </a:bodyPr>
          <a:lstStyle/>
          <a:p>
            <a:r>
              <a:rPr lang="en-IN" dirty="0"/>
              <a:t>Spinner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3012" y="1178804"/>
            <a:ext cx="9144000" cy="49906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12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E2FC20-78E9-4E6C-9BAD-01E1728BA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381" y="1723497"/>
            <a:ext cx="9734607" cy="435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26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5249"/>
            <a:ext cx="9144000" cy="783556"/>
          </a:xfrm>
        </p:spPr>
        <p:txBody>
          <a:bodyPr>
            <a:normAutofit fontScale="90000"/>
          </a:bodyPr>
          <a:lstStyle/>
          <a:p>
            <a:r>
              <a:rPr lang="en-IN" dirty="0"/>
              <a:t>Spinner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3012" y="1178804"/>
            <a:ext cx="9144000" cy="49906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13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D59E4B-4585-4B16-B3CC-BE882C50AD7B}"/>
              </a:ext>
            </a:extLst>
          </p:cNvPr>
          <p:cNvSpPr/>
          <p:nvPr/>
        </p:nvSpPr>
        <p:spPr>
          <a:xfrm>
            <a:off x="804231" y="1365710"/>
            <a:ext cx="105495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1020"/>
              </a:spcAft>
            </a:pPr>
            <a:r>
              <a:rPr lang="en-IN" spc="15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an application to choose the IPL Teams from a dropdown and when a team is selected it should open another activity and display the </a:t>
            </a:r>
            <a:r>
              <a:rPr lang="en-IN" spc="15" dirty="0" err="1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choosen</a:t>
            </a:r>
            <a:r>
              <a:rPr lang="en-IN" spc="15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team name.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31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5249"/>
            <a:ext cx="9144000" cy="783556"/>
          </a:xfrm>
        </p:spPr>
        <p:txBody>
          <a:bodyPr>
            <a:normAutofit fontScale="90000"/>
          </a:bodyPr>
          <a:lstStyle/>
          <a:p>
            <a:r>
              <a:rPr lang="en-IN" dirty="0"/>
              <a:t>Adapter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3012" y="1178804"/>
            <a:ext cx="9144000" cy="49906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473506" y="1291194"/>
            <a:ext cx="967556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Adapters In Android: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are the some commonly used Adapter in Android used to fill the data in the UI components:</a:t>
            </a:r>
          </a:p>
          <a:p>
            <a:endParaRPr lang="en-IN" dirty="0"/>
          </a:p>
          <a:p>
            <a:pPr marL="892175" indent="-285750">
              <a:buFont typeface="Arial" panose="020B0604020202020204" pitchFamily="34" charset="0"/>
              <a:buChar char="•"/>
            </a:pPr>
            <a:r>
              <a:rPr lang="en-IN" dirty="0" err="1"/>
              <a:t>BaseAdapter</a:t>
            </a:r>
            <a:r>
              <a:rPr lang="en-IN" dirty="0"/>
              <a:t> – It is parent adapter for all other adapters</a:t>
            </a:r>
          </a:p>
          <a:p>
            <a:pPr marL="892175" indent="-285750">
              <a:buFont typeface="Arial" panose="020B0604020202020204" pitchFamily="34" charset="0"/>
              <a:buChar char="•"/>
            </a:pPr>
            <a:r>
              <a:rPr lang="en-IN" dirty="0" err="1"/>
              <a:t>ArrayAdapter</a:t>
            </a:r>
            <a:r>
              <a:rPr lang="en-IN" dirty="0"/>
              <a:t> – It is used whenever we have a list of single items which is backed by an array</a:t>
            </a:r>
          </a:p>
          <a:p>
            <a:pPr marL="892175" indent="-285750">
              <a:buFont typeface="Arial" panose="020B0604020202020204" pitchFamily="34" charset="0"/>
              <a:buChar char="•"/>
            </a:pPr>
            <a:r>
              <a:rPr lang="en-IN" dirty="0"/>
              <a:t>Custom </a:t>
            </a:r>
            <a:r>
              <a:rPr lang="en-IN" dirty="0" err="1"/>
              <a:t>ArrayAdapter</a:t>
            </a:r>
            <a:r>
              <a:rPr lang="en-IN" dirty="0"/>
              <a:t> – It is used whenever we need to display a custom list</a:t>
            </a:r>
          </a:p>
          <a:p>
            <a:pPr marL="892175" indent="-285750">
              <a:buFont typeface="Arial" panose="020B0604020202020204" pitchFamily="34" charset="0"/>
              <a:buChar char="•"/>
            </a:pPr>
            <a:r>
              <a:rPr lang="en-IN" dirty="0" err="1"/>
              <a:t>SimpleAdapter</a:t>
            </a:r>
            <a:r>
              <a:rPr lang="en-IN" dirty="0"/>
              <a:t> – It is an easy adapter to map static data to views defined in your </a:t>
            </a:r>
            <a:r>
              <a:rPr lang="en-IN" dirty="0">
                <a:hlinkClick r:id="rId2" tooltip="XML in Android"/>
              </a:rPr>
              <a:t>XML</a:t>
            </a:r>
            <a:r>
              <a:rPr lang="en-IN" dirty="0"/>
              <a:t> file</a:t>
            </a:r>
          </a:p>
          <a:p>
            <a:pPr marL="892175" indent="-285750">
              <a:buFont typeface="Arial" panose="020B0604020202020204" pitchFamily="34" charset="0"/>
              <a:buChar char="•"/>
            </a:pPr>
            <a:r>
              <a:rPr lang="en-IN" dirty="0"/>
              <a:t>Custom </a:t>
            </a:r>
            <a:r>
              <a:rPr lang="en-IN" dirty="0" err="1"/>
              <a:t>SimpleAdapter</a:t>
            </a:r>
            <a:r>
              <a:rPr lang="en-IN" dirty="0"/>
              <a:t> – It is used whenever we need to display a customized list and needed to access the child items of the list or grid</a:t>
            </a:r>
          </a:p>
          <a:p>
            <a:endParaRPr lang="en-IN" b="1" dirty="0"/>
          </a:p>
          <a:p>
            <a:r>
              <a:rPr lang="en-IN" b="1" dirty="0"/>
              <a:t>Note :</a:t>
            </a:r>
          </a:p>
          <a:p>
            <a:pPr algn="just"/>
            <a:r>
              <a:rPr lang="en-US" b="0" i="0" dirty="0" err="1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ArrayAdapter</a:t>
            </a:r>
            <a:r>
              <a:rPr lang="en-US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 is more simple and commonly used Adapter in android.</a:t>
            </a:r>
          </a:p>
          <a:p>
            <a:pPr algn="just"/>
            <a:endParaRPr lang="en-US" b="0" i="0" dirty="0">
              <a:solidFill>
                <a:srgbClr val="555555"/>
              </a:solidFill>
              <a:effectLst/>
              <a:latin typeface="calibri" panose="020F0502020204030204" pitchFamily="34" charset="0"/>
            </a:endParaRPr>
          </a:p>
          <a:p>
            <a:pPr algn="just"/>
            <a:r>
              <a:rPr lang="en-US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Whenever you have a list of single type of items like an array, we use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ArrayAdapter</a:t>
            </a:r>
            <a:r>
              <a:rPr lang="en-US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. Ex. List of phone contacts, countries or names.</a:t>
            </a:r>
          </a:p>
          <a:p>
            <a:pPr marL="892175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61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754E367-0033-4654-9AB6-301769390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Spinner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BC0833-E6D9-41D6-A7F6-180F586954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6584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Sindhu K, Dept. of 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2C801C57-368F-4749-91C2-9A78CE7701AB}" type="slidenum">
              <a:rPr lang="en-US" smtClean="0"/>
              <a:pPr defTabSz="457200"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3012" y="1178804"/>
            <a:ext cx="9144000" cy="49906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08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5249"/>
            <a:ext cx="9144000" cy="783556"/>
          </a:xfrm>
        </p:spPr>
        <p:txBody>
          <a:bodyPr>
            <a:normAutofit fontScale="90000"/>
          </a:bodyPr>
          <a:lstStyle/>
          <a:p>
            <a:r>
              <a:rPr lang="en-IN" dirty="0"/>
              <a:t>Spinner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3012" y="1178804"/>
            <a:ext cx="9144000" cy="49906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473506" y="1291194"/>
            <a:ext cx="967556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It can be used to display the multiple options to the user in which only one item can be selected by the user.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Android spinner is like the drop down menu with multiple values from which the end user can select only one value.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Android spinner is associated with </a:t>
            </a:r>
            <a:r>
              <a:rPr lang="en-US" dirty="0" err="1"/>
              <a:t>AdapterView</a:t>
            </a:r>
            <a:r>
              <a:rPr lang="en-US" dirty="0"/>
              <a:t>. So you need to use one of the adapter classes with spinner.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91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5249"/>
            <a:ext cx="9144000" cy="783556"/>
          </a:xfrm>
        </p:spPr>
        <p:txBody>
          <a:bodyPr>
            <a:normAutofit fontScale="90000"/>
          </a:bodyPr>
          <a:lstStyle/>
          <a:p>
            <a:r>
              <a:rPr lang="en-IN" dirty="0"/>
              <a:t>Spinner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3012" y="1178804"/>
            <a:ext cx="9144000" cy="49906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473506" y="1291194"/>
            <a:ext cx="9675564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Acitivitymain.xml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Drag the spinner from design layout</a:t>
            </a:r>
          </a:p>
          <a:p>
            <a:r>
              <a:rPr lang="en-IN" dirty="0"/>
              <a:t>   &lt;Spinner  </a:t>
            </a:r>
          </a:p>
          <a:p>
            <a:r>
              <a:rPr lang="en-IN" dirty="0"/>
              <a:t>        </a:t>
            </a:r>
            <a:r>
              <a:rPr lang="en-IN" dirty="0" err="1"/>
              <a:t>android:id</a:t>
            </a:r>
            <a:r>
              <a:rPr lang="en-IN" dirty="0"/>
              <a:t>="@+id/spinner"  </a:t>
            </a:r>
          </a:p>
          <a:p>
            <a:r>
              <a:rPr lang="en-IN" dirty="0"/>
              <a:t>        </a:t>
            </a:r>
            <a:r>
              <a:rPr lang="en-IN" dirty="0" err="1"/>
              <a:t>android:layout_width</a:t>
            </a:r>
            <a:r>
              <a:rPr lang="en-IN" dirty="0"/>
              <a:t>="149dp"  </a:t>
            </a:r>
          </a:p>
          <a:p>
            <a:r>
              <a:rPr lang="en-IN" dirty="0"/>
              <a:t>        </a:t>
            </a:r>
            <a:r>
              <a:rPr lang="en-IN" dirty="0" err="1"/>
              <a:t>android:layout_height</a:t>
            </a:r>
            <a:r>
              <a:rPr lang="en-IN" dirty="0"/>
              <a:t>="40dp"  </a:t>
            </a:r>
          </a:p>
          <a:p>
            <a:r>
              <a:rPr lang="en-IN" dirty="0"/>
              <a:t>        </a:t>
            </a:r>
            <a:r>
              <a:rPr lang="en-IN" dirty="0" err="1"/>
              <a:t>android:layout_marginBottom</a:t>
            </a:r>
            <a:r>
              <a:rPr lang="en-IN" dirty="0"/>
              <a:t>="8dp"  </a:t>
            </a:r>
          </a:p>
          <a:p>
            <a:r>
              <a:rPr lang="en-IN" dirty="0"/>
              <a:t>        </a:t>
            </a:r>
            <a:r>
              <a:rPr lang="en-IN" dirty="0" err="1"/>
              <a:t>android:layout_marginEnd</a:t>
            </a:r>
            <a:r>
              <a:rPr lang="en-IN" dirty="0"/>
              <a:t>="8dp"  </a:t>
            </a:r>
          </a:p>
          <a:p>
            <a:r>
              <a:rPr lang="en-IN" dirty="0"/>
              <a:t>        </a:t>
            </a:r>
            <a:r>
              <a:rPr lang="en-IN" dirty="0" err="1"/>
              <a:t>android:layout_marginStart</a:t>
            </a:r>
            <a:r>
              <a:rPr lang="en-IN" dirty="0"/>
              <a:t>="8dp"  </a:t>
            </a:r>
          </a:p>
          <a:p>
            <a:r>
              <a:rPr lang="en-IN" dirty="0"/>
              <a:t>        </a:t>
            </a:r>
            <a:r>
              <a:rPr lang="en-IN" dirty="0" err="1"/>
              <a:t>android:layout_marginTop</a:t>
            </a:r>
            <a:r>
              <a:rPr lang="en-IN" dirty="0"/>
              <a:t>="8dp"  </a:t>
            </a:r>
          </a:p>
          <a:p>
            <a:r>
              <a:rPr lang="en-IN" dirty="0"/>
              <a:t>        </a:t>
            </a:r>
            <a:r>
              <a:rPr lang="en-IN" dirty="0" err="1"/>
              <a:t>app:layout_constraintBottom_toBottomOf</a:t>
            </a:r>
            <a:r>
              <a:rPr lang="en-IN" dirty="0"/>
              <a:t>="parent"  </a:t>
            </a:r>
          </a:p>
          <a:p>
            <a:r>
              <a:rPr lang="en-IN" dirty="0"/>
              <a:t>        </a:t>
            </a:r>
            <a:r>
              <a:rPr lang="en-IN" dirty="0" err="1"/>
              <a:t>app:layout_constraintEnd_toEndOf</a:t>
            </a:r>
            <a:r>
              <a:rPr lang="en-IN" dirty="0"/>
              <a:t>="parent"  </a:t>
            </a:r>
          </a:p>
          <a:p>
            <a:r>
              <a:rPr lang="en-IN" dirty="0"/>
              <a:t>        </a:t>
            </a:r>
            <a:r>
              <a:rPr lang="en-IN" dirty="0" err="1"/>
              <a:t>app:layout_constraintHorizontal_bias</a:t>
            </a:r>
            <a:r>
              <a:rPr lang="en-IN" dirty="0"/>
              <a:t>="0.502"  </a:t>
            </a:r>
          </a:p>
          <a:p>
            <a:r>
              <a:rPr lang="en-IN" dirty="0"/>
              <a:t>        </a:t>
            </a:r>
            <a:r>
              <a:rPr lang="en-IN" dirty="0" err="1"/>
              <a:t>app:layout_constraintStart_toStartOf</a:t>
            </a:r>
            <a:r>
              <a:rPr lang="en-IN" dirty="0"/>
              <a:t>="parent"  </a:t>
            </a:r>
          </a:p>
          <a:p>
            <a:r>
              <a:rPr lang="en-IN" dirty="0"/>
              <a:t>        </a:t>
            </a:r>
            <a:r>
              <a:rPr lang="en-IN" dirty="0" err="1"/>
              <a:t>app:layout_constraintTop_toTopOf</a:t>
            </a:r>
            <a:r>
              <a:rPr lang="en-IN" dirty="0"/>
              <a:t>="parent"  </a:t>
            </a:r>
          </a:p>
          <a:p>
            <a:r>
              <a:rPr lang="en-IN" dirty="0"/>
              <a:t>        </a:t>
            </a:r>
            <a:r>
              <a:rPr lang="en-IN" dirty="0" err="1"/>
              <a:t>app:layout_constraintVertical_bias</a:t>
            </a:r>
            <a:r>
              <a:rPr lang="en-IN" dirty="0"/>
              <a:t>="0.498" /&gt; 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&lt;/</a:t>
            </a:r>
            <a:r>
              <a:rPr lang="en-IN" dirty="0" err="1"/>
              <a:t>android.support.constraint.ConstraintLayout</a:t>
            </a:r>
            <a:r>
              <a:rPr lang="en-IN" dirty="0"/>
              <a:t>&gt;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22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5249"/>
            <a:ext cx="9144000" cy="783556"/>
          </a:xfrm>
        </p:spPr>
        <p:txBody>
          <a:bodyPr>
            <a:normAutofit fontScale="90000"/>
          </a:bodyPr>
          <a:lstStyle/>
          <a:p>
            <a:r>
              <a:rPr lang="en-IN" dirty="0"/>
              <a:t>Spinner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3012" y="1178804"/>
            <a:ext cx="9144000" cy="49906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473506" y="1291194"/>
            <a:ext cx="96755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package </a:t>
            </a:r>
            <a:r>
              <a:rPr lang="en-US" dirty="0" err="1"/>
              <a:t>com.sindhu.customtoast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androidx.appcompat.app.AppCompatActivity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android.os.Bundle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android.view.View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android.widget.AdapterView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android.widget.ArrayAdapter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android.widget.Spinner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android.widget.Toast</a:t>
            </a:r>
            <a:r>
              <a:rPr lang="en-US" dirty="0"/>
              <a:t>;</a:t>
            </a:r>
          </a:p>
          <a:p>
            <a:r>
              <a:rPr lang="en-US" dirty="0"/>
              <a:t>public class </a:t>
            </a:r>
            <a:r>
              <a:rPr lang="en-US" dirty="0" err="1"/>
              <a:t>MainActivity</a:t>
            </a:r>
            <a:r>
              <a:rPr lang="en-US" dirty="0"/>
              <a:t> extends </a:t>
            </a:r>
            <a:r>
              <a:rPr lang="en-US" dirty="0" err="1"/>
              <a:t>AppCompatActivity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    String[] country = {"India", "USA", "China", "Japan", "Other"};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protected void </a:t>
            </a:r>
            <a:r>
              <a:rPr lang="en-US" dirty="0" err="1"/>
              <a:t>onCreate</a:t>
            </a:r>
            <a:r>
              <a:rPr lang="en-US" dirty="0"/>
              <a:t>(Bundle </a:t>
            </a:r>
            <a:r>
              <a:rPr lang="en-US" dirty="0" err="1"/>
              <a:t>savedInstanceState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setContentView</a:t>
            </a:r>
            <a:r>
              <a:rPr lang="en-US" dirty="0"/>
              <a:t>(</a:t>
            </a:r>
            <a:r>
              <a:rPr lang="en-US" dirty="0" err="1"/>
              <a:t>R.layout.activity_main</a:t>
            </a:r>
            <a:r>
              <a:rPr lang="en-US" dirty="0"/>
              <a:t>);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36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5249"/>
            <a:ext cx="9144000" cy="783556"/>
          </a:xfrm>
        </p:spPr>
        <p:txBody>
          <a:bodyPr>
            <a:normAutofit fontScale="90000"/>
          </a:bodyPr>
          <a:lstStyle/>
          <a:p>
            <a:r>
              <a:rPr lang="en-IN" dirty="0"/>
              <a:t>Spinner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3012" y="1178804"/>
            <a:ext cx="9144000" cy="49906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05079" y="1291194"/>
            <a:ext cx="1074144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Spinner spin = </a:t>
            </a:r>
            <a:r>
              <a:rPr lang="en-US" sz="2400" dirty="0" err="1"/>
              <a:t>findViewById</a:t>
            </a:r>
            <a:r>
              <a:rPr lang="en-US" sz="2400" dirty="0"/>
              <a:t>(</a:t>
            </a:r>
            <a:r>
              <a:rPr lang="en-US" sz="2400" dirty="0" err="1"/>
              <a:t>R.id.spinner</a:t>
            </a:r>
            <a:r>
              <a:rPr lang="en-US" sz="2400" dirty="0"/>
              <a:t>);</a:t>
            </a:r>
          </a:p>
          <a:p>
            <a:r>
              <a:rPr lang="en-US" sz="2400" dirty="0"/>
              <a:t>         //Creating the </a:t>
            </a:r>
            <a:r>
              <a:rPr lang="en-US" sz="2400" dirty="0" err="1"/>
              <a:t>ArrayAdapter</a:t>
            </a:r>
            <a:r>
              <a:rPr lang="en-US" sz="2400" dirty="0"/>
              <a:t> instance having the country list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ArrayAdapter</a:t>
            </a:r>
            <a:r>
              <a:rPr lang="en-US" sz="2400" dirty="0"/>
              <a:t> aa = new </a:t>
            </a:r>
            <a:r>
              <a:rPr lang="en-US" sz="2400" dirty="0" err="1"/>
              <a:t>ArrayAdapter</a:t>
            </a:r>
            <a:r>
              <a:rPr lang="en-US" sz="2400" dirty="0"/>
              <a:t>(this, </a:t>
            </a:r>
            <a:r>
              <a:rPr lang="en-US" sz="2400" dirty="0" err="1"/>
              <a:t>android.R.layout.simple_spinner_item</a:t>
            </a:r>
            <a:r>
              <a:rPr lang="en-US" sz="2400" dirty="0"/>
              <a:t>, country);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aa.setDropDownViewResource</a:t>
            </a:r>
            <a:r>
              <a:rPr lang="en-US" sz="2400" dirty="0"/>
              <a:t>(</a:t>
            </a:r>
            <a:r>
              <a:rPr lang="en-US" sz="2400" dirty="0" err="1"/>
              <a:t>android.R.layout.simple_spinner_dropdown_item</a:t>
            </a:r>
            <a:r>
              <a:rPr lang="en-US" sz="2400" dirty="0"/>
              <a:t>);</a:t>
            </a:r>
          </a:p>
          <a:p>
            <a:r>
              <a:rPr lang="en-US" sz="2400" dirty="0"/>
              <a:t>        //Setting the </a:t>
            </a:r>
            <a:r>
              <a:rPr lang="en-US" sz="2400" dirty="0" err="1"/>
              <a:t>ArrayAdapter</a:t>
            </a:r>
            <a:r>
              <a:rPr lang="en-US" sz="2400" dirty="0"/>
              <a:t> data on the Spinner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spin.setAdapter</a:t>
            </a:r>
            <a:r>
              <a:rPr lang="en-US" sz="2400" dirty="0"/>
              <a:t>(aa);</a:t>
            </a:r>
            <a:endParaRPr lang="en-IN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64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5249"/>
            <a:ext cx="9144000" cy="783556"/>
          </a:xfrm>
        </p:spPr>
        <p:txBody>
          <a:bodyPr>
            <a:normAutofit fontScale="90000"/>
          </a:bodyPr>
          <a:lstStyle/>
          <a:p>
            <a:r>
              <a:rPr lang="en-IN" dirty="0"/>
              <a:t>Spinner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3012" y="1178804"/>
            <a:ext cx="9144000" cy="49906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05079" y="1291194"/>
            <a:ext cx="1074144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spin.setOnItemSelectedListener</a:t>
            </a:r>
            <a:r>
              <a:rPr lang="en-US" sz="2400" dirty="0"/>
              <a:t>(new </a:t>
            </a:r>
            <a:r>
              <a:rPr lang="en-US" sz="2400" dirty="0" err="1"/>
              <a:t>AdapterView.OnItemSelectedListener</a:t>
            </a:r>
            <a:r>
              <a:rPr lang="en-US" sz="2400" dirty="0"/>
              <a:t>() {</a:t>
            </a:r>
          </a:p>
          <a:p>
            <a:r>
              <a:rPr lang="en-US" sz="2400" dirty="0"/>
              <a:t>            @Override</a:t>
            </a:r>
          </a:p>
          <a:p>
            <a:r>
              <a:rPr lang="en-US" sz="2400" dirty="0"/>
              <a:t>            public void </a:t>
            </a:r>
            <a:r>
              <a:rPr lang="en-US" sz="2400" dirty="0" err="1"/>
              <a:t>onItemSelected</a:t>
            </a:r>
            <a:r>
              <a:rPr lang="en-US" sz="2400" dirty="0"/>
              <a:t>(</a:t>
            </a:r>
            <a:r>
              <a:rPr lang="en-US" sz="2400" dirty="0" err="1"/>
              <a:t>AdapterView</a:t>
            </a:r>
            <a:r>
              <a:rPr lang="en-US" sz="2400" dirty="0"/>
              <a:t>&lt;?&gt; </a:t>
            </a:r>
            <a:r>
              <a:rPr lang="en-US" sz="2400" dirty="0" err="1"/>
              <a:t>adapterView</a:t>
            </a:r>
            <a:r>
              <a:rPr lang="en-US" sz="2400" dirty="0"/>
              <a:t>, View </a:t>
            </a:r>
            <a:r>
              <a:rPr lang="en-US" sz="2400" dirty="0" err="1"/>
              <a:t>view</a:t>
            </a:r>
            <a:r>
              <a:rPr lang="en-US" sz="2400" dirty="0"/>
              <a:t>, int </a:t>
            </a:r>
            <a:r>
              <a:rPr lang="en-US" sz="2400" dirty="0" err="1"/>
              <a:t>i</a:t>
            </a:r>
            <a:r>
              <a:rPr lang="en-US" sz="2400" dirty="0"/>
              <a:t>, long l) {</a:t>
            </a:r>
          </a:p>
          <a:p>
            <a:r>
              <a:rPr lang="en-US" sz="2400" dirty="0"/>
              <a:t>                </a:t>
            </a:r>
            <a:r>
              <a:rPr lang="en-US" sz="2400" dirty="0" err="1"/>
              <a:t>Toast.makeText</a:t>
            </a:r>
            <a:r>
              <a:rPr lang="en-US" sz="2400" dirty="0"/>
              <a:t>(</a:t>
            </a:r>
            <a:r>
              <a:rPr lang="en-US" sz="2400" dirty="0" err="1"/>
              <a:t>getApplicationContext</a:t>
            </a:r>
            <a:r>
              <a:rPr lang="en-US" sz="2400" dirty="0"/>
              <a:t>(),country[</a:t>
            </a:r>
            <a:r>
              <a:rPr lang="en-US" sz="2400" dirty="0" err="1"/>
              <a:t>i</a:t>
            </a:r>
            <a:r>
              <a:rPr lang="en-US" sz="2400" dirty="0"/>
              <a:t>] , </a:t>
            </a:r>
            <a:r>
              <a:rPr lang="en-US" sz="2400" dirty="0" err="1"/>
              <a:t>Toast.LENGTH_LONG</a:t>
            </a:r>
            <a:r>
              <a:rPr lang="en-US" sz="2400" dirty="0"/>
              <a:t>).show();</a:t>
            </a:r>
          </a:p>
          <a:p>
            <a:r>
              <a:rPr lang="en-US" sz="2400" dirty="0"/>
              <a:t>            }</a:t>
            </a:r>
          </a:p>
          <a:p>
            <a:endParaRPr lang="en-US" sz="2400" dirty="0"/>
          </a:p>
          <a:p>
            <a:r>
              <a:rPr lang="en-US" sz="2400" dirty="0"/>
              <a:t>            @Override</a:t>
            </a:r>
          </a:p>
          <a:p>
            <a:r>
              <a:rPr lang="en-US" sz="2400" dirty="0"/>
              <a:t>            public void </a:t>
            </a:r>
            <a:r>
              <a:rPr lang="en-US" sz="2400" dirty="0" err="1"/>
              <a:t>onNothingSelected</a:t>
            </a:r>
            <a:r>
              <a:rPr lang="en-US" sz="2400" dirty="0"/>
              <a:t>(</a:t>
            </a:r>
            <a:r>
              <a:rPr lang="en-US" sz="2400" dirty="0" err="1"/>
              <a:t>AdapterView</a:t>
            </a:r>
            <a:r>
              <a:rPr lang="en-US" sz="2400" dirty="0"/>
              <a:t>&lt;?&gt; </a:t>
            </a:r>
            <a:r>
              <a:rPr lang="en-US" sz="2400" dirty="0" err="1"/>
              <a:t>adapterView</a:t>
            </a:r>
            <a:r>
              <a:rPr lang="en-US" sz="2400" dirty="0"/>
              <a:t>) {</a:t>
            </a:r>
          </a:p>
          <a:p>
            <a:endParaRPr lang="en-US" sz="2400" dirty="0"/>
          </a:p>
          <a:p>
            <a:r>
              <a:rPr lang="en-US" sz="2400" dirty="0"/>
              <a:t>            }</a:t>
            </a:r>
          </a:p>
          <a:p>
            <a:r>
              <a:rPr lang="en-US" sz="2400" dirty="0"/>
              <a:t>        });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}</a:t>
            </a:r>
            <a:endParaRPr lang="en-IN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89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5249"/>
            <a:ext cx="9144000" cy="783556"/>
          </a:xfrm>
        </p:spPr>
        <p:txBody>
          <a:bodyPr>
            <a:normAutofit fontScale="90000"/>
          </a:bodyPr>
          <a:lstStyle/>
          <a:p>
            <a:r>
              <a:rPr lang="en-IN" dirty="0"/>
              <a:t>Spinner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23012" y="1178804"/>
            <a:ext cx="9144000" cy="49906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05079" y="1291194"/>
            <a:ext cx="106487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static interface </a:t>
            </a:r>
            <a:r>
              <a:rPr lang="en-US" sz="2400" dirty="0" err="1"/>
              <a:t>AdapterView.OnItemSelectedListener</a:t>
            </a:r>
            <a:endParaRPr lang="en-US" sz="2400" dirty="0"/>
          </a:p>
          <a:p>
            <a:endParaRPr lang="en-US" sz="2400" dirty="0"/>
          </a:p>
          <a:p>
            <a:r>
              <a:rPr lang="en-IN" sz="2400" dirty="0"/>
              <a:t>Interface definition for a </a:t>
            </a:r>
            <a:r>
              <a:rPr lang="en-IN" sz="2400" dirty="0" err="1"/>
              <a:t>callback</a:t>
            </a:r>
            <a:r>
              <a:rPr lang="en-IN" sz="2400" dirty="0"/>
              <a:t> to be invoked when an item in this view has been selected.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Sindhu K, Dept. of 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1C57-368F-4749-91C2-9A78CE7701AB}" type="slidenum">
              <a:rPr lang="en-IN" smtClean="0"/>
              <a:t>9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07EE1-54F8-4083-A108-FA9CD3CD0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01" y="3047759"/>
            <a:ext cx="9484605" cy="367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50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922</Words>
  <Application>Microsoft Office PowerPoint</Application>
  <PresentationFormat>Widescreen</PresentationFormat>
  <Paragraphs>117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</vt:lpstr>
      <vt:lpstr>Calibri Light</vt:lpstr>
      <vt:lpstr>Times New Roman</vt:lpstr>
      <vt:lpstr>Office Theme</vt:lpstr>
      <vt:lpstr>Adapter</vt:lpstr>
      <vt:lpstr>Adapter</vt:lpstr>
      <vt:lpstr>Spinner</vt:lpstr>
      <vt:lpstr>Spinner</vt:lpstr>
      <vt:lpstr>Spinner</vt:lpstr>
      <vt:lpstr>Spinner</vt:lpstr>
      <vt:lpstr>Spinner</vt:lpstr>
      <vt:lpstr>Spinner</vt:lpstr>
      <vt:lpstr>Spinner</vt:lpstr>
      <vt:lpstr>Spinner</vt:lpstr>
      <vt:lpstr>Spinner</vt:lpstr>
      <vt:lpstr>Spinner</vt:lpstr>
      <vt:lpstr>Spinner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Adapter</dc:title>
  <dc:creator>MANJUNATH S</dc:creator>
  <cp:lastModifiedBy>admin</cp:lastModifiedBy>
  <cp:revision>6</cp:revision>
  <dcterms:created xsi:type="dcterms:W3CDTF">2020-10-27T14:40:36Z</dcterms:created>
  <dcterms:modified xsi:type="dcterms:W3CDTF">2022-12-16T04:57:48Z</dcterms:modified>
</cp:coreProperties>
</file>