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85" r:id="rId9"/>
    <p:sldId id="288" r:id="rId10"/>
    <p:sldId id="269" r:id="rId11"/>
    <p:sldId id="289" r:id="rId12"/>
    <p:sldId id="257" r:id="rId13"/>
    <p:sldId id="258" r:id="rId14"/>
    <p:sldId id="263" r:id="rId15"/>
    <p:sldId id="259" r:id="rId16"/>
    <p:sldId id="260" r:id="rId17"/>
    <p:sldId id="261" r:id="rId18"/>
    <p:sldId id="262" r:id="rId19"/>
    <p:sldId id="264" r:id="rId20"/>
    <p:sldId id="265" r:id="rId21"/>
    <p:sldId id="267" r:id="rId22"/>
    <p:sldId id="266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3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6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6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5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0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2952-3ED4-4EBA-A99D-CFAB6A391B0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B2E1-F476-4C12-880F-74E54934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176" y="188640"/>
            <a:ext cx="9683826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View Animation</a:t>
            </a:r>
          </a:p>
          <a:p>
            <a:endParaRPr lang="en-IN" dirty="0"/>
          </a:p>
          <a:p>
            <a:pPr algn="just"/>
            <a:r>
              <a:rPr lang="en-IN" sz="2800" dirty="0"/>
              <a:t>This is the simplest animation used in Android. </a:t>
            </a:r>
          </a:p>
          <a:p>
            <a:pPr algn="just"/>
            <a:r>
              <a:rPr lang="en-IN" sz="2800" dirty="0"/>
              <a:t>It define the properties of our Views that should be animated using a technique called </a:t>
            </a:r>
            <a:r>
              <a:rPr lang="en-IN" sz="2800" b="1" dirty="0"/>
              <a:t>Tween Animation.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It take the following parameters i.e. size, time duration , rotation angle, start value , end value, and perform the required animation on that object.</a:t>
            </a:r>
          </a:p>
          <a:p>
            <a:pPr algn="just"/>
            <a:r>
              <a:rPr lang="en-IN" sz="2800" dirty="0"/>
              <a:t>You can  execute the animation by specifying transformations on your View. This can be done in XML resource files or programmatically.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The drawback of this mechanism is that it can only be applied to Views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65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1690687"/>
            <a:ext cx="3133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75" y="974100"/>
            <a:ext cx="4557658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nsolas" panose="020B0609020204030204" pitchFamily="49" charset="0"/>
              </a:rPr>
              <a:t>ActivityMain.xml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RelativeLayout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xmlns:android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xmlns:tools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tools:context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="Welcome"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android:textSize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="35dp"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android:layout_alignParentTop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android:layout_centerHorizontal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="true"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="Animation"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="@+id/textView2"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android:textColor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="#ff3eff0f"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android:textSize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="35dp"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android:layout_centerHorizontal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="true"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ImageView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android:src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drawable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ic_launcher_background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="@+id/textView2"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android:layout_alignRight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="@+id/textView2"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android:layout_alignEnd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="@+id/textView2"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android:layout_alignLeft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android:layout_alignStart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6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17" y="1366341"/>
            <a:ext cx="8107746" cy="500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="zoom"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android:layout_alignParentLeft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android:layout_marginTop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="40dp"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="clockwise"/&gt;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="clockwise"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android:layout_alignTop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android:layout_centerHorizontal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="zoom"/&gt;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="fade"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="@+id/button3"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android:layout_alignTop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android:layout_alignParentRight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="fade"/&gt;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6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17" y="1027787"/>
            <a:ext cx="8107746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="blink"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="blink"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="@+id/button4"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android:layout_alignParentLeft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android:layout_alignParentStart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="true" 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="move"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="move"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="@+id/button5"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android:layout_alignRight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android:layout_alignLeft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android:layout_alignStart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="@+id/button2" 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&lt;Button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="slide"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android:onClick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="slide"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="@+id/button6"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android:layout_below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="@+id/button3"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android:layout_toRightOf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android:layout_toEndOf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0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248" y="1284530"/>
            <a:ext cx="8107746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Create an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folder under resource folder and create the animation xml files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8" y="2597628"/>
            <a:ext cx="2286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17" y="1620258"/>
            <a:ext cx="8107746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MainActivity.Java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androidx.appcompat.app.AppCompatActivity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android.os.Bundle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android.app.Activity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android.os.Bundle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android.view.View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android.view.animation.Animation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android.view.animation.AnimationUtils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android.widget.ImageView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android.widget.Toast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MainActivity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extends Activity 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@Override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protected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onCreate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(Bundle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savedInstanceState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super.onCreate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savedInstanceState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setContentView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R.layout.activity_main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public void clockwise(View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=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findViewById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R.id.imageView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Animation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AnimationUtils.loadAnimation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getApplicationContext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R.anim.myanimation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image.startAnimation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(animation);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695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17" y="1789535"/>
            <a:ext cx="810774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public void zoom(View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Animation animation1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AnimationUtils.loadAnimation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R.anim.clockwise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image.startAnimation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(animation1);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void fade(View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Animation animation1 =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AnimationUtils.loadAnimation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R.anim.fade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image.startAnimation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(animation1);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void blink(View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Animation animation1 =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AnimationUtils.loadAnimation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R.anim.blink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image.startAnimation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(animation1);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4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5917" y="1050872"/>
            <a:ext cx="810774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void move(View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Animation animation1 =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AnimationUtils.loadAnimation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R.anim.move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image.startAnimation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(animation1);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void slide(View view){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R.id.imageView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Animation animation1 =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AnimationUtils.loadAnimation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R.anim.slide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image.startAnimation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(animation1);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2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9305" y="292298"/>
            <a:ext cx="810774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&lt;alpha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android:fromAlpha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android:toAlpha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android:interpolator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android:anim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accelerate_interpolator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="600"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android:repeatMode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="reverse"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android:repeatCount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="infinite"/&gt;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339124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01507" y="1213164"/>
            <a:ext cx="8107746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Clockwise.xml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&lt;rotate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android:fromDegrees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android:toDegrees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="360"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&lt;/rotate&gt;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&lt;rotate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android:startOffset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android:fromDegrees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="360"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android:toDegrees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&lt;/rotate&gt;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18549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26064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555555"/>
                </a:solidFill>
                <a:latin typeface="calibri"/>
              </a:rPr>
              <a:t>How To Create </a:t>
            </a:r>
            <a:r>
              <a:rPr lang="en-IN" dirty="0" err="1">
                <a:solidFill>
                  <a:srgbClr val="555555"/>
                </a:solidFill>
                <a:latin typeface="calibri"/>
              </a:rPr>
              <a:t>Anim</a:t>
            </a:r>
            <a:r>
              <a:rPr lang="en-IN" dirty="0">
                <a:solidFill>
                  <a:srgbClr val="555555"/>
                </a:solidFill>
                <a:latin typeface="calibri"/>
              </a:rPr>
              <a:t> Folder &amp; Animation File In Android Studio [Step by Step]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507" y="104848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339600"/>
                </a:solidFill>
                <a:latin typeface="calibri"/>
              </a:rPr>
              <a:t>How To Create </a:t>
            </a:r>
            <a:r>
              <a:rPr lang="en-IN" b="1" dirty="0" err="1">
                <a:solidFill>
                  <a:srgbClr val="339600"/>
                </a:solidFill>
                <a:latin typeface="calibri"/>
              </a:rPr>
              <a:t>Anim</a:t>
            </a:r>
            <a:r>
              <a:rPr lang="en-IN" b="1" dirty="0">
                <a:solidFill>
                  <a:srgbClr val="339600"/>
                </a:solidFill>
                <a:latin typeface="calibri"/>
              </a:rPr>
              <a:t> Folder &amp; Animation File In Android Studio [Step by Step]</a:t>
            </a:r>
            <a:endParaRPr lang="en-IN" dirty="0">
              <a:solidFill>
                <a:srgbClr val="3396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507" y="1919113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 </a:t>
            </a:r>
            <a:r>
              <a:rPr lang="en-IN" dirty="0"/>
              <a:t>Right click the res folder.</a:t>
            </a:r>
          </a:p>
          <a:p>
            <a:r>
              <a:rPr lang="en-IN" dirty="0"/>
              <a:t>Then</a:t>
            </a:r>
            <a:r>
              <a:rPr lang="en-IN" b="1" dirty="0"/>
              <a:t> </a:t>
            </a:r>
            <a:r>
              <a:rPr lang="en-IN" dirty="0"/>
              <a:t>Go to</a:t>
            </a:r>
            <a:r>
              <a:rPr lang="en-IN" b="1" dirty="0"/>
              <a:t> res&gt;New&gt;Android resource</a:t>
            </a:r>
            <a:r>
              <a:rPr lang="en-IN" dirty="0"/>
              <a:t> </a:t>
            </a:r>
            <a:r>
              <a:rPr lang="en-IN" b="1" dirty="0"/>
              <a:t>directory</a:t>
            </a:r>
            <a:r>
              <a:rPr lang="en-IN" dirty="0"/>
              <a:t> as shown below:</a:t>
            </a:r>
          </a:p>
        </p:txBody>
      </p:sp>
    </p:spTree>
    <p:extLst>
      <p:ext uri="{BB962C8B-B14F-4D97-AF65-F5344CB8AC3E}">
        <p14:creationId xmlns:p14="http://schemas.microsoft.com/office/powerpoint/2010/main" val="309941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5742" y="1422753"/>
            <a:ext cx="810774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fade.xml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android:anim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accelerate_interpolator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&lt;alpha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="2000"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&lt;/alpha&gt;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&lt;alpha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android:startOffset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="2000"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="2000"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&lt;/alpha&gt;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13491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0489" y="1936882"/>
            <a:ext cx="810774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android:anim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linear_interpolator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android:fillAfter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="true"&gt;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&lt;translate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android:fromXDelta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="0%p"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android:toXDelta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="75%p"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="800" 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22789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0489" y="644221"/>
            <a:ext cx="810774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myanimation.xml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&lt;scale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="0.5"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="0.5"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&lt;/scale&gt;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&lt;scale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android:startOffset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="0.5"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="3.0"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="0.5"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android:pivotY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="50%"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&lt;/scale&gt;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376284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185929"/>
            <a:ext cx="10895682" cy="827623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0489" y="1844549"/>
            <a:ext cx="810774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slide.xml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&lt;?xml version="1.0" encoding="utf-8"?&gt;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xmlns:android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="http://schemas.android.com/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/res/android"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android:fillAfter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="true" 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&lt;scale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="500"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android:fromYScale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android:anim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linear_interpolator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android:toXScale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="1.0"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android:toYScale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="0.0" /&gt;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233498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6632"/>
            <a:ext cx="669674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6691" y="3429001"/>
            <a:ext cx="768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2: Give the directory name as </a:t>
            </a:r>
            <a:r>
              <a:rPr lang="en-IN" dirty="0" err="1"/>
              <a:t>anim</a:t>
            </a:r>
            <a:r>
              <a:rPr lang="en-IN" dirty="0"/>
              <a:t> and change the resource type  to </a:t>
            </a:r>
            <a:r>
              <a:rPr lang="en-IN" dirty="0" err="1"/>
              <a:t>anim</a:t>
            </a:r>
            <a:r>
              <a:rPr lang="en-IN" dirty="0"/>
              <a:t> or animator according to your choice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4075332"/>
            <a:ext cx="7820025" cy="30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26064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3: Now </a:t>
            </a:r>
            <a:r>
              <a:rPr lang="en-IN" dirty="0" err="1"/>
              <a:t>anim</a:t>
            </a:r>
            <a:r>
              <a:rPr lang="en-IN" dirty="0"/>
              <a:t> folder is created. Right click on the anim. Then go to </a:t>
            </a:r>
            <a:r>
              <a:rPr lang="en-IN" dirty="0" err="1"/>
              <a:t>anim</a:t>
            </a:r>
            <a:r>
              <a:rPr lang="en-IN" dirty="0"/>
              <a:t> &gt; New&gt; Animation resource file.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83979"/>
            <a:ext cx="62484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17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166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4: Give the file any name and click OK. In our case we named it as roundanimation.xml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9" y="1214439"/>
            <a:ext cx="78200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01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11663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5: Now our roundanimation.xml is created.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2114550"/>
            <a:ext cx="85629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219" y="779663"/>
            <a:ext cx="108159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/>
              <a:t>Tween Animation</a:t>
            </a:r>
          </a:p>
          <a:p>
            <a:r>
              <a:rPr lang="en-IN" sz="2000" dirty="0"/>
              <a:t>Tween Animation takes some parameters such as start value , end value, size , time duration , rotation angle </a:t>
            </a:r>
            <a:r>
              <a:rPr lang="en-IN" sz="2000" dirty="0" err="1"/>
              <a:t>e.t.c</a:t>
            </a:r>
            <a:r>
              <a:rPr lang="en-IN" sz="2000" dirty="0"/>
              <a:t> and perform the required animation on that object. It can be applied to any type of object. So in order to use this , android has provided us a class called Animation.</a:t>
            </a:r>
          </a:p>
          <a:p>
            <a:endParaRPr lang="en-IN" sz="2000" dirty="0"/>
          </a:p>
          <a:p>
            <a:r>
              <a:rPr lang="en-IN" sz="2000" dirty="0"/>
              <a:t>In order to perform animation in android , we are going to call a static function </a:t>
            </a:r>
            <a:r>
              <a:rPr lang="en-IN" sz="2000" dirty="0" err="1"/>
              <a:t>loadAnimation</a:t>
            </a:r>
            <a:r>
              <a:rPr lang="en-IN" sz="2000" dirty="0"/>
              <a:t>() of the class </a:t>
            </a:r>
            <a:r>
              <a:rPr lang="en-IN" sz="2000" dirty="0" err="1"/>
              <a:t>AnimationUtils</a:t>
            </a:r>
            <a:r>
              <a:rPr lang="en-IN" sz="2000" dirty="0"/>
              <a:t>. </a:t>
            </a:r>
          </a:p>
          <a:p>
            <a:endParaRPr lang="en-IN" sz="2000" dirty="0"/>
          </a:p>
          <a:p>
            <a:r>
              <a:rPr lang="en-IN" sz="2000" dirty="0"/>
              <a:t>We are going to receive the result in an instance of Animation Object. Its syntax is as follows −</a:t>
            </a:r>
          </a:p>
          <a:p>
            <a:endParaRPr lang="en-IN" sz="2000" dirty="0"/>
          </a:p>
          <a:p>
            <a:r>
              <a:rPr lang="en-IN" sz="2000" dirty="0"/>
              <a:t>Animation </a:t>
            </a:r>
            <a:r>
              <a:rPr lang="en-IN" sz="2000" dirty="0" err="1"/>
              <a:t>animation</a:t>
            </a:r>
            <a:r>
              <a:rPr lang="en-IN" sz="2000" dirty="0"/>
              <a:t> = </a:t>
            </a:r>
            <a:r>
              <a:rPr lang="en-IN" sz="2000" dirty="0" err="1"/>
              <a:t>AnimationUtils.loadAnimation</a:t>
            </a:r>
            <a:r>
              <a:rPr lang="en-IN" sz="2000" dirty="0"/>
              <a:t>(</a:t>
            </a:r>
            <a:r>
              <a:rPr lang="en-IN" sz="2000" dirty="0" err="1"/>
              <a:t>getApplicationContext</a:t>
            </a:r>
            <a:r>
              <a:rPr lang="en-IN" sz="2000" dirty="0"/>
              <a:t>(), </a:t>
            </a:r>
            <a:r>
              <a:rPr lang="en-IN" sz="2000" dirty="0" err="1"/>
              <a:t>R.anim.myanimation</a:t>
            </a:r>
            <a:r>
              <a:rPr lang="en-IN" sz="2000" dirty="0"/>
              <a:t>);</a:t>
            </a:r>
          </a:p>
          <a:p>
            <a:r>
              <a:rPr lang="en-IN" sz="2000" dirty="0"/>
              <a:t>Note the second parameter. It is the name of the our animation xml 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1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5480" y="692696"/>
            <a:ext cx="8856984" cy="474230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339600"/>
                </a:solidFill>
                <a:latin typeface="Calibri" pitchFamily="34" charset="0"/>
                <a:cs typeface="Calibri" pitchFamily="34" charset="0"/>
              </a:rPr>
              <a:t>Important XML Animation Attributes In Android:</a:t>
            </a:r>
            <a:endParaRPr lang="en-US" sz="1600" dirty="0">
              <a:solidFill>
                <a:srgbClr val="339600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android:duration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 The duration in which animation is completed is referred to as duration attribute.</a:t>
            </a:r>
          </a:p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 It refers to the ideal duration to show the transition on the screen.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duration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"1500"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android:fillAfter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 This attribute defines whether the view should be visible or not at the end of the animation.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We have set its value true in our animation. If it would set to false then element changes comes to its previous state after the animation.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fillAfter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"true"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3. </a:t>
            </a: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android:interpolator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 This property refers to the rate of change in animation. You can define your own interpolators using the time as the constraint.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In this animation we have used an inbuilt interpolator i.e.  linear interpolator.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interpolator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"@</a:t>
            </a:r>
            <a:r>
              <a:rPr lang="en-US" sz="1600" dirty="0" err="1">
                <a:solidFill>
                  <a:srgbClr val="008800"/>
                </a:solidFill>
                <a:latin typeface="Menlo"/>
                <a:cs typeface="Arial" pitchFamily="34" charset="0"/>
              </a:rPr>
              <a:t>android:anim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008800"/>
                </a:solidFill>
                <a:latin typeface="Menlo"/>
                <a:cs typeface="Arial" pitchFamily="34" charset="0"/>
              </a:rPr>
              <a:t>linear_interpolator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4. </a:t>
            </a: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android:startOffset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 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It refers to  the waiting time before an animation starts.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startOffset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"2000"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5. </a:t>
            </a: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android:repeatMode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 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When user wants the animation to be repeated then this attribute is used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repeatMode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"restart"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6. </a:t>
            </a:r>
            <a:r>
              <a:rPr lang="en-US" sz="1600" b="1" dirty="0" err="1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android:repeatCount</a:t>
            </a:r>
            <a:r>
              <a:rPr lang="en-US" sz="1600" b="1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: </a:t>
            </a:r>
            <a:r>
              <a:rPr lang="en-US" sz="1600" dirty="0">
                <a:solidFill>
                  <a:srgbClr val="555555"/>
                </a:solidFill>
                <a:latin typeface="Calibri" pitchFamily="34" charset="0"/>
                <a:cs typeface="Calibri" pitchFamily="34" charset="0"/>
              </a:rPr>
              <a:t>This attribute defines the number of repetitions on animation.</a:t>
            </a:r>
            <a:endParaRPr lang="en-US" sz="1600" dirty="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android</a:t>
            </a:r>
            <a:r>
              <a:rPr lang="en-US" sz="1600" dirty="0" err="1">
                <a:solidFill>
                  <a:srgbClr val="666600"/>
                </a:solidFill>
                <a:latin typeface="Menlo"/>
                <a:cs typeface="Arial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Menlo"/>
                <a:cs typeface="Arial" pitchFamily="34" charset="0"/>
              </a:rPr>
              <a:t>repeatCount</a:t>
            </a:r>
            <a:r>
              <a:rPr lang="en-US" sz="1600" dirty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Menlo"/>
                <a:cs typeface="Arial" pitchFamily="34" charset="0"/>
              </a:rPr>
              <a:t>"infinite"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96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988840"/>
            <a:ext cx="4581525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9536" y="18864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order to apply this animation to an object , we will just call the </a:t>
            </a:r>
            <a:r>
              <a:rPr lang="en-IN" dirty="0" err="1"/>
              <a:t>startAnimation</a:t>
            </a:r>
            <a:r>
              <a:rPr lang="en-IN" dirty="0"/>
              <a:t>() method of the object. Its syntax is −</a:t>
            </a:r>
          </a:p>
          <a:p>
            <a:endParaRPr lang="en-IN" dirty="0"/>
          </a:p>
          <a:p>
            <a:r>
              <a:rPr lang="en-IN" dirty="0" err="1"/>
              <a:t>ImageView</a:t>
            </a:r>
            <a:r>
              <a:rPr lang="en-IN" dirty="0"/>
              <a:t> image1 = (</a:t>
            </a:r>
            <a:r>
              <a:rPr lang="en-IN" dirty="0" err="1"/>
              <a:t>ImageView</a:t>
            </a:r>
            <a:r>
              <a:rPr lang="en-IN" dirty="0"/>
              <a:t>)</a:t>
            </a:r>
            <a:r>
              <a:rPr lang="en-IN" dirty="0" err="1"/>
              <a:t>findViewById</a:t>
            </a:r>
            <a:r>
              <a:rPr lang="en-IN" dirty="0"/>
              <a:t>(R.id.imageView1);</a:t>
            </a:r>
          </a:p>
          <a:p>
            <a:r>
              <a:rPr lang="en-IN" dirty="0" err="1"/>
              <a:t>image.startAnimation</a:t>
            </a:r>
            <a:r>
              <a:rPr lang="en-IN" dirty="0"/>
              <a:t>(animation);</a:t>
            </a:r>
          </a:p>
        </p:txBody>
      </p:sp>
    </p:spTree>
    <p:extLst>
      <p:ext uri="{BB962C8B-B14F-4D97-AF65-F5344CB8AC3E}">
        <p14:creationId xmlns:p14="http://schemas.microsoft.com/office/powerpoint/2010/main" val="398863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2686</Words>
  <Application>Microsoft Office PowerPoint</Application>
  <PresentationFormat>Widescreen</PresentationFormat>
  <Paragraphs>301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2020-12-23T08:24:28Z</dcterms:created>
  <dcterms:modified xsi:type="dcterms:W3CDTF">2023-01-31T03:28:12Z</dcterms:modified>
</cp:coreProperties>
</file>