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c6KE+nzwje9yNfKIynEedu4Q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57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215526" y="1685102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dirty="0"/>
              <a:t>Fragment is a part of an activity which enable more modular activity design.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dirty="0"/>
              <a:t>Fragment is a kind of sub-activity.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dirty="0"/>
              <a:t> It represents a </a:t>
            </a:r>
            <a:r>
              <a:rPr lang="en-IN" dirty="0" err="1"/>
              <a:t>behavior</a:t>
            </a:r>
            <a:r>
              <a:rPr lang="en-IN" dirty="0"/>
              <a:t> or a portion of user interface in an Activity.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dirty="0"/>
              <a:t>We can combine multiple Fragments in single Activity to build a multi pane UI and reuse a Fragment in multiple Activities.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dirty="0"/>
              <a:t>A fragment must always be embedded in an activity and the fragment’s life-cycle is directly affected by the host activity’s life-cycle.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dirty="0"/>
              <a:t>In Android, Fragments have their own life cycle very similar to an Activity but it has extra events that are particular to the Fragment’s view hierarchy, state and attachment to its activity.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Fragment_test.xml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&lt;?xml version="1.0" encoding="utf-8"?&gt;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&lt;LinearLayout xmlns:android="http://schemas.android.com/apk/res/android"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android:layout_width="match_parent"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android:layout_height="match_parent"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android:orientation="vertical"&gt;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&lt;!-- Create a TextView --&gt;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&lt;TextView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android:layout_width="match_parent"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android:layout_height="match_parent"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android:gravity="center"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android:text="Please Check Logcat.!!!"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android:textColor="#000"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android:textSize="25sp" /&gt;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&lt;/LinearLayout&gt;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MainActivity.java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package com.sindhu.fraglifecycle;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androidx.appcompat.app.AppCompatActivity;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android.os.Bundle;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public class MainActivity extends AppCompatActivity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protected void onCreate(Bundle savedInstanceState)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super.onCreate(savedInstanceState);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setContentView(R.layout.activity_main);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TestFragment.java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package com.sindhu.fraglifecycle;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android.annotation.TargetApi;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android.app.Activity;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android.app.Fragment;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android.os.Build;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android.os.Bundle;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android.util.Log;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android.view.LayoutInflater;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android.view.View;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import android.view.ViewGroup;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public class TestFragment extends Fragment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private void printLog(String s)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// display a message in Log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Log.d("LifeCycle:", s);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onActivityCreated(Bundle savedInstanceState)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super.onActivityCreated(savedInstanceState);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printLog("onActivityCreated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View onCreateView(LayoutInflater inflater, ViewGroup container, Bundle savedInstanceState)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View v = inflater.inflate(R.layout.fragment_test, container, false);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printLog("onCreateView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return v;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onViewCreated(View view, Bundle savedInstanceState)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super.onViewCreated(view, savedInstanceState);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printLog("onViewCreated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onAttach(Activity activity)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super.onAttach(activity);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printLog("onAttach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public void onCreate(Bundle savedInstanceState)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super.onCreate(savedInstanceState);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printLog("onCreate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public void onDestroy()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super.onDestroy();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printLog("onDestroy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}</a:t>
            </a: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onDestroyView()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super.onDestroyView();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printLog("onDestroyView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onDetach()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super.onDetach();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printLog("onDetach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onPause()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super.onPause();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printLog("onPause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onResume()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super.onResume();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printLog("onResume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onStart()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super.onStart();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printLog("onStart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@Override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public void onStop()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super.onStop();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printLog("onStop Called");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}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</a:t>
            </a: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114" y="1428750"/>
            <a:ext cx="7585374" cy="431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– Ex1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117" y="1558647"/>
            <a:ext cx="3400425" cy="50897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4053" y="1465119"/>
            <a:ext cx="8010525" cy="5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215526" y="1399141"/>
            <a:ext cx="10506419" cy="51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Activitymain.xml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&lt;LinearLayout xmlns:android="http://schemas.android.com/apk/res/android"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xmlns:tools="http://schemas.android.com/tools"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android:layout_width="match_parent"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android:layout_height="match_parent"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android:orientation="vertical"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tools:context=".MainActivity"&gt;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&lt;!-- display a Button and a Fragment  --&gt;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&lt;Button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android:id="@+id/activity_button"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android:layout_width="match_parent"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android:layout_height="wrap_content"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android:layout_marginTop="10dp"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android:background="@color/colorPrimary"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android:text="Activity's Button"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android:textColor="#EE0800"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android:textSize="20sp" /&gt;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&lt;fragment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android:id="@+id/fragments"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android:name="com.sindhu.fragmentlifecycle.SimpleFragment"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android:layout_width="match_parent"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android:layout_height="match_parent"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android:layout_marginTop="10dp" /&gt;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&lt;/LinearLayout&gt;</a:t>
            </a:r>
            <a:endParaRPr sz="1200"/>
          </a:p>
        </p:txBody>
      </p:sp>
      <p:sp>
        <p:nvSpPr>
          <p:cNvPr id="236" name="Google Shape;2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1215526" y="1399141"/>
            <a:ext cx="10506419" cy="51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fragmentsimple.xml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&lt;?xml version="1.0" encoding="utf-8"?&gt;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&lt;RelativeLayout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xmlns:android="http://schemas.android.com/apk/res/android" android:layout_width="match_parent"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android:layout_height="match_parent"&gt;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&lt;TextView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android:layout_width="wrap_content"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android:layout_height="wrap_content"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android:layout_centerHorizontal="true"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android:layout_marginTop="100dp"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android:text="Simple Fragment"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android:textColor="#03A9F4"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android:textSize="25sp" /&gt;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&lt;Button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android:id="@+id/firstButton"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android:layout_width="fill_parent"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android:layout_height="wrap_content"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android:layout_centerInParent="true"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android:layout_marginLeft="20dp"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android:layout_marginRight="20dp"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android:background="#125014"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android:text="Fragment's Button"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android:textColor="#00BCD4"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android:textSize="20sp"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android:textStyle="bold" /&gt;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&lt;/RelativeLayout&gt;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</p:txBody>
      </p:sp>
      <p:sp>
        <p:nvSpPr>
          <p:cNvPr id="244" name="Google Shape;24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ubTitle" idx="1"/>
          </p:nvPr>
        </p:nvSpPr>
        <p:spPr>
          <a:xfrm>
            <a:off x="1215526" y="1399141"/>
            <a:ext cx="10506419" cy="51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Mainacitivty.java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package com.sindhu.fragmentlifecycle;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android.os.Bundle;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android.view.View;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android.widget.Button;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android.widget.Toast;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androidx.appcompat.app.AppCompatActivity;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public class MainActivity extends AppCompatActivity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Button activityButton;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@Override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protected void onCreate(Bundle savedInstanceState)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super.onCreate(savedInstanceState);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setContentView(R.layout.activity_main);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activityButton = (Button) findViewById(R.id.activity_button);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activityButton.setOnClickListener(new View.OnClickListener()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@Override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public void onClick(View v)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    Toast.makeText(getApplicationContext(), "Activity's Button", Toast.LENGTH_LONG).show();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}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});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}</a:t>
            </a:r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1017223" y="1399141"/>
            <a:ext cx="10506419" cy="558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SimpleFragment.java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package com.sindhu.fragmentlifecycle;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android.os.Bundle;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android.view.LayoutInflater;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android.view.View;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android.view.ViewGroup;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android.widget.Button;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android.widget.Toast;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import androidx.fragment.app.Fragment;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public class SimpleFragment extends Fragment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View view;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Button firstButton;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@Override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public View onCreateView(LayoutInflater inflater, ViewGroup container,Bundle savedInstanceState)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// Inflate the layout for this fragment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view = inflater.inflate(R.layout.fragment_simple, container, false);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firstButton = (Button) view.findViewById(R.id.firstButton);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firstButton.setOnClickListener(new View.OnClickListener()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@Override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public void onClick(View v) {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    Toast.makeText(getActivity(), "Fragment's Button", Toast.LENGTH_LONG).show();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}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});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return view;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}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– Ex2</a:t>
            </a:r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3246" y="1795979"/>
            <a:ext cx="262890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"/>
          </p:nvPr>
        </p:nvSpPr>
        <p:spPr>
          <a:xfrm>
            <a:off x="1017223" y="1399141"/>
            <a:ext cx="10506419" cy="558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Activitymain.xml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&lt;?xml version="1.0" encoding="utf-8"?&gt;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&lt;</a:t>
            </a:r>
            <a:r>
              <a:rPr lang="en-IN" sz="1200" dirty="0" err="1"/>
              <a:t>LinearLayout</a:t>
            </a:r>
            <a:r>
              <a:rPr lang="en-IN" sz="1200" dirty="0"/>
              <a:t> </a:t>
            </a:r>
            <a:r>
              <a:rPr lang="en-IN" sz="1200" dirty="0" err="1"/>
              <a:t>xmlns:android</a:t>
            </a:r>
            <a:r>
              <a:rPr lang="en-IN" sz="1200" dirty="0"/>
              <a:t>="http://schemas.android.com/</a:t>
            </a:r>
            <a:r>
              <a:rPr lang="en-IN" sz="1200" dirty="0" err="1"/>
              <a:t>apk</a:t>
            </a:r>
            <a:r>
              <a:rPr lang="en-IN" sz="1200" dirty="0"/>
              <a:t>/res/android"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xmlns:app</a:t>
            </a:r>
            <a:r>
              <a:rPr lang="en-IN" sz="1200" dirty="0"/>
              <a:t>="http://schemas.android.com/</a:t>
            </a:r>
            <a:r>
              <a:rPr lang="en-IN" sz="1200" dirty="0" err="1"/>
              <a:t>apk</a:t>
            </a:r>
            <a:r>
              <a:rPr lang="en-IN" sz="1200" dirty="0"/>
              <a:t>/res-auto"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xmlns:tools</a:t>
            </a:r>
            <a:r>
              <a:rPr lang="en-IN" sz="1200" dirty="0"/>
              <a:t>="http://schemas.android.com/tools"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fill_parent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fill_parent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tools:context</a:t>
            </a:r>
            <a:r>
              <a:rPr lang="en-IN" sz="1200" dirty="0"/>
              <a:t>=".</a:t>
            </a:r>
            <a:r>
              <a:rPr lang="en-IN" sz="1200" dirty="0" err="1"/>
              <a:t>MainActivity</a:t>
            </a:r>
            <a:r>
              <a:rPr lang="en-IN" sz="1200" dirty="0"/>
              <a:t>"&gt;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&lt;fragment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="@+id/fragment1"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android:name</a:t>
            </a:r>
            <a:r>
              <a:rPr lang="en-IN" sz="1200" dirty="0"/>
              <a:t>=" </a:t>
            </a:r>
            <a:r>
              <a:rPr lang="en-IN" sz="1200" dirty="0" err="1"/>
              <a:t>com.sindhu.fragmentlifecycle</a:t>
            </a:r>
            <a:r>
              <a:rPr lang="en-IN" sz="1200" dirty="0"/>
              <a:t>. Fragment1"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=“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android:layout_weight</a:t>
            </a:r>
            <a:r>
              <a:rPr lang="en-IN" sz="1200" dirty="0"/>
              <a:t>="1"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/&gt;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&lt;fragment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="@+id/fragment2"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android:name</a:t>
            </a:r>
            <a:r>
              <a:rPr lang="en-IN" sz="1200" dirty="0"/>
              <a:t>=" com.sindhu.fragmentlifecycle.Fragment2"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=“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android:layout_weight</a:t>
            </a:r>
            <a:r>
              <a:rPr lang="en-IN" sz="1200" dirty="0"/>
              <a:t>="1"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/&gt;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&lt;/</a:t>
            </a:r>
            <a:r>
              <a:rPr lang="en-IN" sz="1200" dirty="0" err="1"/>
              <a:t>LinearLayout</a:t>
            </a:r>
            <a:r>
              <a:rPr lang="en-IN" sz="1200" dirty="0"/>
              <a:t>&gt; 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ubTitle" idx="1"/>
          </p:nvPr>
        </p:nvSpPr>
        <p:spPr>
          <a:xfrm>
            <a:off x="1017223" y="1399141"/>
            <a:ext cx="10506419" cy="558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fragment1.xml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&lt;</a:t>
            </a:r>
            <a:r>
              <a:rPr lang="en-IN" sz="1200" dirty="0" err="1"/>
              <a:t>FrameLayout</a:t>
            </a:r>
            <a:r>
              <a:rPr lang="en-IN" sz="1200" dirty="0"/>
              <a:t> </a:t>
            </a:r>
            <a:r>
              <a:rPr lang="en-IN" sz="1200" dirty="0" err="1"/>
              <a:t>xmlns:android</a:t>
            </a:r>
            <a:r>
              <a:rPr lang="en-IN" sz="1200" dirty="0"/>
              <a:t>="http://schemas.android.com/</a:t>
            </a:r>
            <a:r>
              <a:rPr lang="en-IN" sz="1200" dirty="0" err="1"/>
              <a:t>apk</a:t>
            </a:r>
            <a:r>
              <a:rPr lang="en-IN" sz="1200" dirty="0"/>
              <a:t>/res/android"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xmlns:tools</a:t>
            </a:r>
            <a:r>
              <a:rPr lang="en-IN" sz="1200" dirty="0"/>
              <a:t>="http://schemas.android.com/tools"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android:background</a:t>
            </a:r>
            <a:r>
              <a:rPr lang="en-IN" sz="1200" dirty="0"/>
              <a:t>="#F5F5DC"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</a:t>
            </a:r>
            <a:r>
              <a:rPr lang="en-IN" sz="1200" dirty="0" err="1"/>
              <a:t>tools:context</a:t>
            </a:r>
            <a:r>
              <a:rPr lang="en-IN" sz="1200" dirty="0"/>
              <a:t>=".fragment1"&gt;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&lt;!-- TODO: Update blank fragment layout --&gt;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&lt;</a:t>
            </a:r>
            <a:r>
              <a:rPr lang="en-IN" sz="1200" dirty="0" err="1"/>
              <a:t>TextView</a:t>
            </a: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</a:t>
            </a:r>
            <a:r>
              <a:rPr lang="en-IN" sz="1200" dirty="0"/>
              <a:t>="@string/</a:t>
            </a:r>
            <a:r>
              <a:rPr lang="en-IN" sz="1200" dirty="0" err="1"/>
              <a:t>hello_blank_fragment</a:t>
            </a:r>
            <a:r>
              <a:rPr lang="en-IN" sz="1200" dirty="0"/>
              <a:t>" /&gt;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&lt;/</a:t>
            </a:r>
            <a:r>
              <a:rPr lang="en-IN" sz="1200" dirty="0" err="1"/>
              <a:t>FrameLayout</a:t>
            </a:r>
            <a:r>
              <a:rPr lang="en-IN" sz="1200" dirty="0"/>
              <a:t>&gt; </a:t>
            </a:r>
            <a:endParaRPr dirty="0"/>
          </a:p>
        </p:txBody>
      </p:sp>
      <p:sp>
        <p:nvSpPr>
          <p:cNvPr id="284" name="Google Shape;2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17223" y="1399141"/>
            <a:ext cx="10506419" cy="558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fragment2.xml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&lt;FrameLayout xmlns:android="http://schemas.android.com/apk/res/android"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xmlns:tools="http://schemas.android.com/tools"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android:layout_width="match_parent"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android:layout_height="match_parent"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android:background="#F0FFFF"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tools:context=".Fragment2"&gt;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&lt;!-- TODO: Update blank fragment layout --&gt;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&lt;TextView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android:layout_width="match_parent"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android:layout_height="match_parent"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android:text="@string/hello_blank_fragment" /&gt;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&lt;/FrameLayout&gt; 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1017223" y="1399142"/>
            <a:ext cx="10506419" cy="430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Fragment1.java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public class Fragment1 extends Fragment {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@Override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public void onCreate(Bundle savedInstanceState) {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super.onCreate(savedInstanceState);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@Override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public View onCreateView(LayoutInflater inflater, ViewGroup container,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                     Bundle savedInstanceState) {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// Inflate the layout for this fragment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    return inflater.inflate(R.layout. fragment1, container, false);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   } 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/>
              <a:t> } </a:t>
            </a: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dirty="0"/>
              <a:t>Fragments</a:t>
            </a:r>
            <a:endParaRPr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1"/>
          </p:nvPr>
        </p:nvSpPr>
        <p:spPr>
          <a:xfrm>
            <a:off x="1017223" y="1399142"/>
            <a:ext cx="10506419" cy="430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Fragment2.java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public class Fragment2 extends Fragment {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@Override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public void </a:t>
            </a:r>
            <a:r>
              <a:rPr lang="en-IN" sz="1200" dirty="0" err="1"/>
              <a:t>onCreate</a:t>
            </a:r>
            <a:r>
              <a:rPr lang="en-IN" sz="1200" dirty="0"/>
              <a:t>(Bundle </a:t>
            </a:r>
            <a:r>
              <a:rPr lang="en-IN" sz="1200" dirty="0" err="1"/>
              <a:t>savedInstanceState</a:t>
            </a:r>
            <a:r>
              <a:rPr lang="en-IN" sz="1200" dirty="0"/>
              <a:t>) {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</a:t>
            </a:r>
            <a:r>
              <a:rPr lang="en-IN" sz="1200" dirty="0" err="1"/>
              <a:t>super.onCreate</a:t>
            </a:r>
            <a:r>
              <a:rPr lang="en-IN" sz="1200" dirty="0"/>
              <a:t>(</a:t>
            </a:r>
            <a:r>
              <a:rPr lang="en-IN" sz="1200" dirty="0" err="1"/>
              <a:t>savedInstanceState</a:t>
            </a:r>
            <a:r>
              <a:rPr lang="en-IN" sz="1200" dirty="0"/>
              <a:t>);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}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@Override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public View </a:t>
            </a:r>
            <a:r>
              <a:rPr lang="en-IN" sz="1200" dirty="0" err="1"/>
              <a:t>onCreateView</a:t>
            </a:r>
            <a:r>
              <a:rPr lang="en-IN" sz="1200" dirty="0"/>
              <a:t>(</a:t>
            </a:r>
            <a:r>
              <a:rPr lang="en-IN" sz="1200" dirty="0" err="1"/>
              <a:t>LayoutInflater</a:t>
            </a:r>
            <a:r>
              <a:rPr lang="en-IN" sz="1200" dirty="0"/>
              <a:t> </a:t>
            </a:r>
            <a:r>
              <a:rPr lang="en-IN" sz="1200" dirty="0" err="1"/>
              <a:t>inflater</a:t>
            </a:r>
            <a:r>
              <a:rPr lang="en-IN" sz="1200" dirty="0"/>
              <a:t>, </a:t>
            </a:r>
            <a:r>
              <a:rPr lang="en-IN" sz="1200" dirty="0" err="1"/>
              <a:t>ViewGroup</a:t>
            </a:r>
            <a:r>
              <a:rPr lang="en-IN" sz="1200" dirty="0"/>
              <a:t> container,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                     Bundle </a:t>
            </a:r>
            <a:r>
              <a:rPr lang="en-IN" sz="1200" dirty="0" err="1"/>
              <a:t>savedInstanceState</a:t>
            </a:r>
            <a:r>
              <a:rPr lang="en-IN" sz="1200" dirty="0"/>
              <a:t>) {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// Inflate the layout for this fragment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  return </a:t>
            </a:r>
            <a:r>
              <a:rPr lang="en-IN" sz="1200" dirty="0" err="1"/>
              <a:t>inflater.inflate</a:t>
            </a:r>
            <a:r>
              <a:rPr lang="en-IN" sz="1200" dirty="0"/>
              <a:t>(</a:t>
            </a:r>
            <a:r>
              <a:rPr lang="en-IN" sz="1200" dirty="0" err="1"/>
              <a:t>R.layout</a:t>
            </a:r>
            <a:r>
              <a:rPr lang="en-IN" sz="1200" dirty="0"/>
              <a:t>. fragment2, container, false);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}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      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} </a:t>
            </a:r>
            <a:endParaRPr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Sindhu K, Dept. of ISE</a:t>
            </a:r>
            <a:endParaRPr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05B0C-6B87-4FAA-8102-90D21251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69" y="280981"/>
            <a:ext cx="6377354" cy="60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7744" y="2018038"/>
            <a:ext cx="60483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ubTitle" idx="1"/>
          </p:nvPr>
        </p:nvSpPr>
        <p:spPr>
          <a:xfrm>
            <a:off x="1215526" y="1685102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 dirty="0"/>
              <a:t> </a:t>
            </a:r>
            <a:r>
              <a:rPr lang="en-IN" b="1" dirty="0" err="1"/>
              <a:t>onAttach</a:t>
            </a:r>
            <a:r>
              <a:rPr lang="en-IN" b="1" dirty="0"/>
              <a:t>():</a:t>
            </a:r>
            <a:r>
              <a:rPr lang="en-IN" dirty="0"/>
              <a:t> The fragment instance is associated with an activity instance. This method is called first, even before </a:t>
            </a:r>
            <a:r>
              <a:rPr lang="en-IN" dirty="0" err="1"/>
              <a:t>onCreate</a:t>
            </a:r>
            <a:r>
              <a:rPr lang="en-IN" dirty="0"/>
              <a:t>() method. This method </a:t>
            </a:r>
            <a:r>
              <a:rPr lang="en-IN" b="1" dirty="0">
                <a:solidFill>
                  <a:srgbClr val="FF0000"/>
                </a:solidFill>
              </a:rPr>
              <a:t>let us know that our Fragment has been attached to an activity.</a:t>
            </a:r>
            <a:endParaRPr b="1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 dirty="0" err="1"/>
              <a:t>onCreate</a:t>
            </a:r>
            <a:r>
              <a:rPr lang="en-IN" b="1" dirty="0"/>
              <a:t>():</a:t>
            </a:r>
            <a:r>
              <a:rPr lang="en-IN" dirty="0"/>
              <a:t> This will be called </a:t>
            </a:r>
            <a:r>
              <a:rPr lang="en-IN" b="1" dirty="0">
                <a:solidFill>
                  <a:srgbClr val="FF0000"/>
                </a:solidFill>
              </a:rPr>
              <a:t>when creating the fragment</a:t>
            </a:r>
            <a:r>
              <a:rPr lang="en-IN" dirty="0"/>
              <a:t>. It means when a new fragment instance initializes, which always happens after it attaches to the host.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 dirty="0" err="1"/>
              <a:t>onCreateView</a:t>
            </a:r>
            <a:r>
              <a:rPr lang="en-IN" b="1" dirty="0"/>
              <a:t>():</a:t>
            </a:r>
            <a:r>
              <a:rPr lang="en-IN" dirty="0"/>
              <a:t> The </a:t>
            </a:r>
            <a:r>
              <a:rPr lang="en-IN" b="1" dirty="0">
                <a:solidFill>
                  <a:srgbClr val="FF0000"/>
                </a:solidFill>
              </a:rPr>
              <a:t>will be called when it’s time for the fragment to draw its UI(user interface) for the first time</a:t>
            </a:r>
            <a:r>
              <a:rPr lang="en-IN" dirty="0"/>
              <a:t>. To draw a UI for our fragment we must return a View component from this method that is the root of our fragment’s layout. We can also return null if the fragment does not provide a UI.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 dirty="0" err="1"/>
              <a:t>onViewCreated</a:t>
            </a:r>
            <a:r>
              <a:rPr lang="en-IN" b="1" dirty="0"/>
              <a:t>(): </a:t>
            </a:r>
            <a:r>
              <a:rPr lang="en-IN" dirty="0"/>
              <a:t>This </a:t>
            </a:r>
            <a:r>
              <a:rPr lang="en-IN" b="1" dirty="0">
                <a:solidFill>
                  <a:srgbClr val="FF0000"/>
                </a:solidFill>
              </a:rPr>
              <a:t>will be called after </a:t>
            </a:r>
            <a:r>
              <a:rPr lang="en-IN" b="1" dirty="0" err="1">
                <a:solidFill>
                  <a:srgbClr val="FF0000"/>
                </a:solidFill>
              </a:rPr>
              <a:t>onCreateView</a:t>
            </a:r>
            <a:r>
              <a:rPr lang="en-IN" b="1" dirty="0">
                <a:solidFill>
                  <a:srgbClr val="FF0000"/>
                </a:solidFill>
              </a:rPr>
              <a:t>() method</a:t>
            </a:r>
            <a:r>
              <a:rPr lang="en-IN" dirty="0"/>
              <a:t>. This method is particularly useful when inheriting the </a:t>
            </a:r>
            <a:r>
              <a:rPr lang="en-IN" dirty="0" err="1"/>
              <a:t>onCreateView</a:t>
            </a:r>
            <a:r>
              <a:rPr lang="en-IN" dirty="0"/>
              <a:t>() method implementation but we need to configure the resulting views such as with a </a:t>
            </a:r>
            <a:r>
              <a:rPr lang="en-IN" dirty="0" err="1"/>
              <a:t>ListFragment</a:t>
            </a:r>
            <a:r>
              <a:rPr lang="en-IN" dirty="0"/>
              <a:t> and when to set up an adapter.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1"/>
          </p:nvPr>
        </p:nvSpPr>
        <p:spPr>
          <a:xfrm>
            <a:off x="1215526" y="1685102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b="1" dirty="0" err="1"/>
              <a:t>onActivityCreated</a:t>
            </a:r>
            <a:r>
              <a:rPr lang="en-IN" b="1" dirty="0"/>
              <a:t>():</a:t>
            </a:r>
            <a:r>
              <a:rPr lang="en-IN" dirty="0"/>
              <a:t> This method is called after the </a:t>
            </a:r>
            <a:r>
              <a:rPr lang="en-IN" dirty="0" err="1"/>
              <a:t>onCreateView</a:t>
            </a:r>
            <a:r>
              <a:rPr lang="en-IN" dirty="0"/>
              <a:t>() method when the host activity is created. </a:t>
            </a:r>
            <a:r>
              <a:rPr lang="en-IN" b="1" dirty="0">
                <a:solidFill>
                  <a:srgbClr val="FF0000"/>
                </a:solidFill>
              </a:rPr>
              <a:t>This method indicates that the activity’s </a:t>
            </a:r>
            <a:r>
              <a:rPr lang="en-IN" b="1" dirty="0" err="1">
                <a:solidFill>
                  <a:srgbClr val="FF0000"/>
                </a:solidFill>
              </a:rPr>
              <a:t>onCreate</a:t>
            </a:r>
            <a:r>
              <a:rPr lang="en-IN" b="1" dirty="0">
                <a:solidFill>
                  <a:srgbClr val="FF0000"/>
                </a:solidFill>
              </a:rPr>
              <a:t>() has completed.</a:t>
            </a:r>
            <a:endParaRPr b="1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b="1" dirty="0" err="1"/>
              <a:t>onStart</a:t>
            </a:r>
            <a:r>
              <a:rPr lang="en-IN" b="1" dirty="0"/>
              <a:t>():</a:t>
            </a:r>
            <a:r>
              <a:rPr lang="en-IN" dirty="0"/>
              <a:t> This method is called </a:t>
            </a:r>
            <a:r>
              <a:rPr lang="en-IN" b="1" dirty="0">
                <a:solidFill>
                  <a:srgbClr val="FF0000"/>
                </a:solidFill>
              </a:rPr>
              <a:t>once the fragment gets visible</a:t>
            </a:r>
            <a:r>
              <a:rPr lang="en-IN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b="1" dirty="0" err="1"/>
              <a:t>onResume</a:t>
            </a:r>
            <a:r>
              <a:rPr lang="en-IN" b="1" dirty="0"/>
              <a:t>():</a:t>
            </a:r>
            <a:r>
              <a:rPr lang="en-IN" dirty="0"/>
              <a:t> This method is called </a:t>
            </a:r>
            <a:r>
              <a:rPr lang="en-IN" b="1" dirty="0">
                <a:solidFill>
                  <a:srgbClr val="FF0000"/>
                </a:solidFill>
              </a:rPr>
              <a:t>when the Fragment is visible and interactable</a:t>
            </a:r>
            <a:r>
              <a:rPr lang="en-IN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b="1" dirty="0" err="1"/>
              <a:t>onPause</a:t>
            </a:r>
            <a:r>
              <a:rPr lang="en-IN" b="1" dirty="0"/>
              <a:t>():</a:t>
            </a:r>
            <a:r>
              <a:rPr lang="en-IN" dirty="0"/>
              <a:t> This method is the first indication that the </a:t>
            </a:r>
            <a:r>
              <a:rPr lang="en-IN" b="1" dirty="0">
                <a:solidFill>
                  <a:srgbClr val="FF0000"/>
                </a:solidFill>
              </a:rPr>
              <a:t>user is leaving the current fragment or fragment is no longer interactable</a:t>
            </a:r>
            <a:r>
              <a:rPr lang="en-IN" dirty="0"/>
              <a:t>. It occurs when any Fragment Transition processed or Fragment is removed.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b="1" dirty="0" err="1"/>
              <a:t>onStop</a:t>
            </a:r>
            <a:r>
              <a:rPr lang="en-IN" b="1" dirty="0"/>
              <a:t>():</a:t>
            </a:r>
            <a:r>
              <a:rPr lang="en-IN" dirty="0"/>
              <a:t> This method is called after </a:t>
            </a:r>
            <a:r>
              <a:rPr lang="en-IN" dirty="0" err="1"/>
              <a:t>onPause</a:t>
            </a:r>
            <a:r>
              <a:rPr lang="en-IN" dirty="0"/>
              <a:t>() method. Fragment going to be stopped by calling </a:t>
            </a:r>
            <a:r>
              <a:rPr lang="en-IN" dirty="0" err="1"/>
              <a:t>onStop</a:t>
            </a:r>
            <a:r>
              <a:rPr lang="en-IN" dirty="0"/>
              <a:t>(). </a:t>
            </a:r>
            <a:r>
              <a:rPr lang="en-IN" b="1" dirty="0">
                <a:solidFill>
                  <a:srgbClr val="FF0000"/>
                </a:solidFill>
              </a:rPr>
              <a:t>This method calls when the Fragment is no longer visible</a:t>
            </a:r>
            <a:r>
              <a:rPr lang="en-IN" dirty="0"/>
              <a:t>. it occurs either after the fragment is about to be removed or Fragment Transition is processed(replace Fragment) or when the host activity stops.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b="1" dirty="0" err="1"/>
              <a:t>onDestroyView</a:t>
            </a:r>
            <a:r>
              <a:rPr lang="en-IN" b="1" dirty="0"/>
              <a:t>():</a:t>
            </a:r>
            <a:r>
              <a:rPr lang="en-IN" dirty="0"/>
              <a:t> This method is called </a:t>
            </a:r>
            <a:r>
              <a:rPr lang="en-IN" b="1" dirty="0">
                <a:solidFill>
                  <a:srgbClr val="FF0000"/>
                </a:solidFill>
              </a:rPr>
              <a:t>when the view and other related resources created in </a:t>
            </a:r>
            <a:r>
              <a:rPr lang="en-IN" b="1" dirty="0" err="1">
                <a:solidFill>
                  <a:srgbClr val="FF0000"/>
                </a:solidFill>
              </a:rPr>
              <a:t>onCreateView</a:t>
            </a:r>
            <a:r>
              <a:rPr lang="en-IN" b="1" dirty="0">
                <a:solidFill>
                  <a:srgbClr val="FF0000"/>
                </a:solidFill>
              </a:rPr>
              <a:t>() method is removed from the activity’s view hierarchy and destroyed.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subTitle" idx="1"/>
          </p:nvPr>
        </p:nvSpPr>
        <p:spPr>
          <a:xfrm>
            <a:off x="1215526" y="1685102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 dirty="0" err="1"/>
              <a:t>onDestroy</a:t>
            </a:r>
            <a:r>
              <a:rPr lang="en-IN" b="1" dirty="0"/>
              <a:t>(): </a:t>
            </a:r>
            <a:r>
              <a:rPr lang="en-IN" dirty="0"/>
              <a:t>This method is called to do </a:t>
            </a:r>
            <a:r>
              <a:rPr lang="en-IN" b="1" dirty="0">
                <a:solidFill>
                  <a:srgbClr val="FF0000"/>
                </a:solidFill>
              </a:rPr>
              <a:t>final clean up of the Fragment’s state </a:t>
            </a:r>
            <a:r>
              <a:rPr lang="en-IN" dirty="0"/>
              <a:t>but not guaranteed to be called by the Android platform. This method called after </a:t>
            </a:r>
            <a:r>
              <a:rPr lang="en-IN" dirty="0" err="1"/>
              <a:t>onDestroyView</a:t>
            </a:r>
            <a:r>
              <a:rPr lang="en-IN" dirty="0"/>
              <a:t>() method.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 dirty="0" err="1"/>
              <a:t>onDetach</a:t>
            </a:r>
            <a:r>
              <a:rPr lang="en-IN" b="1" dirty="0"/>
              <a:t>():</a:t>
            </a:r>
            <a:r>
              <a:rPr lang="en-IN" dirty="0"/>
              <a:t> This method called after </a:t>
            </a:r>
            <a:r>
              <a:rPr lang="en-IN" dirty="0" err="1"/>
              <a:t>onDestroy</a:t>
            </a:r>
            <a:r>
              <a:rPr lang="en-IN" dirty="0"/>
              <a:t>() method </a:t>
            </a:r>
            <a:r>
              <a:rPr lang="en-IN" b="1" dirty="0">
                <a:solidFill>
                  <a:srgbClr val="FF0000"/>
                </a:solidFill>
              </a:rPr>
              <a:t>to notify that the fragment has been disassociated from its hosting activity means Fragment is detached from its host Activity.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b="1"/>
              <a:t>Fragment Lifecycle Example In Android Studio: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/>
              <a:t>Below is the example of Fragment Life Cycle. In this example we show the use of Different callback methods of Fragment. In this we create a Activity and define a Fragment in Activity using &lt;fragment&gt; tag. In our Fragment i.e TestFragment we override all the methods and in each method we set a message that displays in our Log file.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ctrTitle"/>
          </p:nvPr>
        </p:nvSpPr>
        <p:spPr>
          <a:xfrm>
            <a:off x="1215527" y="318131"/>
            <a:ext cx="10506419" cy="108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Fragments Activity Life Cycle 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1215526" y="1729170"/>
            <a:ext cx="10506419" cy="48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Activitymain.xml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&lt;</a:t>
            </a:r>
            <a:r>
              <a:rPr lang="en-IN" dirty="0" err="1"/>
              <a:t>RelativeLayout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 err="1"/>
              <a:t>xmlns:tools</a:t>
            </a:r>
            <a:r>
              <a:rPr lang="en-IN" dirty="0"/>
              <a:t>="http://schemas.android.com/tools"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 err="1"/>
              <a:t>tools:context</a:t>
            </a:r>
            <a:r>
              <a:rPr lang="en-IN" dirty="0"/>
              <a:t>=".</a:t>
            </a:r>
            <a:r>
              <a:rPr lang="en-IN" dirty="0" err="1"/>
              <a:t>MainActivity</a:t>
            </a:r>
            <a:r>
              <a:rPr lang="en-IN" dirty="0"/>
              <a:t>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&lt;!-- Take a fragment in our activity --&gt;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&lt;fragment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    </a:t>
            </a:r>
            <a:r>
              <a:rPr lang="en-IN" dirty="0" err="1">
                <a:solidFill>
                  <a:srgbClr val="FF0000"/>
                </a:solidFill>
              </a:rPr>
              <a:t>android:id</a:t>
            </a:r>
            <a:r>
              <a:rPr lang="en-IN" dirty="0">
                <a:solidFill>
                  <a:srgbClr val="FF0000"/>
                </a:solidFill>
              </a:rPr>
              <a:t>="@+id/</a:t>
            </a:r>
            <a:r>
              <a:rPr lang="en-IN" dirty="0" err="1">
                <a:solidFill>
                  <a:srgbClr val="FF0000"/>
                </a:solidFill>
              </a:rPr>
              <a:t>test_fragment</a:t>
            </a:r>
            <a:r>
              <a:rPr lang="en-IN" dirty="0">
                <a:solidFill>
                  <a:srgbClr val="FF0000"/>
                </a:solidFill>
              </a:rPr>
              <a:t>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dirty="0">
                <a:solidFill>
                  <a:srgbClr val="FF0000"/>
                </a:solidFill>
              </a:rPr>
              <a:t>    class="</a:t>
            </a:r>
            <a:r>
              <a:rPr lang="en-IN" dirty="0" err="1">
                <a:solidFill>
                  <a:srgbClr val="FF0000"/>
                </a:solidFill>
              </a:rPr>
              <a:t>com.sindhu.fraglifecycle.TestFragment</a:t>
            </a:r>
            <a:r>
              <a:rPr lang="en-IN" dirty="0">
                <a:solidFill>
                  <a:srgbClr val="FF0000"/>
                </a:solidFill>
              </a:rPr>
              <a:t>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    </a:t>
            </a:r>
            <a:r>
              <a:rPr lang="en-IN" dirty="0" err="1"/>
              <a:t>tools:layout</a:t>
            </a:r>
            <a:r>
              <a:rPr lang="en-IN" dirty="0"/>
              <a:t>="@layout/</a:t>
            </a:r>
            <a:r>
              <a:rPr lang="en-IN" dirty="0" err="1"/>
              <a:t>fragment_test</a:t>
            </a:r>
            <a:r>
              <a:rPr lang="en-IN" dirty="0"/>
              <a:t>" /&gt;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&lt;/</a:t>
            </a:r>
            <a:r>
              <a:rPr lang="en-IN" dirty="0" err="1"/>
              <a:t>RelativeLayout</a:t>
            </a:r>
            <a:r>
              <a:rPr lang="en-IN" dirty="0"/>
              <a:t>&gt;</a:t>
            </a:r>
            <a:endParaRPr dirty="0"/>
          </a:p>
        </p:txBody>
      </p:sp>
      <p:sp>
        <p:nvSpPr>
          <p:cNvPr id="147" name="Google Shape;1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Sindhu K, Dept. of ISE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3077</Words>
  <Application>Microsoft Office PowerPoint</Application>
  <PresentationFormat>Widescreen</PresentationFormat>
  <Paragraphs>443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Fragments</vt:lpstr>
      <vt:lpstr>Fragments</vt:lpstr>
      <vt:lpstr>PowerPoint Presentation</vt:lpstr>
      <vt:lpstr>Fragments</vt:lpstr>
      <vt:lpstr>Fragments</vt:lpstr>
      <vt:lpstr>Fragments</vt:lpstr>
      <vt:lpstr>Fragments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Activity Life Cycle </vt:lpstr>
      <vt:lpstr>Fragments – Ex1</vt:lpstr>
      <vt:lpstr>Fragments</vt:lpstr>
      <vt:lpstr>Fragments</vt:lpstr>
      <vt:lpstr>Fragments</vt:lpstr>
      <vt:lpstr>Fragments</vt:lpstr>
      <vt:lpstr>Fragments – Ex2</vt:lpstr>
      <vt:lpstr>Fragments</vt:lpstr>
      <vt:lpstr>Fragments</vt:lpstr>
      <vt:lpstr>Fragments</vt:lpstr>
      <vt:lpstr>Fragments</vt:lpstr>
      <vt:lpstr>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admin</dc:creator>
  <cp:lastModifiedBy>admin</cp:lastModifiedBy>
  <cp:revision>4</cp:revision>
  <dcterms:created xsi:type="dcterms:W3CDTF">2020-12-15T06:24:22Z</dcterms:created>
  <dcterms:modified xsi:type="dcterms:W3CDTF">2023-01-13T04:58:59Z</dcterms:modified>
</cp:coreProperties>
</file>