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8" r:id="rId11"/>
    <p:sldId id="269" r:id="rId12"/>
    <p:sldId id="270" r:id="rId13"/>
    <p:sldId id="266" r:id="rId14"/>
    <p:sldId id="279" r:id="rId15"/>
    <p:sldId id="280" r:id="rId16"/>
    <p:sldId id="267" r:id="rId17"/>
    <p:sldId id="281" r:id="rId18"/>
    <p:sldId id="282" r:id="rId19"/>
    <p:sldId id="283" r:id="rId20"/>
    <p:sldId id="291" r:id="rId21"/>
    <p:sldId id="290" r:id="rId22"/>
    <p:sldId id="271" r:id="rId23"/>
    <p:sldId id="272" r:id="rId24"/>
    <p:sldId id="273" r:id="rId25"/>
    <p:sldId id="274" r:id="rId26"/>
    <p:sldId id="284" r:id="rId27"/>
    <p:sldId id="285" r:id="rId28"/>
    <p:sldId id="286" r:id="rId29"/>
    <p:sldId id="287" r:id="rId30"/>
    <p:sldId id="288" r:id="rId31"/>
    <p:sldId id="275" r:id="rId32"/>
    <p:sldId id="276" r:id="rId33"/>
    <p:sldId id="277" r:id="rId34"/>
    <p:sldId id="278" r:id="rId35"/>
    <p:sldId id="28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1T04:17:02.2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14034 887 772 0,'0'0'34'0,"0"0"49"0,0 0 5 0,-53-57-36 0,27 40-14 0,-8 3-17 0,-15 7 5 0,-11 4 9 0,14 3-6 15,-5 4-14-15,0 14-5 16,-7 11-2-16,-2 6-6 16,1 7 0-16,2 6 7 15,11 1-6-15,7-1 0 16,15-4 0-16,11-6-3 16,13-5 0-16,3-7-3 15,30-5 0-15,20-4 3 16,17-7 1-16,14-7 0 0,7-3-1 15,-5 0 0 1,-14-3 0-16,-18-7-3 0,-20 4 3 16,-19 1 2-16,-9 4-1 15,-6 1 0-15,0 0 5 16,-26 0-3-16,-18 3-3 16,-16 13-3-16,-11 5 3 15,-4 6 1-15,0 5 0 16,2 6-1-16,4 8 0 15,5 4-1-15,12 3 0 16,16-1-1-16,16 1-1 16,13-6-1-16,7-10-3 15,5-12-9-15,19-11 0 16,10-10 14-16,8-4 2 16,12 0 2-16,2-16-2 0,-2 0-2 15,-6 1 2 1,-12 2-20-16,-9 2-8 0,-8 2-5 15,-7 1 14-15,-3 3 4 16,3 2-9-16,1-3-11 16,5 6-26-16,9-2-35 15,1 0-23-15,-2 1-77 16,2-5-344-16</inkml:trace>
  <inkml:trace contextRef="#ctx0" brushRef="#br0" timeOffset="387.825">14070 1315 956 0,'0'0'42'0,"0"0"-7"0,0 0 4 15,0 0 46-15,0 0-33 16,0 0-48-16,0 0-2 15,102 55 9-15,-37-14-6 16,8 7-1-16,5 6 1 16,1 3-5-16,-6 5-9 15,-9-7-11-15,-16-11-61 16,-17-18-17-16,-13-17-53 16,-9-9-241-16</inkml:trace>
  <inkml:trace contextRef="#ctx0" brushRef="#br0" timeOffset="599.511">14564 1290 836 0,'0'0'126'15,"0"0"-37"-15,0 0-45 16,0 0 5-16,0 0 3 16,0 0-29-16,-46 14-16 15,19 22 14-15,-10 8 23 16,-7 4-19-16,-2 3-10 15,1 0-11-15,5 1-4 16,7 0-12-16,11-3-39 16,7-3-53-16,13-13-44 15,2-15-198-15</inkml:trace>
  <inkml:trace contextRef="#ctx0" brushRef="#br0" timeOffset="1260.168">14746 1570 825 0,'0'0'56'0,"0"0"-4"15,101-53 59-15,-60 30-19 16,-3-3-23-16,-5-3-24 16,-8-3-13-16,-5-1-7 15,-5-1-15-15,-9 4-7 16,-6 6 0-16,0 3 4 15,-2 7-4-15,-9 4-2 0,-3 7-2 16,-2 3 0-16,-2 0-10 16,-5 19-3-16,0 11 4 15,3 9-2-15,8 4-4 16,11 1-13-16,1 4-4 16,19-3-1-16,17 1 15 15,8-4-5-15,3-12-6 16,0-16 14-16,-3-14 16 15,-1-4 3-15,0-27 41 16,1-9 32-16,-1-8-14 16,-3-8-18-16,-4-1-7 15,-9 3-27-15,-8 8-10 16,-11 13 3-16,-8 12-1 16,-2 5 5-16,-20 6-7 15,-3 1-4-15,-1 7 4 0,7 2-5 16,4 0-3-16,6 4-14 15,3 11-10-15,1 8 2 16,5 1-8-16,0 1-2 16,9 2 17-16,12-1-9 15,3-3 15-15,8 1 5 16,2-5-4-16,-2 2 13 16,0-1 3-16,-8 4-3 15,-3 3 3-15,-4 1 6 16,-6 5 15-16,1 1 5 15,-3 3 3-15,-3-5-6 16,3-5 9-16,4-10-11 0,1-5 3 16,9-5-3-16,7-7-10 15,9 0-11-15,3 0-10 16,6-12-55-16,-3-12-75 16,-1-9-201-16</inkml:trace>
  <inkml:trace contextRef="#ctx0" brushRef="#br0" timeOffset="1739.601">16183 1193 927 0,'0'0'95'16,"0"0"-15"-16,0 0 10 16,0 0-36-16,0 0-43 0,-93 14-11 15,69 27 0-15,-1 9 4 16,9 3-4-16,7 3-1 15,6-2 0-15,3-4-11 16,7-8-21-16,20-9 3 16,4-12 13-16,5-14 12 15,2-7 5-15,-2-7 9 16,0-21 16-16,-3-4-7 16,-5-7 2-16,-4-5-9 15,-4 1-2-15,-4 7-6 16,-7 10-2-16,-4 12 15 15,-2 9 32-15,-3 5 9 0,0 0-28 16,0 0-22-16,0 0-7 16,0 0-1-16,3 15-2 15,4 9 3-15,4 9 0 16,4 4 0-16,4 3 0 16,6-1 0-16,2-1-3 15,0-8-2-15,-4-8 4 16,-3-8-1-16,-5-10 3 15,-1-4-1-15,-1 0 5 16,3-12-5-16,-2-14-5 16,-1-12-16-16,-5-5-50 15,-2-6-47-15,-5-3-36 16,-1-5-133-16</inkml:trace>
  <inkml:trace contextRef="#ctx0" brushRef="#br0" timeOffset="1930.658">16467 1016 718 0,'0'0'100'16,"0"0"-84"-16,0 0 76 16,0 0 23-16,0 0-83 15,0 0-31-15,-23 42-1 16,24-28-37-16,23 4-101 0,9-4-118 15</inkml:trace>
  <inkml:trace contextRef="#ctx0" brushRef="#br0" timeOffset="2249.557">17008 1187 1002 0,'0'0'82'16,"0"0"-51"-16,0 0 22 15,0 0-13-15,0 0-35 16,-80 24-5-16,61 1-2 16,6 6 0-16,4 6 0 15,7 1-6-15,2 1 4 16,12-1-15-16,15-5 12 16,4-5 5-16,-3-7-1 0,-6-3 3 15,-9-3 1-15,-9-7 1 16,-4 2 2-16,0 1 10 15,0 0-6-15,-20 1 10 16,-12 0 3-16,-10-3-5 16,-2-4-3-16,5-3-11 15,14-2-2-15,13 0-56 16,12-6-64-16,22-13-508 16</inkml:trace>
  <inkml:trace contextRef="#ctx0" brushRef="#br0" timeOffset="2617.657">17333 1419 1013 0,'0'0'76'16,"0"0"-54"-16,0 0 34 16,0 0-30-16,100-64-20 15,-66 44 6-15,-5-1 24 16,-10-6 7-16,-7-2-20 15,-8 1-11-15,-4 3-10 16,-3 7-2-16,-20 4-6 16,-9 7-6-16,-4 7-4 15,-4 0 10-15,0 25 0 16,0 8-1-16,5 10 7 0,10 9 3 16,11-1 1-16,11 0-3 15,3-4 0-15,12-6 0 16,20-3-1-16,5-8 1 15,9-9-2-15,2-12 2 16,1-9 1-16,5 0 5 16,5 0-7-16,7-11-5 15,1 1-60-15,-4-4-128 16,-9-2-378-16</inkml:trace>
  <inkml:trace contextRef="#ctx0" brushRef="#br0" timeOffset="3277.847">13403 1881 575 0,'0'0'60'16,"0"0"-33"-16,0 0 78 16,0 0-53-16,0 0-33 15,0 0-1-15,-12 8 50 16,15-8-32-16,21 0 7 16,18 2 5-16,24-2-31 15,26 0-15-15,29 0-2 16,25 4 2-16,23 6 5 15,14 2 8-15,-1 3-4 0,0-1 7 16,-4-3-7-16,-8-2 1 16,6 0-1-16,4-1 3 15,16 2-4-15,11-4-1 16,10-3 0-16,3-2-4 16,-11 3-9-16,-22-1 8 15,-23-1-4-15,-22 2 5 16,-25-3 10-16,-17 1 15 15,-22-2-3-15,-21 0-2 16,-17 0-1-16,-20 0-3 16,-10 0-4-16,-10 0 6 15,0 0-3-15,0 0-20 16,-6 0-7-16,-17 0-27 0,-3 0-54 16,-6 0-21-1,2 3-16-15,4 3-96 0</inkml:trace>
  <inkml:trace contextRef="#ctx0" brushRef="#br0" timeOffset="5160.263">12823 3614 664 0,'0'0'125'16,"0"0"-69"-16,0 0 7 15,0 0 42-15,0 0-36 16,0 0-23-16,0 5-16 0,0-5-8 15,0 2-3 1,0-2-4-16,0 4-8 0,0-2 3 16,0 5-7-16,0 7 1 15,0 7-2-15,0 7 24 16,0 5-10-16,0 2-10 16,0 8 3-16,0 0-6 15,3 6 1-15,0 1-4 16,-3 4 2-16,0 8 2 15,0 6-3-15,0 10-1 16,-8 5 3-16,-4-3-3 16,2 6 5-16,0-1-4 15,2 5-1-15,2 1 0 16,1 0 0-16,2-1 5 16,-1 4-5-16,1 1-2 0,-1 6 2 15,-1 3 2-15,-1 5 3 16,0 4-5-16,-1 4-1 15,-1-2 1-15,1-2-1 16,1 1 0-16,3 0 1 16,3-2 3-16,0-1-2 15,0 2-2-15,0 4 0 16,6 6 0-16,3 0 2 16,0 3 0-16,0-4-1 15,0-1 0-15,-5-1-1 16,1 1 2-16,-4 0-2 15,2-2 2-15,1 7-2 0,1 5 2 16,1 0-1 0,2 0 0-16,1-2 0 0,2-5-1 15,-2-1-1-15,2-2 2 16,-2 1 0-16,-3 1 1 16,-2 5-1-16,-2 4 0 15,-2 1-1-15,0 3 2 16,0-5-2-16,0 1 2 15,1-2-1-15,1-1 2 16,2 2-2-16,3-1-1 16,1 7 1-16,0-2 0 15,-2-1 0-15,-3-1 0 16,-2-2 0-16,-1-5-1 0,0 0 1 16,0-2 0-1,0-3 1-15,0 0-3 0,0 4 2 16,0-1 0-16,0-4 0 15,4 0 2-15,-1-6-4 16,-3-3 4-16,0 0-2 16,0-2 0-16,0-4 1 15,-8-2-1-15,-1 3-4 16,1 0 4-16,3 1 0 16,1-1 2-16,0-4-2 15,2-3 0-15,-2-4 1 16,-1 2-2-16,-1 2 3 15,-3-4-5-15,-3-1 6 16,-1-2-2-16,-3 0-1 0,2-4 0 16,-2 2 0-16,2-1-2 15,1-3 2-15,2-8 1 16,1-5-1-16,1-9 0 16,3-3 0-16,2-2 0 15,-1-6 3-15,2-3-2 16,3-1-2-16,0-4 1 15,0 0 0-15,5 2 0 16,5-5 0-16,-1 0-1 16,-2-5 0-16,-2-5-1 15,-4-8-10-15,2-6-3 0,-3-10-18 16,2-6-6 0,-1-2 22-16,4-2 15 0,8-22-15 15,5-16-80-15,8-17-207 16</inkml:trace>
  <inkml:trace contextRef="#ctx0" brushRef="#br0" timeOffset="8137.427">12854 3615 454 0,'0'0'52'15,"0"0"63"-15,0 0-40 0,0 0 1 16,0 0-20-16,0 0-23 15,0 0 6-15,0 0-12 16,0 0 3-16,0 0 6 16,0 0 0-16,0 0-5 15,0 0-8-15,0 0-4 16,2 0-9-16,6 0-8 16,5 0-1-16,6 0 14 15,6 0-9-15,5 0 3 16,3 0-6-16,6 2-2 0,7 0 1 15,11-2 0-15,7 0 5 16,12 0-6-16,6 0 1 16,12 0 0-16,12-10-2 15,7-1 2-15,2 1-1 16,2 1 5-16,-3 2 0 16,-3-3 2-16,5 1-3 15,2-1-3-15,3-1 3 16,9 2-5-16,1-4-2 15,5 2 0-15,6 0 4 16,1 0-2-16,-3 2 2 16,2-2 1-16,2 0 5 15,-5-3-8-15,7 1 8 16,-3-1-8-16,-3-1 0 16,0 0 0-16,-6 1 2 0,-3-2-3 15,-4 2 3-15,1 0 2 16,1 0-4-16,2 2 0 15,4-1 0-15,-3 5 0 16,-4 0-1-16,-5 6 1 16,-7 2 0-16,-7 0 0 15,-3 0-1-15,0 0 1 16,4 0 2-16,2 0 2 16,9 0-4-16,7 0-2 15,2 0 2-15,4 0 0 16,2 0-1-16,-5 5-1 15,-4 4 2-15,-2 0 0 0,-1 1 5 16,-1-1-2-16,2-4-2 16,0 0-1-16,1-3 3 15,2 0-1-15,1-2 1 16,0 0-2-16,-1 0-1 16,5 0 5-16,3 0-3 15,0 0 0-15,5 3-2 16,-3 0-2-16,-7-1 2 15,-2 2 0-15,-9-1-3 16,-2 0 3-16,-3 3 0 16,4-4 4-16,0 0-3 15,2-2-2-15,3 0 2 16,-5 0-1-16,0 0 0 16,-6 0-6-16,-9 0 6 15,-4 0 1-15,-9 0 0 0,-6 0 1 16,0 0-2-16,0-8 3 15,2-2 1-15,-1 0-4 16,-5-1 0-16,-2-1-5 16,-9 3 4-16,-7 0 1 15,-10 3-3-15,-12 1 0 16,-13 1 3-16,-13 2 0 16,-8 0 1-16,-7 2 3 15,0 0-6-15,0 0 5 16,0 0-6-16,2 0 2 0,-2 0-2 15,0 0 0 1,0 0 1-16,0 0 1 0,0 0 0 16,0 0-2-1,0 0 1-15,0 0 2 0,0 0 1 16,-2 6-1-16,1 2 1 16,1 0-1-16,0 3 1 15,0 2-1-15,0 2 1 16,-2 4-1-16,-2 4 1 15,0 3-1-15,-2 7 1 16,0 6-1-16,0 6 0 16,3 9 7-16,1 5 5 15,2 9-10-15,0 3 0 16,0 7 1-16,2 7 3 16,2 7-3-16,-1 5 1 0,0 4-3 15,0 3-1-15,-1 3 7 16,1 4-5-16,-2 5-1 15,-1 2-1-15,0 3 1 16,0 2 1-16,0 11-2 16,0 3 1-16,-1 3 0 15,-5 5 2-15,-2-4-2 16,2-1 1-16,0 2-2 16,3 4 1-16,3 1 0 15,0 13-1-15,0 3 2 16,0 3 0-16,0 2-1 15,0-6-1-15,0-3 0 0,0 2 0 16,0 0 0-16,2 5 0 16,-2-2 0-16,0 4 0 15,0-5 0-15,-8-5 0 16,-4 3 1-16,-2-4 1 16,-2 5-2-16,0 4-3 15,3-3 3-15,-2 3 0 16,4-11 0-16,1-1 0 15,1 0-2-15,0-3 7 16,1 6-5-16,2 3 0 16,-2-4 0-16,3-2 0 15,4-6 0-15,1-8 3 16,0 0-2-16,0-3 0 16,0-3-1-16,0 8 0 15,0-2 2-15,0 0 0 0,0-4-2 16,0-6 2-16,0-7-2 15,0 0 2-15,1-7-1 16,-1 1-1-16,0 0 0 16,0 9 0-16,0 3 5 15,0-1-4-15,0 0 0 16,0-10-2-16,0-2 1 16,0-4 0-16,0-5 3 15,0-4-2-15,-3-2 0 16,-3-2-2-16,0 5 1 0,-4 0 0 15,2 0 2 1,1-5-1-16,-1-4-1 0,1-3-3 16,0-5 2-16,-3-1 1 15,3-10 0-15,-2-6 3 16,2-4-3-16,2-6-5 16,1-4 5-16,-1-1-1 15,2-1 0-15,1-5 1 16,0-3 3-16,-1 0-3 15,1-4 0-15,-1 1-2 16,0-4 2-16,2-6 0 16,-1-10 0-16,1-11-8 15,1-8-17-15,0-4-5 16,0 0 7-16,-3-11 5 16,-3-11-93-16,-7-8-167 0</inkml:trace>
  <inkml:trace contextRef="#ctx0" brushRef="#br0" timeOffset="10477.707">12672 15140 492 0,'0'0'67'0,"0"0"-53"16,0 0 40-16,0 0 21 15,0 0-17-15,0 0-24 16,0 0-6-16,-3-2 1 16,3 2-9-16,0 0-9 15,0 0-7-15,0 0 1 16,0 0-5-16,7 0 3 15,7 0 19-15,5 0-7 16,11 0 23-16,6 0-15 16,6 0-7-16,4 0-2 15,-4 0-5-15,4 0 0 16,-3 0-4-16,4 0 3 0,6 0-6 16,4 0 4-16,7 0-1 15,3 0 4-15,9 0-3 16,4-2-5-16,5-3 0 15,-1 0 1-15,0 1 6 16,-9-1-7-16,-4 2 5 16,-1 0-2-16,-1-3 3 15,6 1-5-15,2-2 0 16,10 0 0-16,7-1 3 16,6 2 0-16,0 1 0 15,-2 0 0-15,-5 3-5 16,-5-2 0-16,-2 1 0 15,-4 3-3-15,-6-2 3 16,0 2 4-16,-4-1-4 0,3 1 0 16,-1 0 1-16,1-2 3 15,5 1-3-15,5 1-1 16,4 0 0-16,-1 0 2 16,-3 0-2-16,-4 0-2 15,-4 0 1-15,-1 0 1 16,-2 0 0-16,-2 0 0 15,4 0-5-15,2 0 6 16,4 0-1-16,3 0 1 16,0 0 2-16,-2 0-3 15,1 0 2-15,-2 0-2 0,-4 0 3 16,-4 3-6 0,-5 2 3-16,-1-2 0 0,1-3 0 15,7 0 0 1,3 0 0-16,3 2-1 0,2-2 0 15,-3 6 1-15,-3 0 0 16,-3 3 0-16,-5 1 0 16,-1-3 0-16,-1 2 5 15,10-4-5-15,6 0 1 16,8-3 0-16,5-2-1 16,7 0-3-16,3 0 2 15,1 0 1-15,0 0 0 16,-4 0 0-16,-5 0-3 15,-7 0 6-15,-6 5-5 0,-2 0 5 16,0 2-4-16,2 1 1 16,5-4 0-16,2 2 2 15,4-5-2-15,4 1-2 16,5-2 1-16,0 0-1 16,-3 2 2-16,-6-2 2 15,-5 3-2-15,-4-3 0 16,-7 4 4-16,3-4-4 15,-1 1 1-15,1-1 1 16,2 0-2-16,1 0-3 16,1 0 3-16,-2 0 2 15,1 0-2-15,-2 0-3 16,-5 0 3-16,-5 0 0 16,-5 0 1-16,-1 0 0 15,-7 6-1-15,1-2 3 0,1 2-2 16,5-1 0-16,8-1-1 15,4 3 0-15,3-1 1 16,-7 2-1-16,-4-3 2 16,-4 1 0-16,-6 0-2 15,-2-1 2-15,-2 2-2 16,0-2 1-16,-1 1 2 16,-2 2-1-16,4 1 0 15,3 1-1-15,-1 0 0 16,0-1 2-16,-7 0-1 15,-7-1 4-15,-11 2-6 16,-7-2 1-16,-6-1 1 0,-5 0-2 16,-4-1 0-16,1-1-1 15,2-1 1-15,11 3 1 16,7-1 5-16,7 0-2 16,0 1-1-16,-4-3-2 15,-9-1-2-15,-10-3 5 16,-6 0-4-16,-7 0 18 15,-2 0-3-15,-2 0 5 16,-3 0-6-16,3 0 9 16,-2 0-16-16,5 0 0 15,2 0-7-15,1 0-4 16,-2 0 4-16,1 0-2 16,-1 0 3-16,3 0-1 0,0 0 4 15,-4 0-4-15,1-1 0 16,-1-2 0-16,1 1 0 15,4-4 0-15,4 1-10 16,-3-2-18-16,-3-2-12 16,-7-1-36-16,-2-11-46 15,-16-9-455-15</inkml:trace>
  <inkml:trace contextRef="#ctx0" brushRef="#br0" timeOffset="13072.298">12812 5045 568 0,'0'0'46'16,"0"0"39"-16,0 0-5 15,0 0 25-15,0 0-21 16,0 0-44-16,-1 0-24 16,1 0-7-16,0 0 0 15,0 0 5-15,0 0 1 16,0 0 5-16,0 0 2 0,3 0-15 15,13 0 9 1,7 0-3-16,10 0 2 0,13 0-8 16,15 0 9-16,12-3-1 15,14-4-4-15,2 3-8 16,4-1-3-16,1 0 3 16,-2 1-3-16,5 0 0 15,0 0 1-15,6 1 7 16,1 0-8-16,4-2 5 15,4 0 8-15,6 0-9 16,1 1 2-16,3-1-1 16,-3 2-2-16,-8 0-3 15,-5 3 4-15,-11 0-4 16,-8 0-4-16,-5 0 4 16,2 0 3-16,2 0 3 0,8 0 3 15,6 3-5-15,7 3-2 16,2 0 8-16,-1-1-9 15,-4 0 1-15,-8 0-2 16,-7-2 0-16,-5 0 3 16,-5-1 3-16,4-2 4 15,4 0-1-15,5 0 3 16,7 0-2-16,7 0 0 16,1 0-5-16,3 0 4 15,-6 0-8-15,-7 0 1 16,-11 0-1-16,-7 0 0 15,-1 0-1-15,-3 0 1 0,3 0 0 16,7 0 7-16,9 0-5 16,3 0 1-16,7-2-1 15,4 2 0-15,-2 0-1 16,-2 0 2-16,-10 0-4 16,-10 0 0-16,-5 0 0 15,-2 0-1-15,-2 0 2 16,6 0-1-16,1 0 5 15,8 0-2-15,4-3-1 16,3-1-1-16,-3 0 0 16,-3-1 2-16,-3 4 0 15,-5-3-3-15,-5 1 0 16,-4 0-1-16,-2-1 1 0,4 0-1 16,3-1 1-16,9-2-3 15,5 2 3-15,2-1 0 16,5 2 1-16,1-2 0 15,-4 2-1-15,-3 0 1 16,-6-2 3-16,-1 1-3 16,-5 2 1-16,-1-1-2 15,-5 3-2-15,1 1 1 16,0 0 1-16,4 0-6 16,1 0 6-16,-1 0 0 15,0 0 0-15,-5 0 1 16,0 0 0-16,-6 0-1 0,-4 0 1 15,-4 0 4 1,-2 0-5-16,0 0 0 0,2-2 0 16,1 0 1-16,-2 2-1 15,-1 0-2-15,-5 0 1 16,-3 0-1-16,-2 0 1 16,0 0 1-16,4 0 0 15,-3 0 0-15,-1 0 0 16,-2 0 1-16,-2 0 1 15,1 0-1-15,2 0-1 16,3 0 0-16,4-2 0 16,3 0 0-16,-1 0 1 15,-4 0-1-15,-8 2 2 16,-10-2-2-16,-6 2 0 16,-9 0 0-16,-2 0 0 0,-3-2 0 15,-1 0 1-15,9 1-1 16,6-1 2-16,10-2-1 15,6 1-1-15,-2-1 0 16,-4 1 0-16,-7 1 0 16,-8 0 0-16,-8 2-2 15,-7 0 2-15,-5-1-3 16,-1 1 7-16,3-1-6 16,-1 1 5-16,2-4-6 15,7 3 2-15,9 0 1 16,6-3-1-16,3 4 0 15,-5-1-4-15,-9 1 0 0,-8 0 5 16,-5 0 0-16,-2 0 0 16,-3 0 1-16,1 0-1 15,1 0 2-15,1 0 1 16,7 0-1-16,4 0-2 16,0-2 0-16,3 2 4 15,-3-2-4-15,-2 1 1 16,-4 1-1-16,-1 0-2 15,-4 0 2-15,0 0 6 16,-1 0-5-16,0-2 6 16,-1 2-5-16,-2 0-1 15,0 0-1-15,0 0 0 16,0 0-1-16,0 0-7 16,0 0 3-16,0 0-12 0,0 0-11 15,0 0-22-15,0 0-6 16,0 0-14-16,0 2 30 15,0 9 10-15,0-2-52 16,0-9-106-16</inkml:trace>
  <inkml:trace contextRef="#ctx0" brushRef="#br0" timeOffset="14219.756">13245 4169 899 0,'0'0'50'0,"0"0"-42"16,0 0 24-16,0 0 4 0,0 0-27 15,0 0-8-15,0 0 8 16,-9 80 8-16,9-51-7 16,3 2 3-16,6-2-9 15,6-3-3-15,1-1-1 16,5-3-1-16,0-9-8 15,2-5-3-15,3-8 3 16,3 0 9-16,2-16 1 16,-3-12 7-16,-4-6 0 15,-9-9 5-15,-10-6 28 0,-5-1-16 16,-3 1-3 0,-17 11 15-16,-4 8-25 0,1 11 19 15,-4 6 0-15,-3 7-17 16,2 6-9-16,-7 0-5 15,4 9-1-15,4 12-12 16,12 6-39-16,13 6-49 16,2 1-63-16,26-4-167 15</inkml:trace>
  <inkml:trace contextRef="#ctx0" brushRef="#br0" timeOffset="14474.518">13728 4170 949 0,'0'0'118'0,"0"0"-68"0,0 0-4 15,0 0-7-15,0 0-38 16,0 0 7-16,0 121-8 16,-6-60 15-16,1-2-10 15,0-4 0-15,2-2-5 16,2-5-1-16,-1-8 0 15,1-7-25-15,1-9-14 16,0-8-28-16,0-9-45 16,0-7-112-16,0 0-82 15</inkml:trace>
  <inkml:trace contextRef="#ctx0" brushRef="#br0" timeOffset="14715.765">13743 4243 722 0,'0'0'148'15,"0"0"-46"-15,27-92-40 16,-9 73-7-16,2 5-13 16,5 4-34-16,3 5 5 15,2 5-10-15,0 0 4 16,-5 11-4-16,-7 19-2 16,-6 9-1-16,-12 5-1 15,0 1-2-15,-22-1 3 16,-13-8 1-16,-7-3 0 15,-1-7 5-15,3-7-3 16,7-3-3-16,9-6-31 16,12-10-94-16,12 0-227 0</inkml:trace>
  <inkml:trace contextRef="#ctx0" brushRef="#br0" timeOffset="14948.704">14101 4009 963 0,'0'0'116'0,"0"0"-45"16,0 0-5-16,0 0-4 15,0 0-52-15,0 0-5 16,12 67-5-16,-3-13 17 16,-3 7-4-16,0-2-10 0,0-2-6 15,0-4 2-15,0-6-32 16,0-8-35-16,-3-12-32 15,3-11-42-15,0-12-85 16,-1-4-66-16</inkml:trace>
  <inkml:trace contextRef="#ctx0" brushRef="#br0" timeOffset="15150.839">14173 4298 421 0,'0'0'293'15,"0"0"-147"-15,0 0-43 16,0 0-16-16,0 0-25 15,0 0-32-15,73-62-6 16,-43 62-12-16,1 0 2 0,0 19-6 16,-1 2 4-16,-6 5-3 15,-3-1-5-15,-7 0-4 16,-4-2-5-16,-5 3-21 16,-2-5-29-16,-2-5-115 15,-1-8-237-15</inkml:trace>
  <inkml:trace contextRef="#ctx0" brushRef="#br0" timeOffset="15325.317">14415 4118 1001 0,'0'0'4'0,"0"0"-3"16,0 0-1-16,0 0-15 15,0 0-102-15,0 0-92 16,70 2-114-16</inkml:trace>
  <inkml:trace contextRef="#ctx0" brushRef="#br0" timeOffset="15869.528">14610 4284 491 0,'0'0'146'15,"0"0"-14"-15,0 0-46 16,0 0-3-16,0 0-54 15,0 0 0-15,72 76-13 16,-47-67 2-16,-5-3-9 16,-4-3 8-16,-4-3 9 0,-6 0 12 15,3-7 22 1,-6-9 5-16,-3-4-19 0,0-6-36 16,-3-2 7-16,-14-4-17 15,-2-3 9-15,4 4-7 16,3 2-2-16,6 11 0 15,6 4-3-15,0 4-5 16,7 2-10-16,16 5-15 16,7 3 2-16,3 0 6 15,0 17-4-15,1 4 2 16,-3 7 10-16,0 3 13 16,-5-2-3-16,-4-3 1 0,-6-3 5 15,-8-8 1-15,-3-3-2 16,-4-6 2-16,-1-4 0 15,0-2 5-15,0 0 21 16,0 0 30-16,0-8-2 16,0-11-30-16,2-8-8 15,7-5-4-15,5-2-7 16,3-1-5-16,2 9 1 16,-3 10-3-16,-2 5 3 15,-6 9-2-15,-1 2 1 16,2 0-1-16,1 17-2 15,5 6 3-15,-3 9-1 16,0 0 1-16,-2 1 3 0,-2-2-3 16,-2-2-23-16,-1-4-31 15,-2-2-44-15,-3-8-77 16,0-5-282-16</inkml:trace>
  <inkml:trace contextRef="#ctx0" brushRef="#br0" timeOffset="16469.636">15420 4238 871 0,'0'0'0'0,"0"0"-5"15,0 0 5-15,-3 81 56 0,3-51-15 16,0-5-17-16,0-4 11 15,0-10-29-15,2-8-4 16,-2-3 6-16,0 0-1 16,0-3 34-16,0-18 44 15,0-9-83-15,-2-8 1 16,-2-5-2-16,4-9-1 16,0 0 4-16,13 0-4 15,9 10 0-15,3 14-3 16,0 8 2-16,-3 11 0 15,-1 9-3-15,-4 0 3 16,2 0-2-16,-1 21-7 16,1 7 6-16,0 7 3 0,-2 2 1 15,-2-3 0-15,-5-3 0 16,-4-9-2-16,-1-11 1 16,-3-8 2-16,-1-3-1 15,3 0 0-15,1-7 13 16,2-16 43-16,5-10-43 15,5-8-6-15,-1-2-5 16,5 1 8-16,-3 1-2 16,-2 9-5-16,-3 8-2 15,-3 14 10-15,-6 4 9 16,-4 6-4-16,2 0-14 16,2 9-2-16,5 12-7 0,4 7 6 15,5 8 2-15,0-1-1 16,1 3 1-16,1 1-1 15,2-1 0-15,2-4-16 16,0-4-39-16,-9-5-68 16,-6-11-113-16,-2-5-434 15</inkml:trace>
  <inkml:trace contextRef="#ctx0" brushRef="#br0" timeOffset="17483.752">16119 4214 889 0,'0'0'56'0,"0"0"-52"16,0 0 68-16,0 0-17 15,91-80-36-15,-63 64 12 16,-3-1 4-16,-4 1 10 16,-7-3-4-16,-7 1-1 15,-3-1-25-15,-4 4-7 16,0 2-2-16,-4 2-2 15,-8 4-4-15,0 5-1 16,0 2-6-16,2 0 5 16,-1 2-9-16,1 14 3 15,4 9-8-15,4 7 4 16,2 4-6-16,3 4-7 16,17-2-3-16,1-5 6 0,6-7 5 15,1-10 4-15,0-8 10 16,-1-6 0-1,4-2 6-15,5 0-1 0,6-16 7 16,-3-3-7-16,-8-5-2 16,-9 2-5-16,-11 1 5 15,-8 7 0-15,-3 5 9 16,0 5 9-16,0 4-2 16,0 0-7-16,-2 0-9 15,-8 14-3-15,-3 2-1 16,4 0 4-16,2-2 4 15,4-6-4-15,2-4 0 16,1-4 0-16,0 0 0 16,0 0 25-16,0-2 17 0,4-16 4 15,13-2-25-15,4-6-15 16,4 3 1-16,-1 4-6 16,2 5-1-16,-3 8 0 15,-2 4-1-15,-3 2-2 16,2 2 1-16,0 13-3 15,2 9 4-15,3 6-2 16,-1 3-4-16,-1 0 6 16,-5-5-8-16,-1-6-12 15,-5-8 3-15,-2-7 14 16,-4-3 3-16,2-4-3 16,-1 0 4-16,6-8 5 0,2-9-4 15,6-7 0-15,-4-1-1 16,1-4 3-16,-2-3-3 15,-3-1 0-15,-2 4 16 16,-1 2-6-16,-4 8 8 16,-3 8-6-16,-3 6 1 15,0 5-1-15,0 0-12 16,0 0-9-16,0 9-6 16,0 13-4-16,0 3 13 15,0 1-2-15,0-4 0 16,0-6-6-16,3-3 0 15,2-6 5-15,-2-5 2 16,-2-2 7-16,4 0 4 0,5 0-4 16,5-18 12-1,9-5-5-15,1-3-7 0,-1 3-2 16,-9 6 2-16,-6 4 0 16,-6 8 15-16,-3 5 15 15,0 0-24-15,0 0-6 16,0 4-6-16,0 17-1 15,3 8 7-15,1 7-1 16,5 1 1-16,8 1-3 16,14-2-14-16,15-3-65 15,19-7-43-15,6-8-399 16</inkml:trace>
  <inkml:trace contextRef="#ctx0" brushRef="#br0" timeOffset="18551.611">23489 3541 493 0,'0'0'295'0,"0"0"-240"15,0 0-5-15,0 0 75 16,0 0-22-16,0 0-24 15,-2 0-24-15,2 0-15 16,0 0-7-16,0 0-14 0,0 0-8 16,-1 0-8-16,1 0-3 15,0 0 1-15,0 0-1 16,0 0-3-16,0 0 0 16,0 0-11-16,0 2-22 15,0 4-43-15,0 2-90 16,0 0-65-16,0-1-150 15</inkml:trace>
  <inkml:trace contextRef="#ctx0" brushRef="#br0" timeOffset="18924.078">23540 3981 756 0,'0'0'128'16,"0"0"-62"-16,0 0 26 16,0 0-19-16,0 0-36 15,0 0-20-15,0-13-6 16,0 13-7-16,0 0-3 16,0 0-1-16,0 0-12 15,0 0-38-15,0 0-41 16,0 1-161-16,0 4-50 15</inkml:trace>
  <inkml:trace contextRef="#ctx0" brushRef="#br0" timeOffset="19297.95">23401 4524 715 0,'0'0'156'0,"0"0"-59"0,0 0 4 15,0 0-3-15,0 0-39 16,0 0-32-16,-2 0-14 16,2 0-11-16,0 0-2 15,0 0-11-15,0 0-57 16,0 0-111-16,0 0-415 15</inkml:trace>
  <inkml:trace contextRef="#ctx0" brushRef="#br0" timeOffset="28653.925">18698 3952 111 0,'0'0'201'16,"0"0"-110"-16,0 0-24 0,0 0 10 15,0 0 7-15,0 0 0 16,0 0-30-16,0 0-3 16,5-25 2-16,-5 25-21 15,0 0-2-15,0-1-11 16,0 1-1-16,0 0-6 15,0 0-2-15,0 0 0 16,0 0-10-16,0 0 3 16,0 0 9-16,-5 0-12 15,1 0 1-15,1 0 5 16,0 0-5-16,-5 0 6 16,-1 0-6-16,-1 0-1 0,-1 0 4 15,-4 0-4-15,2 3 1 16,1-1-1-16,2 4 0 15,2-4 3-15,-1 2-3 16,2 3 0-16,-1-3 3 16,-1 2-3-16,-1 0 0 15,1 2 0-15,-2 1 0 16,-2-1 0-16,3 2 0 16,0 0 0-16,0-2 0 15,4-1 1-15,-1 2-1 16,2-2 0-16,1 0 0 15,-2 1-1-15,1 1 1 16,1 1 0-16,1 1 0 16,-2 1 1-16,1-1 0 0,1 2-1 15,-3-4 0-15,3 3 0 16,0-3 0-16,2-1 0 16,-1-2 0-16,1-3 0 15,1 1 2-15,-2 2-2 16,2 0 0-16,-1-1-2 15,1 0 2-15,0 2 0 16,0-3 2-16,0 3-2 16,0-1-4-16,0 3 3 15,0 0 1-15,0 0 0 16,0 2-1-16,1 0-1 16,4 1 2-16,-2 0 0 15,0 0 1-15,0-1 0 16,2-1-1-16,0-1-2 0,1 1-1 15,0-5 1-15,3 5 0 16,4-4 1-16,1 2-4 16,-1 0 4-16,-1-2 1 15,-3 3 0-15,0-2 1 16,-5 0 1-16,1-2-2 16,-2 1 0-16,0 0-4 15,2-2 4-15,-2 1 0 16,1 0 0-16,-1-3 0 15,1 3 1-15,2-1-1 16,0 4 2-16,0-4-2 0,1 1 0 16,0 0 0-1,0 1 2-15,1-1-2 0,0 1 2 16,1-2 1-16,0 1 13 16,5-2-8-16,-1 1 1 15,5 0 1-15,0-1 1 16,0 0-6-16,-4-2 1 15,0 2 1-15,-5-3-7 16,0 0 10-16,3 0-2 16,-1 0 4-16,1 0-1 15,4 0 3-15,3 0-6 16,1 0-8-16,2 0 2 0,0-3 1 16,0 2-3-1,-5-2 4-15,-2 0-1 16,-3 1 2-16,-3 0 4 0,-3-2-3 15,1 1 3-15,-1 0-1 16,0-2 3-16,2 1-10 16,4-3-1-16,1 0 0 15,2 0 1-15,2 0 0 16,-1-3 0-16,-4 1-1 16,-3-1 6-16,-1 0 11 15,-3-1-7-15,0 2 12 16,-2-4-8-16,1 3-4 15,1-1-6-15,-1-2-3 16,2 3-1-16,-2-4 5 16,1 2-5-16,0 2-2 0,-2-1 2 15,0 1 0-15,-2 0 2 16,1-1-1-16,-2-1 7 16,1 0-8-16,1-2 3 15,-1 1-2-15,3 2-1 16,-2 0 1-16,-2 3-1 15,0 3 0-15,0 1 0 16,0 0 1-16,0 3 0 16,0-1-1-16,0-1-6 15,-4 1 3-15,-2 0-9 0,-3 0 4 16,3 0-2 0,1 2 9-16,3-1 0 15,2 1 0-15,0 0 1 0,0 0-1 16,0 0-4-16,0 0 1 15,-1 0-5-15,1 0-9 16,-3 0 2-16,2 0 4 16,-1 0 9-16,2 0 3 15,0 0 0-15,0 0 1 16,-1 0 1-16,1 0 0 16,0 0 2-16,0 0 3 15,-2 0-2-15,-2 0 2 16,-4 0-7-16,-1 0-2 15,-6-2-1-15,2 0-1 16,-2-1 0-16,1 3-1 0,1-1 3 16,6 1 2-1,1 0 0-15,1-1-1 0,1 1 1 16,-3 0 0-16,-1 0 0 16,-1 0 0-16,-3 0-1 15,3 0 1-15,0 0 0 16,-1 0 0-16,5 0 0 15,1 0 0-15,-1 0 0 16,1 1-1-16,-1 2 1 16,-3-2 0-16,0 1-3 15,-3 0 2-15,-3-1 0 16,0-1 0-16,2 2 0 0,2-2 0 16,5 0 1-1,2 0 0-15,2 0 4 0,1 0-3 16,-2 0 3-16,1 0 1 15,-4-2-5-15,-3-4 0 16,0-2 0-16,0 0 0 16,-1-3 0-16,-1 3 0 15,4-4-1-15,2 1 2 16,1 1 5-16,1 2-3 16,2 1 1-16,0-1 0 15,0 0-2-15,0 0-1 16,0 2 0-16,0-1-1 15,0-2 1-15,0 1-1 0,0-3 2 16,0 3-3 0,0-3 2-16,0 3-1 15,0 2 4-15,0-2-3 0,0-1 7 16,0 2-7-16,0-3 1 16,0 3-1-16,0-2 4 15,0 0-4-15,0 1-1 16,0 3 3-16,2-1-6 15,-1 3 3-15,1 0 0 16,-1 1 0-16,-1 0-1 16,0 2 1-16,0 0-3 15,2 0-4-15,-1 0-7 16,5 0-13-16,6 0-33 16,1 0 0-16,4 0-29 0,-8 2-114 15,-6 2-195-15</inkml:trace>
  <inkml:trace contextRef="#ctx0" brushRef="#br0" timeOffset="29421.613">18620 4099 462 0,'0'0'156'16,"0"0"-62"-16,0 0 22 15,0 0-15-15,0 0-46 16,0 0-15-16,0-3-10 16,0 3-6-16,0 0-15 15,0 0-7-15,0 0-2 0,0 0 0 16,0 0-2 0,0 0-18-16,0 0-42 0,0 3-41 15,0 8-31-15,0 1-79 16,0-2-342-16</inkml:trace>
  <inkml:trace contextRef="#ctx0" brushRef="#br0" timeOffset="29687.941">18576 4346 481 0,'0'0'123'15,"0"0"-4"-15,0 0-37 0,0 0 1 16,0 0-34-16,0 0-34 16,-3 0-11-16,3 0-1 15,0 0-3-15,0 0-6 16,0 0-32-16,0 0-100 15,12 0-128-15,6 0-22 16</inkml:trace>
  <inkml:trace contextRef="#ctx0" brushRef="#br0" timeOffset="29951.606">18753 4407 486 0,'0'0'73'16,"0"0"-21"-16,0 0 45 16,0 0-44-16,0 0-38 15,0 0-5-15,0 0 1 16,0 0-11-16,0 0-1 15,0 0-6-15,0 0-46 16,0 0-147-16,3 0-108 16</inkml:trace>
  <inkml:trace contextRef="#ctx0" brushRef="#br0" timeOffset="30159.476">18873 4399 611 0,'0'0'139'0,"0"0"-87"16,0 0 11-16,0 0-32 16,0 0-31-16,0 0-4 0,0-11-48 15,0 11-54-15,0 0-181 16</inkml:trace>
  <inkml:trace contextRef="#ctx0" brushRef="#br0" timeOffset="31249.921">19241 4045 370 0,'0'0'288'16,"0"0"-207"-16,0 0 0 15,0 0 28-15,0 0-59 16,0 0-43-16,0-5-7 16,0 5 0-16,2 2-3 0,1 13 3 15,1 7 0-15,1 7 1 16,-4 4 1-16,-1 4 2 16,0-3-3-16,0-1 0 15,0-6 0-15,0-9 0 16,-3-8-1-16,3-3 1 15,-1-7-3-15,1 0 4 16,0 0 1-16,0 0 44 16,0-14 9-16,0-10-39 15,-2-7-1-15,2-5 2 0,0-5-4 16,0 0 1 0,0 0-10-16,3 0 3 0,5 4-2 15,0 4-4-15,0 4 0 16,-1 7-1-16,1 0 0 15,2 9-1-15,-1 0-2 16,2 4 2-16,4 2 0 16,1 3-2-16,2 1-3 15,3 3 0-15,-5 0 0 16,0 0-7-16,-3 16-2 16,-7 8-15-16,-5 5 8 15,-1 1-3-15,-4-3 5 16,-13 0 8-16,-7-3 1 15,0-4-2-15,-1-1 3 16,2-2 0-16,1-2 5 16,5-6 3-16,4-2-1 15,6-1 2-15,5-4-2 0,2 0 1 16,0 0-3-16,0 2-2 16,0 0 2-16,2 3 4 15,7 5 5-15,3 2 3 16,3 6-4-16,-2-1-1 15,5 1 1-15,-4 1-3 16,0-4 1-16,0-1-1 16,1-2 5-16,-2-1-6 15,3-2-1-15,4-2-6 16,4-5-55-16,1-3-286 0</inkml:trace>
  <inkml:trace contextRef="#ctx0" brushRef="#br0" timeOffset="31629.803">19610 4231 716 0,'0'0'88'16,"0"0"-31"-16,0 0 20 15,0 0-6-15,0 0-53 16,0 0-14-16,29-81 7 15,-23 68 7-15,-1 1 5 16,-2 3-10-16,-3-1-6 16,0 3 1-16,0 2-3 0,-3 1-3 15,-8 3-2-15,-2 1-3 16,-2 0 3-16,0 1-3 16,3 10 3-16,3 6-7 15,1-1 3-15,5 6 4 16,3 3-5-16,0 0-1 15,6 0 2-15,11-5 4 16,2-4-1-16,6-5 1 16,2-3 1-16,1-4-1 15,3-4 0-15,1 0-7 16,0 0-48-16,3 0-90 16,-1-10-243-16</inkml:trace>
  <inkml:trace contextRef="#ctx0" brushRef="#br0" timeOffset="32117.445">20059 4169 722 0,'0'0'122'15,"0"0"2"-15,0 0-42 16,0 0-15-16,0 0-33 16,0 0-19-16,-20-41-13 15,4 41-2-15,-2 8-3 16,-3 9-1-16,2 7-3 15,4-1-12-15,0 1-16 16,6-3-5-16,4-4-8 0,2-3-2 16,3-6-6-16,0-2 6 15,3-5 18-15,13-1 26 16,3 0 6-16,3-10 2 16,-1-6 23-16,0-2 18 15,-3-5 6-15,-6-5 3 16,-3-1-16-16,-2-2-4 15,-6-2-10-15,-1-4-11 16,0 4 20-16,-5-3-12 16,-6 5 8-16,2 8 16 15,3 7-8-15,1 6-8 16,2 6 12-16,1 4-8 16,2 0-1-16,-1 0-27 15,1 0-3-15,-4 4-8 0,3 17-6 16,-1 7 7-16,2 8 7 15,0 2 1-15,0 1-1 16,0 5-4-16,2 0-4 16,3-1-25-16,1-6-22 15,1-8-34-15,0-7-52 16,2-11-317-16</inkml:trace>
  <inkml:trace contextRef="#ctx0" brushRef="#br0" timeOffset="34359.719">21073 3890 346 0,'0'0'91'15,"0"0"-85"-15,0 0-1 16,0 0 2-16,0 0-6 16,0 0 8-16,-7 0 17 15,4 0 45-15,0 0 29 16,0 0 22-16,-2 0-68 15,1 0-4-15,-3 0-12 16,-3 1-16-16,-4 7-2 16,-3 1-13-16,-5 2 7 15,2 3-2-15,-2-1-4 16,4 1 2-16,0 0-5 16,0 2-2-16,2 1 1 0,-4 2 4 15,3 0-6 1,-1 2-1-16,-2 2-1 0,-2 0 4 15,1 2 0-15,2 1-1 16,2 2 0-16,1-2-3 16,4-4-2-16,2 1 2 15,3-5 1-15,3 0 1 16,-2 3 0-16,3-2-2 16,0-2-3-16,-1 2 3 15,4-4 0-15,-2 2 0 16,2-2 0-16,0 2 1 15,0-2-1-15,7 2-3 16,2-3 3-16,2-2 0 16,2 0 2-16,-1-1-2 0,0 2 1 15,0 1 0-15,2-1-1 16,-1 0 2-16,-1-2-2 16,3 0-1-16,-2 0 1 15,3-1 0-15,0 0 0 16,1 1 7-16,-2-4-7 15,0-2 2-15,-1 0 2 16,-2-1-4-16,1-2 1 16,1 1-1-16,2-1 2 15,1-2-1-15,6 0 3 16,1 0-2-16,4 0 2 16,1 0 1-16,1 0 1 15,-2 0-2-15,-2 0 2 0,-1-3-1 16,-4 0-4-16,-1-2 3 15,-1 0-2-15,0 2-2 16,-1-2 2-16,4 1-2 16,0-1 4-16,2-1-2 15,-1 0 2-15,-1-1-1 16,-4 2 1-16,-3-2 9 16,-6-1 5-16,0 2 7 15,-5-4-2-15,-1 3 0 16,-1-5-7-16,-1 3-2 15,1 0-9-15,-2-1-1 16,0 3-3-16,0-5 0 16,0 5 1-16,0-3-4 0,-14 1-9 15,-7 0 1-15,-5 2-8 16,-4 0 2-16,2-2 15 16,5 5 0-16,7-4 1 15,5 3 2-15,2 0 9 16,2-3-2-16,1 4 6 15,-2-3-13-15,-3 2-2 16,-2 0 0-16,-3 1 0 16,1 0-1-16,-1 0-2 15,4 4 3-15,3-1-6 16,0 1 5-16,5-1 1 16,1-1-4-16,1 2 8 0,2 0-8 15,0-2 8-15,0 2-4 16,0-3 0-16,0-2-1 15,0-1 0-15,0-3-12 16,0-5-4-16,13-1-15 16,2 0 22-16,1 1 0 15,-3 3 8-15,-4 4 1 16,-3-1 1-16,-2 1 2 16,-3 3 0-16,1 1-1 15,-2-4-1-15,0-1 3 16,0-3 5-16,0-3-6 15,0-2 1-15,-2-1 0 16,1 0 2-16,1-2-1 0,0 0-3 16,0 1-1-16,0 1 0 15,0 1 0-15,0-1 0 16,3 3 1-16,1 0-1 16,-1 2 0-16,0-2 0 15,2 1 0-15,0 2 0 16,-1 1 0-16,0 1 0 15,-4 4 0-15,0-1 3 16,0 2 8-16,0 2-5 16,0 0 7-16,0-3-12 15,-4 1 0-15,-3 2-1 16,-4 1 0-16,-2 0-10 16,1 1-3-16,-1 0 5 15,0 0-3-15,0 0-9 0,-3 0 2 16,0 0 6-16,-1 0 2 15,3 0 5-15,1 1-5 16,4 2-10-16,3-1 3 16,1 3-13-16,-2-1-37 15,-2 1-132-15,-3 0-158 16</inkml:trace>
  <inkml:trace contextRef="#ctx0" brushRef="#br0" timeOffset="34805.079">20961 4272 363 0,'0'0'262'15,"0"0"-166"-15,0 0-19 16,0 0 7-16,0 0-40 16,0 0-39-16,-7-8-5 15,7 8-1-15,0 0-13 16,0 0-73-16,0 0-131 15,0 0-27-15</inkml:trace>
  <inkml:trace contextRef="#ctx0" brushRef="#br0" timeOffset="35019.63">20852 4401 644 0,'0'0'49'15,"0"0"-49"-15,0 0 24 16,0 0-24-16,0 0-36 0,0 0-78 16,0 19 34-1,0-9-82-15</inkml:trace>
  <inkml:trace contextRef="#ctx0" brushRef="#br0" timeOffset="35200.877">20942 4598 531 0,'0'0'35'0,"0"0"-35"0,0 0-26 16,0 0-99 0</inkml:trace>
  <inkml:trace contextRef="#ctx0" brushRef="#br0" timeOffset="35379.865">21091 4602 287 0,'0'0'376'0,"0"0"-287"15,0 0-30-15,0 0-28 16,0 0-31-16,0 0-57 16,12-6-162-16</inkml:trace>
  <inkml:trace contextRef="#ctx0" brushRef="#br0" timeOffset="36288.274">21637 4071 721 0,'0'0'130'15,"0"0"-13"-15,0 0-46 16,0 0-37-16,0 0-34 0,0 0-1 16,-6 41 1-1,5-6 0-15,-1 4 6 0,1-1-6 16,-2 0 1-16,1-5-1 15,-2-5-3-15,-2-5 3 16,0-5-1-16,-1-8-6 16,4-5-7-16,1-4 4 15,2-1 9-15,0 0 1 16,-3-19 28-16,1-11-26 16,2-8 7-16,0-10 3 15,0-3 1-15,0-2-9 16,0 6 6-16,0 7-2 15,0 9 15-15,2 5-3 16,3 7-7-16,2 1-3 16,5 4-2-16,1 1-8 0,7 4-3 15,-1 4-1 1,2 5 2-16,-3 0-3 0,-5 2 0 16,-1 18-16-16,-7 5-19 15,-5 6 10-15,0-2-5 16,0-3 10-16,-7-3-2 15,-3-4 15-15,3-7 10 16,2-2 2-16,1-4-1 16,4-2 0-16,0 0 1 15,0 0-5-15,0 3-11 16,10 2 11-16,8 0 1 16,0 4-2-16,3 1 0 15,-4 0-7-15,-4 3 8 16,-4 0-5-16,-8-1 6 0,-1 1 3 15,0 2-7-15,-12-2 8 16,-5-1 12-16,-2-2-1 16,0-1 0-16,-2-2-2 15,5-4 5-15,-2-3-11 16,1-1 12-16,1-3 0 16,-1 0-8-16,1 0-7 15,3-7-6-15,4-8-28 16,8-3-152-16</inkml:trace>
  <inkml:trace contextRef="#ctx0" brushRef="#br0" timeOffset="36887.496">21873 3991 877 0,'0'0'95'16,"0"0"-54"-16,0 0 28 16,0 0-21-16,0 0-48 15,0 0-8-15,0 38 6 16,0-5 2-16,-1 6 1 0,1 5-1 16,0 3 0-1,0-1 0-15,3-6 0 0,8-4-2 16,1-10-4-16,-3-9-9 15,0-10 7-15,-6-3 7 16,0-4-1-16,2 0 2 16,2-4 1-16,5-15 1 15,3-7 2-15,0-2-1 16,0-5 3-16,2 0-6 16,-4 4 2-16,-3 6-2 15,-3 9 1-15,-4 8 18 16,-3 4 6-16,0 2-4 15,0 0-10-15,0 0-7 16,0 0-4-16,0 0-3 16,0 5-9-16,0 8 4 15,0-1 6-15,0 1-1 0,0 0 3 16,0 0 0-16,0 5 0 16,3-1-1-16,2 2-1 15,-1 0 2-15,1-1 3 16,1-1-3-16,1 0-1 15,1-4 1-15,-4-3 3 16,1-3-3-16,-2-3 0 16,0-3 0-16,4-1 3 15,4 0 2-15,6-5 0 16,6-9-5-16,4-2-22 16,3-5-101-16,-2-3-350 0</inkml:trace>
  <inkml:trace contextRef="#ctx0" brushRef="#br0" timeOffset="37374.853">22329 4128 501 0,'0'0'262'0,"0"0"-253"15,0 0-8-15,0 0 10 16,0 0-6-16,0 0 17 15,0 19 10-15,0-12 11 16,0-2-8-16,2-1-7 0,0-4-7 16,-1 0-8-1,1 0 9-15,-2 0 0 0,3 0 7 16,-2-2 8-16,1-8-19 16,2-1-16-16,-3 3 0 15,-1 1-1-15,0 0 0 16,0-1 9-16,0 2 6 15,0 5-6-15,0-1 0 16,0 2-6-16,0 0-4 16,0 0-1-16,-3 0-3 15,-5 2-3-15,-2 11 7 16,1 1 0-16,-2 9 0 0,0 4 0 16,2-1 2-1,0 1 4-15,5 0-5 0,-1-6 4 16,4 0-5-16,-2 0 4 15,-2-6-2-15,2-3-2 16,-1-4 2-16,-3-2-2 16,-1-2 0-16,-3-3-3 15,0-1-29-15,-1 0-52 16,6-5-88-16,6-12-413 16</inkml:trace>
  <inkml:trace contextRef="#ctx0" brushRef="#br0" timeOffset="37787.426">22541 4220 388 0,'0'0'6'15,"0"0"63"-15,0 0 40 16,0 0 48-16,0 0-95 16,0 0 8-16,63-34-4 15,-58 21-9-15,-4-1-26 16,-1 0-2-16,0-1-13 16,0 5-3-16,-11 2 1 0,0 4-3 15,-1 4-10 1,0 0-1-16,-3 0 1 0,1 17 0 15,0 11 0-15,3 3-1 16,3 2 0-16,1-1 2 16,6-5 6-16,1-8-4 15,0-3-2-15,0-4 2 16,10-4 0-16,10-6 1 16,12-2 13-16,14 0-18 15,11-5 0-15,6-10-70 16,1-3-199-16</inkml:trace>
  <inkml:trace contextRef="#ctx0" brushRef="#br0" timeOffset="39639.464">22358 4150 395 0,'0'0'51'0,"0"0"-42"0,0 0 37 16,0 0 54-16,0 0-58 16,0 0-30-16,0 0-7 15,0 3 20-15,0 5 24 16,0 1-6-16,0 2-8 15,0 0 26-15,0 2-22 16,1-1-12-16,-1 0-2 16,0 2-2-16,2-4 2 15,-2 1-3-15,1 1-12 16,2 2 3-16,0 1-3 0,4-1-5 16,0 2 2-1,-1-1-6-15,0-1 5 0,1 1 1 16,0-3-3-16,-2-2 1 15,-1-4-5-15,-1-2 1 16,1-2 2-16,0 0-3 16,1-2 3-16,2 0-1 15,3 0-2-15,5 0-2 16,3 0-9-16,4 0-36 16,-2-4-101-16,-2-5-235 15</inkml:trace>
  <inkml:trace contextRef="#ctx0" brushRef="#br0" timeOffset="41979.814">23572 3999 205 0,'0'0'103'16,"0"0"-9"-16,0 0-43 15,0 0 3-15,0 0 13 16,0 0-34-16,-1 0-18 16,1 0 5-16,0 0-4 15,0 0 10-15,0 0 19 16,0 0-17-16,0 0 1 16,0 0 7-16,0 0 15 15,0 0-8-15,0 0-16 16,0 0 7-16,0 2-20 15,0-2-10-15,0 1-3 16,0 1 0-16,0 1-1 0,0 2 4 16,0 2 1-1,0 2 6-15,0-2-4 0,-2 3 1 16,2 1 4-16,0-1 2 16,0 5-2-16,0-1 4 15,0 1-4-15,0 3-7 16,0 3 3-16,0 2-5 15,0 3 3-15,0 1-5 16,0 1 1-16,0 3 1 16,0 1 2-16,0-1 3 15,0 1-1-15,0 0-2 16,0-5-5-16,0 3 2 0,0-2-2 16,0-1 1-1,0 1-1-15,0 2 3 0,0-1-2 16,0 0 1-16,0-1 0 15,0-1-3-15,0-2 2 16,0-4-1-16,0-1 0 16,0-3 1-16,0-3-2 15,0 0 2-15,0-4-1 16,0-1 0-16,0 1 2 16,0-1-4-16,2 1 1 15,-1 0 1-15,-1 0 0 16,0 1-4-16,0-2 1 15,0-2-7-15,2 1-19 16,2-2 10-16,1-5-33 16,1-1-14-16,3 0-78 0,4 0-69 15,-1-17-286-15</inkml:trace>
  <inkml:trace contextRef="#ctx0" brushRef="#br0" timeOffset="43623.71">23702 4081 454 0,'0'0'19'0,"0"0"7"15,0 0 34-15,0 0 74 16,0 0-90-16,0 0-21 16,-2-4-4-16,2 4 4 15,5-1-11-15,12 0 22 16,12-1 12-16,7-1-11 15,13 1-21-15,11 0-6 16,13-1 12-16,14 2-5 0,8 0-9 16,9 1-5-1,4 0 2-15,4 0-3 0,0 0 0 16,1-2 0-16,0-3 1 16,0 3-1-16,0-2 0 15,0 2 1-15,-1 1-1 16,0 1 4-16,1 0 1 15,1 0-4-15,-5 0 0 16,-6 0-1-16,-8 0 4 16,-7 0-7-16,0 0 3 15,2 0-1-15,2 0 1 16,2 0 0-16,3 0 0 16,-4 0 0-16,-8 0 3 15,-12 0-3-15,-15 0-3 0,-15 0 3 16,-17 0 4-16,-13 0-4 15,-8 0-4-15,-4 0 4 16,-1 0 5-16,0 0-1 16,0 0-4-16,0 0 1 15,0 0-1-15,0 0-2 16,0 0 2-16,0 1-1 16,0-1 1-16,0 2-1 15,0-2-1-15,0 1 1 16,0 4-2-16,0 3 2 15,0 0 1-15,2 1 1 16,1 1 2-16,1 2 0 16,-1-1 4-16,1 2-3 15,-2-2 3-15,-2 0-5 0,0 0 4 16,0 1 1-16,0 2 3 16,0 2-9-16,0 6 8 15,0 1-9-15,0 6 15 16,0 4-1-16,-2 1-2 15,-6 3 1-15,-1 0 8 16,1 1-15-16,-2 4 5 16,2-3-8-16,2 1 3 15,-1 0 3-15,1-2-3 16,-2 0 0-16,2-1-2 16,0-1 1-16,2-2-4 0,-2-1 1 15,0-3-1-15,0-2 0 16,0-2 1-16,0-4-2 15,1-1 1-15,0 0-1 16,3-6 0-16,-1-2 2 16,3-6-3-16,-1-3 1 15,-1-2 0-15,1-2 5 16,-1 0-5-16,1 0 8 16,-1 0 15-16,-1 0 14 15,-7 0-1-15,-13-2-25 16,-13-6-11-16,-13-3-1 15,-10 1-3-15,-12-2 3 16,-6 1-4-16,-7 1 2 0,-5-2-5 16,-4 2 5-16,4 1 1 15,2 2 1-15,4 2 1 16,-1 1-1-16,-4-2-4 16,-3 4 4-16,-4 2-3 15,-8 0 0-15,-8 0-7 16,-3 0 10-16,0 0-3 15,13 0 4-15,17 0 0 16,17 0 1-16,15 0-1 16,10 0 0-16,6 0 0 15,3 0-1-15,2 4 1 16,-3-2 3-16,-2 0-3 0,-6-2 0 16,-3 0 1-1,-1 0 0-15,4 0-1 0,8 0-3 16,7 0 3-16,6 0 0 15,2 0-3-15,-2 0 4 16,0 0-1-16,-3 2 4 16,-1 3-4-16,-8-1-2 15,-10 3 2-15,-4 0 0 16,-6-3 0-16,1 0 0 16,4 2 0-16,5-3 0 15,10-2 0-15,8-1 0 16,8 0 6-16,4 0-11 15,4 0 10-15,1 0-4 16,2 0-1-16,-1 0 2 16,-1 0-1-16,-2 0 0 15,1 0-1-15,-3 0 1 0,0 0-1 16,0 0 0-16,3 0 0 16,5 0 4-16,1 0-2 15,3 0-2-15,0 0 0 16,0 0 0-16,0 0-1 15,-2 0-2-15,-1 0-9 16,-3 0-2-16,-3 0-14 16,2 0-4-16,1 0-4 15,4 0-6-15,1 0-19 16,1-8-70-16,0-20-663 16</inkml:trace>
  <inkml:trace contextRef="#ctx0" brushRef="#br0" timeOffset="45025.88">24553 4206 601 0,'0'0'40'0,"0"0"63"16,0 0-60-16,0 0-19 0,0 0 4 16,-99-8-13-1,75 22-12-15,-1 5 8 0,2 5-11 16,-1 1 11-16,4 2-6 16,5-3-3-16,1 2-2 15,5-5 0-15,8-6-9 16,1-2-15-16,0-6-27 15,19-5 26-15,5-2 19 16,6 0 6-16,1-4 16 16,-1-10 35-16,-4-5-9 15,-6-2 7-15,-5 0-18 16,-3 2 2-16,-3 2 5 16,-3 3-25-16,-3 6 17 15,-1 2-1-15,-2 5-12 16,0-1-3-16,0 2-11 0,0 0-3 15,0 0 0-15,1 0-3 16,5 9-12-16,-2 8 14 16,4 2 0-16,-2 3 1 15,0 2 0-15,1 3-1 16,-1 1 0-16,-1 3 0 16,-2 0 1-16,-3 2-2 15,0-2 4-15,0 0-2 16,-3-5 3-16,-6 0-1 15,-3-7 10-15,-2 0-7 16,-2-3 4-16,-2-3 1 16,-4-3-1-16,-3 0-4 0,-5-3 1 15,0-4-6-15,0-3-1 16,9 0-20-16,8 0-6 16,11-7-41-16,2-10-60 15,19-4-316-15</inkml:trace>
  <inkml:trace contextRef="#ctx0" brushRef="#br0" timeOffset="45363.986">24782 4479 771 0,'0'0'29'0,"0"0"22"16,0 0 33-16,0 0-63 15,0 0-21-15,0 0 0 16,45 47 2-16,-40-18 4 16,-4-3-4-16,1-2-1 15,-2-8 6-15,0-2-4 16,0-9 11-16,0-2 5 16,0-3 1-16,0 0 41 15,0 0 23-15,0-8 15 16,0-13-45-16,4-3-38 15,0-3-3-15,2 0-13 16,3-1-4-16,9 4-26 16,3 2-20-16,6 2-47 15,6 6-27-15,-2 4-62 0,-1 3-221 16</inkml:trace>
  <inkml:trace contextRef="#ctx0" brushRef="#br0" timeOffset="45709.685">25105 4442 263 0,'0'0'74'0,"0"0"25"16,0 0 41-16,0 0 56 15,0 0-48-15,0 0-62 16,20-2-53-16,-17-3-5 16,-1 0 5-16,-2-1 7 0,0 3-17 15,0-2-14 1,-11 5-7-16,-8 0-2 0,-2 0-6 15,-1 0-2-15,1 2 8 16,3 10-3-16,6 0-3 16,6 3-7-16,4 3-3 15,2-1-8-15,0 1 9 16,13 1 4-16,7-3-2 16,9-4-1-16,2-2 4 15,2-7 6-15,0-3 3 16,-5 0 0-16,-3 0 1 15,-4-9 0-15,0-6 0 16,0 0-15-16,-3-6-107 16,1 0-261-16</inkml:trace>
  <inkml:trace contextRef="#ctx0" brushRef="#br0" timeOffset="46615.723">25400 4407 435 0,'0'0'21'0,"0"0"-14"16,0 0 84-16,0 0 19 16,0 0-49-16,0 0-21 15,1-3 25-15,-1-4 21 0,0-2-25 16,0 3-10-16,0 2-19 15,0 1-3-15,0 3 2 16,0 0-25-16,0 0-4 16,0 0-4-16,-10 0-2 15,0 8 3-15,-3 4 1 16,2 0-2-16,3-1 2 16,5 1-2-16,2 0-9 15,1-3-1-15,0-1 4 16,1-2 2-16,13-3 6 15,5-3 0-15,0 0 2 16,2 0 12-16,2-9 1 0,-3-4-9 16,-3-3 0-16,-2 1 6 15,-6-3 2-15,-2 1 1 16,-4 1-10 0,0 4 7-16,-3 1-3 0,0 1 8 15,0 6-3-15,0 1-2 16,0 3-12-16,-6 0-1 15,-3 0-11-15,2 7-5 16,-5 11-6-16,3 4 5 16,0 0-1-16,1 1-5 15,4-4-5-15,4-2 8 16,0-4 2-16,0-3 4 16,10-3 6-16,7-3 1 0,2 0 8 15,2-2 2 1,-3-2-2-16,-2 0 1 0,-3 0-3 15,-6 0 4-15,-1 0-1 16,-5 0 1-16,-1 0-1 16,0 0 0-16,0 0 0 15,0 0 2-15,0 0 4 16,0 0-1-16,0 0 13 16,0 0 18-16,2 0 14 15,1 0 1-15,3-8-7 16,1-5-31-16,4-2-8 15,1-3-4-15,3 1-2 0,3 0 0 16,-1 4-1 0,-3 4-2-16,-2 2 6 0,1 5-7 15,-2 2 1-15,3 0 2 16,2 0-4-16,1 7 3 16,1 10 1-16,2 4-1 15,-5-1 0-15,-1 1 2 16,-3-3-5-16,-5-3 1 15,-2-6-6-15,-2-2 0 16,-2-5 4-16,0 2-8 16,0-4-2-16,0 0 0 15,0 0-31-15,0 0-42 16,0 0-162-16</inkml:trace>
  <inkml:trace contextRef="#ctx0" brushRef="#br0" timeOffset="47238.638">24739 5012 608 0,'0'0'70'0,"0"0"16"16,0 0-21-16,0 0 15 15,0 0-80-15,0 0-3 16,0 3 2-16,5 13-3 16,12-2 4-16,4-1 2 15,7-3 3-15,4-3-4 16,1-4 3-16,-2-3-4 16,-6 0-5-16,-4 0 5 0,-1 0 0 15,-5-10 0 1,-1-4 3-16,-3-1 19 0,-3-1 18 15,-4 2 6-15,-3 2-13 16,-1 5 20-16,0 2 5 16,0 4-4-16,0 1-16 15,0 0-19-15,0 0-12 16,0 0-7-16,0 11-10 16,-13 15-3-16,-4 7 13 15,-3 7 1-15,-4 4 0 16,-1-2 1-16,2 2-2 15,1-5 0-15,1 2 0 0,4-5 0 16,3-2-1 0,4-7-10-16,6-7-39 0,4-2-34 15,4-11-52 1,20-7-196-16</inkml:trace>
  <inkml:trace contextRef="#ctx0" brushRef="#br0" timeOffset="47825.403">25125 5240 544 0,'0'0'214'16,"0"0"-172"-16,0 0 5 16,0 0 42-16,0 0-33 15,0 0-16-15,74-80 0 0,-71 66 9 16,-3-2 15-16,0 5-34 15,0 1-5-15,-2 7 0 16,-4 3-13-16,-3 0-6 16,-7 0-6-16,-4 12-5 15,-2 6 2-15,1 6 1 16,6 2-5-16,2 2 7 16,7-1-15-16,6-1-17 15,0-5 2-15,13-2 1 16,14-7 4-16,6-7 16 15,5-5-8-15,1 0 2 16,-3-14 0-16,0-8-2 16,-5-3-16-16,-2-4-37 0,-9-7-45 15,-4-4-49-15,-6-2-47 16,-6 2 16-16,-2 6 87 16,-2 7 108-16,0 9 283 15,0 6-91-15,0 5-28 16,0 2-21-16,0 3-50 15,0 2-31-15,-2 0-26 16,-2 2-36-16,-5 18-1 16,0 10 0-16,0 11 1 15,1 4-2-15,3 1 2 16,3-1 0-16,2 0 4 16,0-8-4-16,0-4 0 0,0-6-1 15,0-10-8 1,6-6-18-16,1-8-16 0,6-3-33 15,4-7-4-15,7-19-86 16,-4-7-186-16</inkml:trace>
  <inkml:trace contextRef="#ctx0" brushRef="#br0" timeOffset="48049.545">25503 4993 780 0,'0'0'166'0,"0"0"-72"15,0 0-13-15,0 0-22 16,0 0-50-16,0 0-9 16,-8 19-14-16,7 11 14 0,-1 6 8 15,2 4-7-15,-1 2 2 16,-1-2 5-16,1 1-8 16,-1-5-2-16,2-4-1 15,0-6-23-15,0-5-49 16,8-9-61-16,4-9-282 15</inkml:trace>
  <inkml:trace contextRef="#ctx0" brushRef="#br0" timeOffset="48857.474">25641 5185 852 0,'0'0'109'0,"0"0"-61"16,0 0-29-16,0 0-19 15,0 0 0-15,0 0 1 16,-5 98 1-16,12-70-1 16,7-1 0-16,0-6 0 15,-3-9 0-15,1-5 2 16,0-7 0-16,1 0-2 16,6 0 44-16,1-18 4 15,2-4 3-15,-2-1-2 16,-4-6-25-16,-3 5-15 15,-5 3 3-15,-8 2-8 16,0 7 3-16,-3 0-5 0,-18 5-2 16,-6 2-1-1,-4 0-2-15,3 4-5 0,5 1-9 16,8 0 1-16,9 0-3 16,6 0-32-16,0 0-2 15,0 0 15-15,2 0-12 16,16-1 31-16,4-4 18 15,7 0 7-15,0-1 1 16,-2-1-1-16,-2 4 0 16,-2 2 3-16,-2 1-5 15,-3 0 1-15,-6 0 10 16,1 0-7-16,-4 6-7 16,3 8-2-16,1 0 0 15,-2 1 1-15,-2 2-1 16,-2-5-5-16,-4-2 2 0,-1-5 0 15,-1-2 3-15,-1-2-1 16,2-1 1-16,1 0 1 16,0 0 4-16,4 0 5 15,8-6 30-15,2-8-27 16,3-1-6-16,-3 2-6 16,-5 3 0-16,-6 4-1 15,-3 1 5-15,-2 5-5 16,1 0 0-16,-1 0-4 15,6 0-9-15,6 0-3 16,9 6 13-16,6 4 3 16,5-1-3-16,-2-2-1 0,-4-3 3 15,-3-2 2-15,-4-2 2 16,-4 0-2-16,-4-11 19 16,-3-5 32-16,0-1-1 15,-6-4-17-15,-3 2-12 16,0 3 5-16,0 1-15 15,-8 2-3-15,-8 4-9 16,-5 0-2-16,-4 5-31 16,-1 0-28-16,1 4-58 15,3-2-70-15,8-1-629 16</inkml:trace>
  <inkml:trace contextRef="#ctx0" brushRef="#br0" timeOffset="59800.418">20460 4461 117 0,'9'-106'0'15</inkml:trace>
  <inkml:trace contextRef="#ctx0" brushRef="#br0" timeOffset="68433.399">15247 6978 455 0,'0'0'379'0,"0"0"-334"16,0 0-8-16,0 0 21 16,0 0-2-16,0 0-29 15,0 0-20-15,-12 30 1 16,9 19 27-16,-4 6 2 0,-4 0-17 16,1-5-12-16,-2-11-3 15,3-10-1-15,4-14-2 16,4-8-2-16,1-7 2 15,0 0 6-15,0-15 40 16,0-23 2-16,0-17-50 16,0-12-1-16,0-6 0 15,6-3-21-15,8 4 9 16,5 7 5-16,5 13 1 16,1 11-3-16,2 13 7 15,-6 10 1-15,-3 13 2 16,-5 5-10-16,2 5 5 15,-3 22 1-15,3 9-6 0,-6 7 6 16,-5 4-3 0,-4 0-24-16,0-6 0 0,0-11-3 15,-4-8 19-15,1-6 3 16,3-8 7-16,0-2-13 16,0 1-12-16,0-3-4 15,12 2 26-15,10 2 0 16,5 3 7-16,4 3-2 15,1 7 3-15,-9 5-1 16,-7 5-4-16,-13 6 0 16,-3-1 2-16,-19 0 3 15,-9-8 9-15,-5-7 17 16,-1-9 11-16,6-7 13 16,1-5-3-16,3 0-3 0,3-8-25 15,5-10-19-15,4-8-6 16,12-7-73-16,5-8-92 15,20-4-514-15</inkml:trace>
  <inkml:trace contextRef="#ctx0" brushRef="#br0" timeOffset="68769.659">15868 6924 1012 0,'0'0'0'15,"0"0"-2"-15,-94 43 2 16,58-8 28-16,6 6-18 0,6 6-3 16,11 2-7-16,8-7-1 15,5-10-24-15,0-9-21 16,2-14 9-16,10-9 0 16,4 0 37-16,4-18 4 15,2-6 28-15,-1-7-17 16,-5 0 21-16,-1 5-2 15,-6 7-6-15,-4 9 8 16,-1 6-8-16,-2 4 10 16,3 0-35-16,6 4-3 15,10 16-1-15,10 1 1 16,8 1 0-16,4-4-9 0,5-3-46 16,-3-7-52-1,-5-8-211-15</inkml:trace>
  <inkml:trace contextRef="#ctx0" brushRef="#br0" timeOffset="69167.955">16298 6886 624 0,'0'0'316'0,"0"0"-248"16,0 0-3-16,0 0-50 15,-90 52-4-15,62-7 5 16,5 7-8-16,10 1-6 15,11-2-2-15,2-6-12 16,15-10-28-16,13-13-11 16,8-11 0-16,3-11-15 0,3 0-2 15,-2-14 0-15,-4-14-11 16,-3-8 26-16,-6-6 38 16,-8-6 15-16,-4-3 8 15,-9 1 10-15,-4 7 61 16,-2 4 40-16,0 16 25 15,0 9-44-15,0 8-20 16,-2 4 3-16,1 2-21 16,-1 0-49-16,1 13-13 15,1 13-7-15,0 12 7 16,0 6 0-16,0 3 0 16,12-1-6-16,1-3-20 0,0-6-41 15,-1-5-32 1,-1-9-46-16,-2-11-232 0</inkml:trace>
  <inkml:trace contextRef="#ctx0" brushRef="#br0" timeOffset="70165.878">16560 6964 918 0,'0'0'55'16,"0"0"-41"-16,0 0 13 15,0 0 7-15,0 0-31 16,-46 83-3-16,70-55-22 0,13-2-44 16,12-6-59-16,9-6-27 15,10-8 14-15,8-6 73 16,4 0-99-16,1-16 159 16,-8-11 5-16,-10-6 67 15,-16-2-9-15,-21 2 6 16,-18 5 120-16,-8 7 32 15,-11 4-101-15,-14 6-55 16,-5 6-27-16,-3 5-13 16,0 0-4-16,5 5-1 15,6 15-10-15,5 6-5 16,3 3-5-16,4 6-1 0,2 0-28 16,8-1-14-1,0-4 2-15,0-3 23 0,20-4-10 16,3-3 21-16,3 1 9 15,2 2 3-15,-2 5 1 16,-2 8 0-16,-2 6 24 16,-6 11 53-16,-6 3-55 15,-8 5-12-15,-2 1 12 16,-13-8-3-16,-12-10-8 16,-5-12 6-16,-3-16-2 15,0-13 14-15,0-3 12 16,2-12-4-16,3-19-19 15,4-11-8-15,13-10-7 16,11-8-4-16,0-5-14 16,29-7-28-16,9-2-10 0,13 0-15 15,6 8-7-15,1 11 6 16,-3 14 28-16,-7 16 28 16,-11 10 11-16,-5 8 1 15,-4 7 4-15,2 0 14 16,4 13-10-16,1 17 1 15,-1 8 0-15,-6 4-6 16,-9 1 8-16,-13 2-8 16,-6-10 0-16,-6-8 1 15,-16-8 16-15,-3-10 0 16,2-9 4-16,1 0 27 16,4-7-11-16,5-19 2 0,3-5-22 15,9-9-9-15,1-5-11 16,1-1-2-16,19 2 0 15,2 8-8-15,2 10-8 16,-4 12 15-16,-4 10 1 16,-2 4-7-16,2 0 6 15,3 12-2-15,2 12 0 16,6 5 0-16,3 1-6 16,3-7-9-16,1-4 11 15,4-7 9-15,-5-10 0 16,-1-2-1-16,-6 0 1 15,-7-12 8-15,-9-9 2 16,-7-5 28-16,-3-3-15 0,0 2-11 16,-19 3-10-16,-10 7 1 15,-10 3-3-15,-8 7 0 16,-4 7 1-16,3 0-1 16,12 0-18-16,13 0-21 15,15 10-27-15,8-1-114 16,0 1-242-16</inkml:trace>
  <inkml:trace contextRef="#ctx0" brushRef="#br0" timeOffset="70788.363">17853 6962 948 0,'0'0'102'15,"0"0"-56"-15,0 0 9 0,0 0-37 16,0 0-18-16,0 0-4 15,-16 81 4-15,16-40 0 16,3 0-5-16,14-6-6 16,-2-8-7-16,2-11 1 15,0-12 12-15,-1-4 5 16,2-4 0-16,2-20 7 16,-3-6 8-16,-2-3-1 15,-4-1-12-15,-5 1 5 16,-5 6 3-16,-1 11 0 15,0 9 8-15,0 7 6 16,2 0-24-16,2 6-10 16,8 17-11-16,8 8 19 0,8 2-1 15,5-2-2-15,3-6-12 16,1-8-10-16,3-10 7 16,-6-7 13-16,-4 0 4 15,-6-7 1-15,-6-15 2 16,-3-8 2-16,-6-4 3 15,-5-1 4-15,-2 5-3 16,-2 11 16-16,0 7 1 16,0 10 5-16,0 2-17 15,-11 11-11-15,-6 19-7 16,-6 7 7-16,2-4 0 16,3-5 0-16,9-9 1 0,5-12-5 15,4-4 7-15,0-3-3 16,0 0 22-16,7-6 23 15,17-14-19-15,11-5-25 16,6 2-2-16,4 3 1 16,1 8-3-16,0 4-2 15,-2 8 3-15,-7 0 0 16,-2 2-2-16,-5 16 2 16,-2 4-19-16,-1 2-6 15,-4 0-48-15,-2-3-71 16,-4-2-240-16</inkml:trace>
  <inkml:trace contextRef="#ctx0" brushRef="#br0" timeOffset="71199.691">19056 6920 780 0,'0'0'187'15,"0"0"-104"-15,0 0-36 16,-97 13-33-16,62 18 0 15,3 9-11-15,13 3-1 16,8 2-2-16,10-7-5 16,1-6-16-16,1-12-11 15,17-9-2-15,6-11 16 16,1 0 13-16,3-17 4 0,-3-14 2 16,-3-13 3-16,-4-8 16 15,-6-7 7-15,-5-11-14 16,-4-2-1-16,-1-4 1 15,-2 10-2-15,0 14 13 16,0 15 54-16,0 17-12 16,-2 11 1-16,-1 6 10 15,0 3-24-15,2 0-44 16,-4 22-9-16,-1 21-12 16,0 19 9-16,2 13 2 15,4 3 0-15,0 1-5 16,12 1-14-16,6-2-31 15,7-1-37-15,8-6-27 16,7-12-24-16,6-17-230 16</inkml:trace>
  <inkml:trace contextRef="#ctx0" brushRef="#br0" timeOffset="71704.273">19742 6753 1061 0,'0'0'19'0,"0"0"-9"15,0 0-7-15,0 0 20 16,-76 111 30-16,58-49-41 16,6 0-9-16,5-1-1 0,7-4 2 15,0-10-8-15,2-10 3 16,11-12-7-16,-1-14-2 15,3-10 10-15,1-1 0 16,7-20 17-16,2-15-7 16,0-5-2-16,-4 0-6 15,-4 5 0-15,-7 11 2 16,-7 15 7-16,-1 6 9 16,-1 3-15-16,2 0-5 15,9 9-19-15,2 10 16 16,6 2 1-16,2-1-8 15,1-4 0-15,4-9-1 16,0-5 3-16,0-2 8 0,2 0 1 16,-6-19 15-16,-4-7 25 15,-5-3-11-15,-11-2 11 16,-3-1-4-16,-7 6-5 16,-21 2-21-16,-12 7-8 15,-3 4 3-15,-1 8-4 16,3 3-3-16,11 2 1 15,9 0-36-15,9 12-71 16,12 0-110-16,0-1-574 16</inkml:trace>
  <inkml:trace contextRef="#ctx0" brushRef="#br0" timeOffset="71966.281">20327 6599 441 0,'0'0'733'0,"0"0"-694"15,0 0 26-15,0 0-13 16,0 0-17-16,0 0-31 16,-23 99 8-16,19-34 25 15,1 3-23-15,3-1 5 16,0-1-14-16,0-2-5 15,0-4-3-15,0-9-28 16,10-12-22-16,1-12-41 16,3-13-62-16,5-14-206 0</inkml:trace>
  <inkml:trace contextRef="#ctx0" brushRef="#br0" timeOffset="72641.774">20667 6897 979 0,'0'0'132'16,"0"0"-111"-16,0 0-18 16,0 0 9-16,0 0 23 15,0 0-11-15,-3 100-23 0,3-60 5 16,13-2-6 0,3-3 1-16,4-9-1 0,-1-6-3 15,4-9 1-15,3-10 2 16,5-1 5-16,2-5 16 15,1-19 0-15,-5-5 7 16,-9-7 6-16,-8-6-21 16,-10 0-10-16,-2 0 3 15,-16 5-6-15,-20 7-4 16,-11 9 2-16,-9 7-11 16,1 9 11-16,8 5-1 15,9 0 1-15,13 7-2 16,11 10-19-16,11 2-14 15,3 2 0-15,21-6-1 16,24-2 24-16,11-8 13 0,7-5-2 16,-5 0 3-16,-6-16 1 15,-9-9 36-15,1-8 20 16,-1-7-7-16,-1 2-14 16,-6-1-10-16,-12 8-12 15,-10 9 28-15,-8 8 12 16,-6 7-17-16,0 5-16 15,0 0-7-15,0 2-14 16,0 0 0-16,0 0-14 16,-11 14-30-16,-3 9 7 15,-4 6-2-15,6 1-7 16,6-1-5-16,6-3 9 0,0-2 7 16,17-4 12-1,11-1 10-15,3-1 8 0,1 3-1 16,-7-1 5-16,-6 2-3 15,-8 2 4-15,-4-1 9 16,-1 1 23-16,-3-2-6 16,3 0-14-16,2-3-5 15,6-1-5-15,6 1-2 16,7 0-1-16,6-1-41 16,-2-2-88-16,-7-1-242 15</inkml:trace>
  <inkml:trace contextRef="#ctx0" brushRef="#br0" timeOffset="74605.719">17309 7794 978 0,'0'0'31'0,"0"0"31"16,0 0-42-16,0 0-6 16,0 0-3-16,-83 106 24 15,47-33-17-15,4 3-12 16,10-2-3-16,12-1-3 15,10-8-2-15,7-3-3 16,30-8-15-16,13-15-11 0,14-18 5 16,9-21 22-16,-2-5 4 15,-6-30 0-15,-12-13 3 16,-12-12 7-16,-10-8 14 16,-9-7-12-16,-11-1 2 15,-8 5-11-15,-3 16 33 16,0 20 17-16,0 17 0 15,0 15 0-15,0 3-23 16,-2 15-30-16,-2 29-12 16,-2 19 7-16,1 13 5 15,2 3 0-15,3-5-4 16,0-10-17-16,9-11-5 0,5-12 5 16,1-16-5-1,-6-12 18-15,0-13 7 0,7 0 1 16,6-17 20-16,8-14 0 15,1-6-14-15,-1 4 0 16,-9 8 1-16,-6 9-6 16,-9 12 4-16,-1 4-5 15,-1 0-5-15,9 13-12 16,6 11 13-16,6 7 3 16,6-2-3-16,3-5-13 15,9-7-9-15,5-7-5 16,3-4-15-16,-1-6-19 15,-6 0 7-15,-7-2 1 16,-8-16-26-16,-4-5 43 16,-7-6 36-16,-3-3 4 0,-3-1 47 15,-2 0 1-15,-5 6 10 16,-4 8-1-16,-1 7 1 16,0 4-9-16,-4 6-23 15,-14 2-12-15,-7 0-14 16,-8 13-1-16,0 12-5 15,0 10 4-15,6 3-6 16,9-1-1-16,6-4-13 16,9-6-3-16,3-12-8 15,0-6 16-15,5-7 8 16,13-2 9-16,5-2 4 16,7-14 10-16,0-6 5 0,-4-2 2 15,-5 6 0-15,-5 1 3 16,-6 7-8-16,-4 6-7 15,-1 2-6-15,4 2-3 16,3 0-8-16,5 0-14 16,6 2 4-16,2 10-12 15,2-1-5-15,0-1 11 16,0-3 3-16,-4-6 6 16,-4-1 11-16,-5 0 4 15,-4-3 12-15,-3-11 22 16,1-3 10-16,-4 3-5 15,-1 1-5-15,-3 7 4 16,0 3-7-16,0 1-5 16,0 2-11-16,0 0-11 0,0-2 3 15,0 2 0-15,0-5 11 16,0-4 10-16,0-1-15 16,3-6-10-16,9-5-2 15,10 2-1-15,10 0-4 16,3 5-4-16,4 10-3 15,0 4 1-15,0 0 1 16,-6 18-2-16,-5 10-2 16,-5 5 11-16,-4 2-12 15,-7 1 2-15,-3-9-20 16,-5-7-18-16,1-7-2 16,2-9 1-16,12-4 13 15,14-5 30-15,9-21 8 0,6-7-1 16,-9-4 2-16,-10-4-1 15,-8 2 12-15,-12 4 6 16,-6 9-3-16,-3 5 20 16,0 10-2-16,-15 6-3 15,-4 5-23-15,-3 0-7 16,-3 0 2-16,0 18-2 16,4 2 0-16,5 7-2 15,3 2-1-15,5-2-10 16,7 1-1-16,1-4-1 15,1 3 5-15,16-3 0 16,5 4 8-16,0-1 0 16,2 8 2-16,-3 5 0 0,-2 5 0 15,-5 5 0 1,-4 4 2-16,-8 1 14 0,-2 3 7 16,-3-3-13-16,-17-10 12 15,-5-11-8-15,-3-15 1 16,0-13 5-16,2-6 19 15,0-14 20-15,7-21-29 16,6-12-12-16,4-6-2 16,9-4-14-16,0 0-2 15,12 1-8-15,14-1-10 16,10 3-13-16,8 6-14 16,8 3 7-16,3 8 9 0,2 4 18 15,-5 5 2-15,-6 5 9 16,-10 1 2-16,-9-2 17 15,-9 1 25-15,-5-1-23 16,-8 6 17-16,-5 2-11 16,0 4-5-16,-5 7-4 15,-20 3-17-15,-8 2-1 16,-4 0 0-16,-2 15-8 16,6 11 6-16,9 9 0 15,8 2-5-15,8 5-11 16,8 0-9-16,11-4-3 15,25-3 5-15,14-9-6 16,10-7-7-16,4-11-43 16,2-8-12-16,1 0-38 15,6-15-109-15,0-14-309 0</inkml:trace>
  <inkml:trace contextRef="#ctx0" brushRef="#br0" timeOffset="74987.726">20272 7794 1006 0,'0'0'64'16,"0"0"-39"-16,0 0-19 15,0 0 11-15,-58 115 38 16,43-47-24-16,2 3-23 0,5-7-6 16,7-11-2-1,1-15 5-15,0-15-5 0,0-10-4 16,0-12 4-16,4-1 7 15,12-11 30-15,13-12 19 16,13-9-55-16,8 1-1 16,3 3 0-16,2 7 0 15,-6 8-1-15,-6 7 0 16,-10 6-7-16,-8 0 5 16,-7 19-5-16,-9 1 0 15,-7 5 5-15,-2 1 2 16,-11-1-1-16,-22-1 2 15,-11-9-6-15,-10-4 2 16,-7-8-4-16,4-3 2 16,11 0-41-16,18 0-31 0,26 0 2 15,8-3-115-15,34-8-391 16</inkml:trace>
  <inkml:trace contextRef="#ctx0" brushRef="#br0" timeOffset="76136.411">20758 7987 877 0,'0'0'136'0,"0"0"-42"16,0 0-49-16,0 0-5 15,0 0-32-15,-86 8-8 16,56 25-2-16,6 9 1 16,11 0-2-16,8-3-4 0,5-6-14 15,0-11-5-15,2-7-2 16,13-11 15-16,6-4 12 15,4 0 1-15,2-19 31 16,-2-8-2-16,-4-3 0 16,-5-5 17-16,-3 0-33 15,-7 8 9-15,-5 9-15 16,-1 10 1-16,0 6 9 16,0 2-17-16,0 0-9 15,0 8-22-15,0 12 4 16,6 7 13-16,3 2-6 15,3-5 1-15,1-3 4 16,1-9-8-16,-7-3 17 0,0-9-1 16,-2 0 7-16,1-7 53 15,0-15-19-15,3-6-9 16,-5-5 1-16,1-5-11 16,1 2-4-16,1 3-4 15,5 3-6-15,-1 9-1 16,-1 8-1-16,5 7-4 15,0 6-5-15,4 0-6 16,7 10-12-16,-1 13-9 16,2 3 8-16,4 3 7 15,3 4-11-15,2 2 24 16,-1-2-21-16,-6-3 13 0,-12-3 3 16,-14-8-1-16,-3-5 0 15,-24-8 15-15,-16-5 13 16,-7-1 12-16,-3 0-8 15,8-5 7-15,15-4-19 16,16 0 7-16,11-2 2 16,10-7-4-16,24-1-10 15,15-4-3-15,5-1 0 16,1 0 0-16,-1-1 2 16,-5 3 1-16,-9 1 1 15,-10 6-1-15,-15 4 5 16,-9 3 49-16,-3 3 14 15,-3 2-40-15,0 2-13 0,0 1-7 16,0 0-8 0,0 0 0-16,-9 0-5 0,-3 10-22 15,1 11 10-15,1 5-3 16,7 5-23-16,3 2 6 16,8-4 7-16,22-1 1 15,17-5-15-15,16-8 34 16,7-4 10-16,3-11 0 15,-3 0 0-15,-4-8 12 16,0-12 25-16,-4-5 7 16,-8-5 6-16,-17-2-16 15,-17 4-17-15,-16 3 21 16,-4 8-15-16,-6 6-10 16,-15 8-12-16,-9 3-1 0,-2 1-4 15,-4 23 2-15,4 6-5 16,9 4-4-16,9 3-29 15,10-6-19-15,4-8 3 16,5-8 15-16,17-10 13 16,5-5 19-16,5-5 9 15,0-19 0-15,-1-11 10 16,-9-8 17-16,-4-8 23 16,-7-9-9-16,-4-2-7 15,1 3 16-15,-3 8-21 16,0 17 12-16,-4 17 23 15,-1 13-15-15,0 4-12 16,0 0-35-16,0 22-2 0,0 29-8 16,5 22 5-16,6 17 1 15,5 3-15-15,11 6-36 16,4 2-71-16,3-4-11 16,-1-11-152-16</inkml:trace>
  <inkml:trace contextRef="#ctx0" brushRef="#br0" timeOffset="77080.298">15901 9510 760 0,'0'0'51'16,"0"0"-51"-16,0 0 8 16,0 0-8-16,-8 123 42 15,8-67-21-15,0-1-13 16,19-5 2-16,8-12-3 16,6-13-4-16,3-15 15 0,0-10 33 15,-2-7-12-15,-5-22-13 16,-6-11 3-16,-9-9-3 15,-9-6-18-15,-5 1-4 16,-5 5-3-16,-15 12-1 16,-4 14 0-16,1 13 3 15,-3 10 0-15,1 0-3 16,2 5 0-16,3 13-3 16,9 6 1-16,8 1-8 15,3 0-9-15,26-5-13 16,15-6 4-16,10-7 8 15,3-7-1-15,-1 0 7 16,-6-7 1-16,-3-3 13 16,-5 0-2-16,-6 10 2 0,-3 0 2 15,-5 10 6-15,1 19-3 16,-7 8 6-16,-1 4 1 16,-9 2-11-16,-4-6 2 15,-5-10-2-15,0-9-1 16,0-11 4-16,0-7-3 15,0 0 24-15,0-11 57 16,0-16-58-16,0-6-20 16,0-8 8-16,11-5-9 15,13 0-3-15,9 6 0 16,3 7 0-16,-2 14 0 0,-2 12-6 16,-6 7 4-1,0 21-6-15,-4 17 6 0,1 8 1 16,-3 10 1-16,-5-2 0 15,0 3 0-15,-4 0-12 16,-4-8-68-16,-2-10-198 16</inkml:trace>
  <inkml:trace contextRef="#ctx0" brushRef="#br0" timeOffset="77583.892">17358 9334 1057 0,'0'0'13'0,"0"0"22"15,0 0 0-15,0 0-33 16,0 0 1-16,-71 88-3 16,53-19 7-16,6 2-7 15,12 2 0-15,0-5-3 16,9-9-6-16,12-16-17 15,3-12 0-15,-2-18 12 16,0-13 13-16,-1 0 1 16,2-22 21-16,-1-16-13 15,-4-7 8-15,-2-3-8 16,-7 6 1-16,-3 14 4 16,-3 13 0-16,0 12 16 0,3 3-29 15,6 0-7-15,10 17-22 16,10 7 27-16,5 3 0 15,-3 2-13-15,-1-7-3 16,-3-5-11-16,-5-5 22 16,-4-8 6-16,-9-4 1 15,-4 0 7-15,-7-2 59 16,-1-15-19-16,-1-4-3 16,-20-2-16-16,-16 2-5 15,-8 3-18-15,-4 4 1 16,4 5 5-16,13 4-11 15,15 3 0-15,12 2-20 16,5 0-68-16,0 0-67 0,21 0-336 16</inkml:trace>
  <inkml:trace contextRef="#ctx0" brushRef="#br0" timeOffset="77800.649">17822 9363 1066 0,'0'0'78'0,"0"0"-10"16,0 0-37-16,0 0-31 15,0 0 0-15,-15 116 9 16,9-52 11-16,0 1-18 0,0 1 2 16,5-6-4-1,1-5-11-15,0-8-45 0,0-12-54 16,10-15-91-16,4-15-574 15</inkml:trace>
  <inkml:trace contextRef="#ctx0" brushRef="#br0" timeOffset="78399.348">18021 9613 920 0,'0'0'12'0,"0"0"-6"15,0 0-6-15,0 0 31 16,-3 107-25-16,20-67-1 16,5-6-5-16,6-2 0 0,0-10-1 15,1-8 1 1,-3-9-4-16,-2-5 4 0,-3-4 14 16,0-19 18-16,-5-7 3 15,-10-10-9-15,-6-5 3 16,-1-2-19-16,-23 6-8 15,-7 7 1-15,-8 12 7 16,-7 11-2-16,-2 6-8 16,0 5 0-16,11 0-1 15,10 14-2-15,13 5-6 16,13 2-31-16,1-1-1 16,23-5-2-16,21-10 19 0,9-5 14 15,3 0 7-15,-2-13 3 16,-12-10 2-16,-8-7 34 15,-5-6 15-15,-3-4-5 16,-2 0 3-16,-2 4-32 16,-8 6-5-16,-6 8 21 15,-7 8-4-15,-1 7 1 16,0 3-14-16,0 4-16 16,-3 0-1-16,-8 11-19 15,2 18-19-15,1 7 25 16,5 8-19-16,3 3 2 15,3 0 0-15,17-2 15 16,10-2 6-16,6-6 8 16,3-6 2-16,-2-3 0 15,-6-7 0-15,-11-6 0 0,-5-6-1 16,-8-4 1-16,2-3-10 16,11-2-29-16,11 0-136 15,16-1-298-15</inkml:trace>
  <inkml:trace contextRef="#ctx0" brushRef="#br0" timeOffset="78699.905">19440 9079 748 0,'0'0'271'0,"0"0"-237"0,0 0-32 16,0 0-2-16,0 0 29 15,-90 131-22-15,78-74-7 16,8 6 0-16,4 8 0 16,1-1-9-16,17 1-12 15,6-7-15-15,0-7 4 16,-5-13-4-16,-8-13-2 16,-11-11 30-16,-3-13 8 15,-32-7 28-15,-12 0 16 16,-1-5-15-16,8-9-17 15,17-3-10-15,23-3-2 16,4-2-73-16,35-4-328 16</inkml:trace>
  <inkml:trace contextRef="#ctx0" brushRef="#br0" timeOffset="79157.843">19644 9537 860 0,'0'0'57'15,"0"0"-29"-15,0 0 14 16,0 0 3-16,0 0-30 16,0 0 6-16,76-68 8 15,-76 47 16-15,-4-1-36 16,-16 1-8-16,-8 7 0 16,1 7-1-16,2 7 0 0,1 0-2 15,3 11 0-15,4 16-2 16,8 9-7-16,9 6-19 15,0 5-10-15,19-4-31 16,10-5-26-16,7-10-55 16,3-12 3-16,-3-12 74 15,-4-4 75-15,-2-13 41 16,-6-20 115-16,-6-13-54 16,-5-10 7-16,-7-9-58 15,-4-7-28-15,1 0-11 16,-3 6-1-16,0 13 14 15,0 20 9-15,0 16 45 16,0 13-29-16,0 4-36 0,-6 16-14 16,-4 24-14-16,-1 13 14 15,4 10 1-15,4 4 2 16,3 3-3-16,1-1-2 16,17-3-11-16,9-6-46 15,7-11-65-15,3-14-171 16</inkml:trace>
  <inkml:trace contextRef="#ctx0" brushRef="#br0" timeOffset="80494.639">20147 9571 401 0,'0'0'443'0,"0"0"-418"16,0 0 26-16,0 0 26 15,0 0-15-15,94-94-23 16,-83 72 3-16,-7 3-2 16,-4-2-21-16,0 7-9 15,-20 2-10-15,-3 7 0 16,-4 5-4-16,-3 0 3 16,3 9-4-16,0 15 1 15,6 8 0-15,7 7-13 16,10 2-17-16,4 1 12 15,9-1-11-15,16-4 8 16,11-4-3-16,6-10-13 16,4-5-41-16,-4-12-39 0,-1-6-32 15,-3 0 81-15,-1-18 27 16,4-8 45-16,2-9 3 16,2-6 5-16,-9-7-5 15,-10 2 75-15,-12 8 91 16,-7 9-23-16,-7 13-25 15,0 8-46-15,0 6-14 16,-7 2-33-16,-8 0-25 16,-4 18-3-16,-3 10-4 15,6 8 4-15,9 5-13 16,7 0-7-16,3-2-17 16,24-6 1-16,10-6 4 0,3-11-6 15,6-12-6-15,-5-4 23 16,-5-4 17-16,-6-22 4 15,-2-8 15-15,-1-10 20 16,-4-8-20-16,-6-2-14 16,-8-1 4-16,-9 6 13 15,0 13 18-15,0 12 26 16,0 13-35-16,0 8 15 16,0 3-31-16,-3 3-11 15,-6 23-27-15,1 16 15 16,-2 10 12-16,3 7-16 15,4-1-10-15,3-5-5 16,0-7 7-16,0-13-11 0,1-13-1 16,1-9 8-1,-2-11 16-15,1 0 12 0,3-7 35 16,5-16-23 0,4-5 18-16,7-4-9 0,4-1-18 15,3 5-1-15,4 2-2 16,0 6-1-16,4 3-2 15,-1 6-4-15,1 4 4 16,-4 0-1-16,-6 3-1 16,-10-4 3-16,-3 1 2 15,-3-3 11-15,-6-2 4 16,-3 3-9-16,0 2 35 16,-4 2-30-16,-11 1-6 15,-2 4-5-15,3 0-1 0,-2 2-4 16,4 12 5-16,4 5-15 15,2 2-3-15,6-4-13 16,0 0 4-16,1-4 8 16,18-1 4-16,5-1 4 15,2-3-12-15,2-2 16 16,11-4 5-16,9-2 2 16,11 0 12-16,7 0-10 15,-3-5 1-15,-5-12 17 16,-9-5 14-16,-13 0-10 15,-14 6-14-15,-16 5 26 16,-6 6 29-16,-10 1-45 16,-16 2-20-16,-7 2-5 0,-4 0 1 15,6 13 1 1,8 7-13-16,7 6-15 0,10 0-12 16,6 1-5-16,5-2 0 15,21-3-3-15,9-5-67 16,5-7-72-16,0-8-9 15,-5-2 23-15,-6-2 141 16,-4-21 35-16,-6-10 177 16,-5-9-45-16,-4-9 38 15,-6-9-13-15,-4-3-79 16,0-1-11-16,0 8-2 16,0 5-27-16,0 15 24 15,0 14 8-15,0 12-17 0,-3 4-10 16,0 6-25-16,-3 14-18 15,-7 24-19-15,-2 17 15 16,0 12 2-16,6 5 2 16,7 2-18-16,2 0-23 15,0 2-31-15,10-5-54 16,1-5-205-16</inkml:trace>
  <inkml:trace contextRef="#ctx0" brushRef="#br0" timeOffset="81099.739">16957 10625 716 0,'0'0'0'0,"0"0"0"16,-6 97 11-16,3-47 31 16,0-2-17-16,2-3-13 15,1-8-5-15,0-8-4 16,0-11-2-16,3-4 2 15,10-11-3-15,8-3 14 16,14 0 26-16,12-17-8 16,8-1-30-16,3 3-1 0,-7 8-1 15,-8 7-3-15,-10 0 0 16,-11 17-1-16,-13 14-4 16,-9 6 1-16,0 2 4 15,-22-4 3-15,-12-6 3 16,-10-2 3-16,-8-7 14 15,-4-1-11-15,0-8 1 16,5-3-10-16,13-8 0 16,18 0-37-16,20-10-136 15,9-16-296-15</inkml:trace>
  <inkml:trace contextRef="#ctx0" brushRef="#br0" timeOffset="81609.775">17414 10879 850 0,'0'0'88'0,"0"0"-88"16,0 0-9-16,0 0 9 15,0 0 14-15,-22 85-9 16,22-52-5-16,16-3-1 16,13-4-6-16,10-9-23 15,6-9 1-15,1-8 10 16,-3 0 12-16,-8-17 7 15,-8-7 7-15,-9-7 39 16,-7-2-12-16,-8-5-4 0,-3-2 17 16,0 5-33-16,-6 1 8 15,-2 7 4-15,3 10-5 16,2 7-2-16,3 6 16 16,0 4-7-16,-1 0-28 15,1 6-4-15,0 25-7 16,0 12 7-16,0 18 4 15,6 12 0-15,7 15 0 16,-1 11 0-16,-3 8-1 16,-5 7-3-16,-4 1-1 15,0-7 3-15,-10-13-4 16,-8-17 3-16,-6-28-5 0,2-19 5 16,0-18 3-16,-1-12 1 15,-2-1 34-15,-7-15-4 16,1-20 6-16,1-15-8 15,6-15-8-15,11-9-4 16,13-9-4-16,3-7-13 16,34-1-14-16,26-2-78 15,20 3-76-15,16 10-252 16</inkml:trace>
  <inkml:trace contextRef="#ctx0" brushRef="#br0" timeOffset="81934.094">18425 10760 760 0,'0'0'168'0,"0"0"-168"16,0 0 0-16,-25 105 46 15,23-61-5-15,2 3-18 16,2-2-10-16,19 1-7 15,5-7-6-15,9-8 4 16,4-13-4-16,4-12 0 16,-1-6 0-16,-2-9 9 15,-5-20-3-15,-9-6 0 16,-7-10-2-16,-8 2-3 16,-4 0 6-16,-4 8-2 0,-1 9 0 15,-2 7-5-15,0 3-4 16,1 6-50-16,4-3-129 15,4 2-392-15</inkml:trace>
  <inkml:trace contextRef="#ctx0" brushRef="#br0" timeOffset="82299.698">19217 10548 987 0,'0'0'30'0,"0"0"19"16,0 0-24-16,0 0 10 0,0 0-34 16,0 0-1-1,-25 49 0-15,7-5-9 0,-3 7-16 16,6 9-31-16,5 0-36 16,10-2-45-16,0-12-46 15,10-6 19-15,16-11 72 16,-3-10 48-16,-2-5-2 15,-9-7 46-15,-7 0 130 16,-5-5-41-16,0 3 43 16,-8 2 56-16,-15-2-70 15,-12 0-34-15,-4 0-42 16,-5-4-14-16,-3-1-14 0,3 0-4 16,5 0-5-1,12 0-5-15,15 0-24 0,12-6-23 16,24-4-131-16,24-4-542 15</inkml:trace>
  <inkml:trace contextRef="#ctx0" brushRef="#br0" timeOffset="82915.8">19382 10914 693 0,'0'0'80'15,"0"0"-1"-15,0 0 20 16,91-63-4-16,-78 41-32 15,-9-2 12-15,-4-4-6 16,0 0-43-16,-14 4-7 16,-5 1 0-16,-4 10-11 0,2 4-5 15,3 6-3-15,-3 3-2 16,4 0-5-16,-2 22-18 16,1 14-3-16,5 10 14 15,7 5-27-15,6 2-8 16,0-1 5-16,6-4 5 15,16-8-14-15,6-7-32 16,8-13-12-16,2-12 73 16,-1-8 24-16,0-2 37 15,-4-22 54-15,-3-7-18 16,0-6-11-16,-2-13-8 16,2-5-4-16,1-3-11 0,-1 3-28 15,-8 13-4-15,-8 13 0 16,-8 14 22-16,-5 9 1 15,-1 4-19-15,0 2-11 16,0 0-3-16,-5 0-3 16,-12 12-16-16,-7 12 10 15,-1 9-14-15,1 5-26 16,4 1 8-16,7-1 8 16,9-4-27-16,4-6 14 15,1-5 0-15,20-1 10 16,4-4 28-16,2-3-5 15,-4-4 5-15,-6 3 11 16,-6-1 2-16,-2 1 17 0,-6 2 13 16,-2-2 18-16,1-3-14 15,1-1-5-15,3-4-4 16,5 0-8-16,12-3-2 16,9-1-4-16,9-2-13 15,5 0-28-15,0-5-131 16,-5-11-521-16</inkml:trace>
  <inkml:trace contextRef="#ctx0" brushRef="#br0" timeOffset="83118.661">20426 11119 377 0,'0'0'675'16,"0"0"-633"-16,0 0-39 16,0 0 20-16,0 0-22 15,0 0-1-15,82 14-21 16,-72-14-158-16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AF64-601E-40C6-AA75-025D20F6D7B8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B4C1-DA38-4ECD-AF93-F25F53DFA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4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AF64-601E-40C6-AA75-025D20F6D7B8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B4C1-DA38-4ECD-AF93-F25F53DFA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39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AF64-601E-40C6-AA75-025D20F6D7B8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B4C1-DA38-4ECD-AF93-F25F53DFA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55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AF64-601E-40C6-AA75-025D20F6D7B8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B4C1-DA38-4ECD-AF93-F25F53DFA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30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AF64-601E-40C6-AA75-025D20F6D7B8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B4C1-DA38-4ECD-AF93-F25F53DFA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67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AF64-601E-40C6-AA75-025D20F6D7B8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B4C1-DA38-4ECD-AF93-F25F53DFA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59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AF64-601E-40C6-AA75-025D20F6D7B8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B4C1-DA38-4ECD-AF93-F25F53DFA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AF64-601E-40C6-AA75-025D20F6D7B8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B4C1-DA38-4ECD-AF93-F25F53DFA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74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AF64-601E-40C6-AA75-025D20F6D7B8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B4C1-DA38-4ECD-AF93-F25F53DFA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94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AF64-601E-40C6-AA75-025D20F6D7B8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B4C1-DA38-4ECD-AF93-F25F53DFA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35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AF64-601E-40C6-AA75-025D20F6D7B8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B4C1-DA38-4ECD-AF93-F25F53DFA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5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5AF64-601E-40C6-AA75-025D20F6D7B8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CB4C1-DA38-4ECD-AF93-F25F53DFA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52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871690"/>
          </a:xfrm>
        </p:spPr>
        <p:txBody>
          <a:bodyPr>
            <a:normAutofit fontScale="90000"/>
          </a:bodyPr>
          <a:lstStyle/>
          <a:p>
            <a:r>
              <a:rPr lang="en-IN" dirty="0"/>
              <a:t>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181" y="1311007"/>
            <a:ext cx="10675343" cy="4914000"/>
          </a:xfrm>
        </p:spPr>
        <p:txBody>
          <a:bodyPr/>
          <a:lstStyle/>
          <a:p>
            <a:pPr algn="l"/>
            <a:r>
              <a:rPr lang="en-IN" dirty="0"/>
              <a:t>Menus are a common user interface component in many types of applications. </a:t>
            </a:r>
          </a:p>
          <a:p>
            <a:pPr algn="l"/>
            <a:r>
              <a:rPr lang="en-IN" dirty="0"/>
              <a:t>There are 3 types of menus in Android: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Option Menu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Context Menu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Pop-up Menu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33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871690"/>
          </a:xfrm>
        </p:spPr>
        <p:txBody>
          <a:bodyPr>
            <a:normAutofit fontScale="90000"/>
          </a:bodyPr>
          <a:lstStyle/>
          <a:p>
            <a:r>
              <a:rPr lang="en-IN" dirty="0"/>
              <a:t>Options 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652053"/>
            <a:ext cx="9922525" cy="49140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dirty="0"/>
              <a:t>To make an option menu, we need to Override </a:t>
            </a:r>
            <a:r>
              <a:rPr lang="en-IN" dirty="0" err="1"/>
              <a:t>onCreateOptionsMenu</a:t>
            </a:r>
            <a:r>
              <a:rPr lang="en-IN" dirty="0"/>
              <a:t>() method as follows: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@Override</a:t>
            </a:r>
          </a:p>
          <a:p>
            <a:pPr algn="l"/>
            <a:r>
              <a:rPr lang="en-IN" dirty="0"/>
              <a:t>  public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onCreateOptionsMenu</a:t>
            </a:r>
            <a:r>
              <a:rPr lang="en-IN" dirty="0"/>
              <a:t>(Menu menu) {</a:t>
            </a:r>
          </a:p>
          <a:p>
            <a:pPr algn="l"/>
            <a:r>
              <a:rPr lang="en-IN" dirty="0"/>
              <a:t>  </a:t>
            </a:r>
            <a:r>
              <a:rPr lang="en-IN" dirty="0" err="1"/>
              <a:t>MenuInflater</a:t>
            </a:r>
            <a:r>
              <a:rPr lang="en-IN" dirty="0"/>
              <a:t> </a:t>
            </a:r>
            <a:r>
              <a:rPr lang="en-IN" dirty="0" err="1"/>
              <a:t>inflater</a:t>
            </a:r>
            <a:r>
              <a:rPr lang="en-IN" dirty="0"/>
              <a:t> = </a:t>
            </a:r>
            <a:r>
              <a:rPr lang="en-IN" dirty="0" err="1"/>
              <a:t>getMenuInflater</a:t>
            </a:r>
            <a:r>
              <a:rPr lang="en-IN" dirty="0"/>
              <a:t>();</a:t>
            </a:r>
          </a:p>
          <a:p>
            <a:pPr algn="l"/>
            <a:r>
              <a:rPr lang="en-IN" dirty="0"/>
              <a:t>      </a:t>
            </a:r>
            <a:r>
              <a:rPr lang="en-IN" dirty="0" err="1"/>
              <a:t>inflater.inflate</a:t>
            </a:r>
            <a:r>
              <a:rPr lang="en-IN" dirty="0"/>
              <a:t>(</a:t>
            </a:r>
            <a:r>
              <a:rPr lang="en-IN" dirty="0" err="1"/>
              <a:t>R.menu.menu_file</a:t>
            </a:r>
            <a:r>
              <a:rPr lang="en-IN" dirty="0"/>
              <a:t>, menu);</a:t>
            </a:r>
          </a:p>
          <a:p>
            <a:pPr algn="l"/>
            <a:r>
              <a:rPr lang="en-IN" dirty="0"/>
              <a:t>      return true;</a:t>
            </a:r>
          </a:p>
          <a:p>
            <a:pPr algn="l"/>
            <a:r>
              <a:rPr lang="en-IN" dirty="0"/>
              <a:t>  }</a:t>
            </a:r>
          </a:p>
          <a:p>
            <a:pPr algn="l"/>
            <a:endParaRPr lang="en-IN" dirty="0"/>
          </a:p>
          <a:p>
            <a:pPr algn="l"/>
            <a:r>
              <a:rPr lang="en-IN" dirty="0" err="1"/>
              <a:t>MenuInflater</a:t>
            </a:r>
            <a:r>
              <a:rPr lang="en-IN" dirty="0"/>
              <a:t> </a:t>
            </a:r>
            <a:r>
              <a:rPr lang="en-IN" dirty="0" err="1"/>
              <a:t>inflater</a:t>
            </a:r>
            <a:r>
              <a:rPr lang="en-IN" dirty="0"/>
              <a:t> = </a:t>
            </a:r>
            <a:r>
              <a:rPr lang="en-IN" dirty="0" err="1"/>
              <a:t>getMenuInflater</a:t>
            </a:r>
            <a:r>
              <a:rPr lang="en-IN" dirty="0"/>
              <a:t>();</a:t>
            </a:r>
          </a:p>
          <a:p>
            <a:pPr algn="l"/>
            <a:r>
              <a:rPr lang="en-IN" dirty="0"/>
              <a:t>This gives a </a:t>
            </a:r>
            <a:r>
              <a:rPr lang="en-IN" dirty="0" err="1"/>
              <a:t>MenuInflater</a:t>
            </a:r>
            <a:r>
              <a:rPr lang="en-IN" dirty="0"/>
              <a:t> object that will be used to inflate(convert our XML file into Java Object)</a:t>
            </a:r>
          </a:p>
          <a:p>
            <a:pPr algn="l"/>
            <a:r>
              <a:rPr lang="en-IN" dirty="0" err="1"/>
              <a:t>inflater.inflate</a:t>
            </a:r>
            <a:r>
              <a:rPr lang="en-IN" dirty="0"/>
              <a:t>(</a:t>
            </a:r>
            <a:r>
              <a:rPr lang="en-IN" dirty="0" err="1"/>
              <a:t>R.menu.menu_file</a:t>
            </a:r>
            <a:r>
              <a:rPr lang="en-IN" dirty="0"/>
              <a:t>, menu);</a:t>
            </a:r>
          </a:p>
          <a:p>
            <a:pPr algn="l"/>
            <a:r>
              <a:rPr lang="en-IN" dirty="0"/>
              <a:t>inflate() method is used to inflate the menu_file.xml file.</a:t>
            </a:r>
          </a:p>
        </p:txBody>
      </p:sp>
    </p:spTree>
    <p:extLst>
      <p:ext uri="{BB962C8B-B14F-4D97-AF65-F5344CB8AC3E}">
        <p14:creationId xmlns:p14="http://schemas.microsoft.com/office/powerpoint/2010/main" val="422268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871690"/>
          </a:xfrm>
        </p:spPr>
        <p:txBody>
          <a:bodyPr>
            <a:normAutofit fontScale="90000"/>
          </a:bodyPr>
          <a:lstStyle/>
          <a:p>
            <a:r>
              <a:rPr lang="en-IN" dirty="0"/>
              <a:t>Options 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652053"/>
            <a:ext cx="9922525" cy="491400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Handling Click Events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When the user selects an item from the options menu, the system calls your activity's </a:t>
            </a:r>
            <a:r>
              <a:rPr lang="en-IN" dirty="0" err="1"/>
              <a:t>onOptionsItemSelected</a:t>
            </a:r>
            <a:r>
              <a:rPr lang="en-IN" dirty="0"/>
              <a:t>() method.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This method passes the </a:t>
            </a:r>
            <a:r>
              <a:rPr lang="en-IN" dirty="0" err="1"/>
              <a:t>MenuItem</a:t>
            </a:r>
            <a:r>
              <a:rPr lang="en-IN" dirty="0"/>
              <a:t> selected. You can identify the item by calling </a:t>
            </a:r>
            <a:r>
              <a:rPr lang="en-IN" dirty="0" err="1"/>
              <a:t>getItemId</a:t>
            </a:r>
            <a:r>
              <a:rPr lang="en-IN" dirty="0"/>
              <a:t>() method, which returns the unique ID for the menu item (defined by the </a:t>
            </a:r>
            <a:r>
              <a:rPr lang="en-IN" dirty="0" err="1"/>
              <a:t>android:id</a:t>
            </a:r>
            <a:r>
              <a:rPr lang="en-IN" dirty="0"/>
              <a:t> attribute in the menu resource).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You can match this ID against known menu items to perform the appropriate action.</a:t>
            </a:r>
          </a:p>
        </p:txBody>
      </p:sp>
    </p:spTree>
    <p:extLst>
      <p:ext uri="{BB962C8B-B14F-4D97-AF65-F5344CB8AC3E}">
        <p14:creationId xmlns:p14="http://schemas.microsoft.com/office/powerpoint/2010/main" val="19721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871690"/>
          </a:xfrm>
        </p:spPr>
        <p:txBody>
          <a:bodyPr>
            <a:normAutofit fontScale="90000"/>
          </a:bodyPr>
          <a:lstStyle/>
          <a:p>
            <a:r>
              <a:rPr lang="en-IN" dirty="0"/>
              <a:t>Options 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652053"/>
            <a:ext cx="9922525" cy="49140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IN" dirty="0"/>
              <a:t>@Override</a:t>
            </a:r>
          </a:p>
          <a:p>
            <a:pPr algn="l"/>
            <a:r>
              <a:rPr lang="en-IN" dirty="0"/>
              <a:t>public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onOptionsItemSelected</a:t>
            </a:r>
            <a:r>
              <a:rPr lang="en-IN" dirty="0"/>
              <a:t>(</a:t>
            </a:r>
            <a:r>
              <a:rPr lang="en-IN" dirty="0" err="1"/>
              <a:t>MenuItem</a:t>
            </a:r>
            <a:r>
              <a:rPr lang="en-IN" dirty="0"/>
              <a:t> item) {</a:t>
            </a:r>
          </a:p>
          <a:p>
            <a:pPr algn="l"/>
            <a:r>
              <a:rPr lang="en-IN" dirty="0"/>
              <a:t>    //Handle item selection</a:t>
            </a:r>
          </a:p>
          <a:p>
            <a:pPr algn="l"/>
            <a:r>
              <a:rPr lang="en-IN" dirty="0"/>
              <a:t>    switch (</a:t>
            </a:r>
            <a:r>
              <a:rPr lang="en-IN" dirty="0" err="1"/>
              <a:t>item.getItemId</a:t>
            </a:r>
            <a:r>
              <a:rPr lang="en-IN" dirty="0"/>
              <a:t>()) {</a:t>
            </a:r>
          </a:p>
          <a:p>
            <a:pPr algn="l"/>
            <a:r>
              <a:rPr lang="en-IN" dirty="0"/>
              <a:t>        case R.id.i1:</a:t>
            </a:r>
          </a:p>
          <a:p>
            <a:pPr algn="l"/>
            <a:r>
              <a:rPr lang="en-IN" dirty="0"/>
              <a:t>            //perform any action;</a:t>
            </a:r>
          </a:p>
          <a:p>
            <a:pPr algn="l"/>
            <a:r>
              <a:rPr lang="en-IN" dirty="0"/>
              <a:t>            return true;</a:t>
            </a:r>
          </a:p>
          <a:p>
            <a:pPr algn="l"/>
            <a:r>
              <a:rPr lang="en-IN" dirty="0"/>
              <a:t>        case </a:t>
            </a:r>
            <a:r>
              <a:rPr lang="en-IN" dirty="0" err="1"/>
              <a:t>R.id.a</a:t>
            </a:r>
            <a:r>
              <a:rPr lang="en-IN" dirty="0"/>
              <a:t>:</a:t>
            </a:r>
          </a:p>
          <a:p>
            <a:pPr algn="l"/>
            <a:r>
              <a:rPr lang="en-IN" dirty="0"/>
              <a:t>             //perform any action;</a:t>
            </a:r>
          </a:p>
          <a:p>
            <a:pPr algn="l"/>
            <a:r>
              <a:rPr lang="en-IN" dirty="0"/>
              <a:t>            return true;</a:t>
            </a:r>
          </a:p>
          <a:p>
            <a:pPr algn="l"/>
            <a:r>
              <a:rPr lang="en-IN" dirty="0"/>
              <a:t>        case </a:t>
            </a:r>
            <a:r>
              <a:rPr lang="en-IN" dirty="0" err="1"/>
              <a:t>R.id.b</a:t>
            </a:r>
            <a:r>
              <a:rPr lang="en-IN" dirty="0"/>
              <a:t>:</a:t>
            </a:r>
          </a:p>
          <a:p>
            <a:pPr algn="l"/>
            <a:r>
              <a:rPr lang="en-IN" dirty="0"/>
              <a:t>             //perform any action;</a:t>
            </a:r>
          </a:p>
          <a:p>
            <a:pPr algn="l"/>
            <a:r>
              <a:rPr lang="en-IN" dirty="0"/>
              <a:t>            return true;</a:t>
            </a:r>
          </a:p>
          <a:p>
            <a:pPr algn="l"/>
            <a:r>
              <a:rPr lang="en-IN" dirty="0"/>
              <a:t>        default:</a:t>
            </a:r>
          </a:p>
          <a:p>
            <a:pPr algn="l"/>
            <a:r>
              <a:rPr lang="en-IN" dirty="0"/>
              <a:t>            return </a:t>
            </a:r>
            <a:r>
              <a:rPr lang="en-IN" dirty="0" err="1"/>
              <a:t>super.onOptionsItemSelected</a:t>
            </a:r>
            <a:r>
              <a:rPr lang="en-IN" dirty="0"/>
              <a:t>(item);</a:t>
            </a:r>
          </a:p>
          <a:p>
            <a:pPr algn="l"/>
            <a:r>
              <a:rPr lang="en-IN" dirty="0"/>
              <a:t>    }</a:t>
            </a:r>
          </a:p>
          <a:p>
            <a:pPr algn="l"/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9949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871690"/>
          </a:xfrm>
        </p:spPr>
        <p:txBody>
          <a:bodyPr>
            <a:normAutofit fontScale="90000"/>
          </a:bodyPr>
          <a:lstStyle/>
          <a:p>
            <a:r>
              <a:rPr lang="en-IN" dirty="0"/>
              <a:t>Options 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652053"/>
            <a:ext cx="9922525" cy="4914000"/>
          </a:xfrm>
        </p:spPr>
        <p:txBody>
          <a:bodyPr>
            <a:normAutofit lnSpcReduction="10000"/>
          </a:bodyPr>
          <a:lstStyle/>
          <a:p>
            <a:pPr algn="l"/>
            <a:r>
              <a:rPr lang="nn-NO" dirty="0"/>
              <a:t>&lt;?xml version="1.0" encoding="utf-8"?&gt;</a:t>
            </a:r>
            <a:br>
              <a:rPr lang="nn-NO" dirty="0"/>
            </a:br>
            <a:r>
              <a:rPr lang="nn-NO" dirty="0"/>
              <a:t>&lt;menu xmlns:android="http://schemas.android.com/apk/res/android" &gt;</a:t>
            </a:r>
            <a:br>
              <a:rPr lang="nn-NO" dirty="0"/>
            </a:br>
            <a:r>
              <a:rPr lang="nn-NO" dirty="0"/>
              <a:t>    &lt;item android:id="@+id/search_item"</a:t>
            </a:r>
            <a:br>
              <a:rPr lang="nn-NO" dirty="0"/>
            </a:br>
            <a:r>
              <a:rPr lang="nn-NO" dirty="0"/>
              <a:t>        android:title="Search" /&gt;</a:t>
            </a:r>
            <a:br>
              <a:rPr lang="nn-NO" dirty="0"/>
            </a:br>
            <a:r>
              <a:rPr lang="nn-NO" dirty="0"/>
              <a:t>    &lt;item android:id="@+id/upload_item"</a:t>
            </a:r>
            <a:br>
              <a:rPr lang="nn-NO" dirty="0"/>
            </a:br>
            <a:r>
              <a:rPr lang="nn-NO" dirty="0"/>
              <a:t>        android:title="Upload" /&gt;</a:t>
            </a:r>
            <a:br>
              <a:rPr lang="nn-NO" dirty="0"/>
            </a:br>
            <a:r>
              <a:rPr lang="nn-NO" dirty="0"/>
              <a:t>    &lt;item android:id="@+id/copy_item"</a:t>
            </a:r>
            <a:br>
              <a:rPr lang="nn-NO" dirty="0"/>
            </a:br>
            <a:r>
              <a:rPr lang="nn-NO" dirty="0"/>
              <a:t>        android:title="Copy" /&gt;</a:t>
            </a:r>
            <a:br>
              <a:rPr lang="nn-NO" dirty="0"/>
            </a:br>
            <a:r>
              <a:rPr lang="nn-NO" dirty="0"/>
              <a:t>    &lt;item android:id="@+id/print_item"</a:t>
            </a:r>
            <a:br>
              <a:rPr lang="nn-NO" dirty="0"/>
            </a:br>
            <a:r>
              <a:rPr lang="nn-NO" dirty="0"/>
              <a:t>        android:title="Print" /&gt;</a:t>
            </a:r>
            <a:br>
              <a:rPr lang="nn-NO" dirty="0"/>
            </a:br>
            <a:r>
              <a:rPr lang="nn-NO" dirty="0"/>
              <a:t>    &lt;item android:id="@+id/share_item"</a:t>
            </a:r>
            <a:br>
              <a:rPr lang="nn-NO" dirty="0"/>
            </a:br>
            <a:r>
              <a:rPr lang="nn-NO" dirty="0"/>
              <a:t>        android:title="Share" /&gt;</a:t>
            </a:r>
            <a:br>
              <a:rPr lang="nn-NO" dirty="0"/>
            </a:br>
            <a:r>
              <a:rPr lang="nn-NO" dirty="0"/>
              <a:t>    &lt;item android:id="@+id/bookmark_item"</a:t>
            </a:r>
            <a:br>
              <a:rPr lang="nn-NO" dirty="0"/>
            </a:br>
            <a:r>
              <a:rPr lang="nn-NO" dirty="0"/>
              <a:t>        android:title="BookMark" /&gt;</a:t>
            </a:r>
            <a:br>
              <a:rPr lang="nn-NO" dirty="0"/>
            </a:br>
            <a:r>
              <a:rPr lang="nn-NO" dirty="0"/>
              <a:t>&lt;/menu&gt;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150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871690"/>
          </a:xfrm>
        </p:spPr>
        <p:txBody>
          <a:bodyPr>
            <a:normAutofit fontScale="90000"/>
          </a:bodyPr>
          <a:lstStyle/>
          <a:p>
            <a:r>
              <a:rPr lang="en-IN" dirty="0"/>
              <a:t>Options Menu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039" y="1762699"/>
            <a:ext cx="8720736" cy="302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2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871690"/>
          </a:xfrm>
        </p:spPr>
        <p:txBody>
          <a:bodyPr>
            <a:normAutofit fontScale="90000"/>
          </a:bodyPr>
          <a:lstStyle/>
          <a:p>
            <a:r>
              <a:rPr lang="en-IN" dirty="0"/>
              <a:t>Options Menu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847" y="1233487"/>
            <a:ext cx="8208216" cy="507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47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541184"/>
          </a:xfrm>
        </p:spPr>
        <p:txBody>
          <a:bodyPr>
            <a:normAutofit fontScale="90000"/>
          </a:bodyPr>
          <a:lstStyle/>
          <a:p>
            <a:r>
              <a:rPr lang="en-IN" dirty="0"/>
              <a:t>Options Menu -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213" y="1371428"/>
            <a:ext cx="3371850" cy="3057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099" y="1576215"/>
            <a:ext cx="34385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53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541184"/>
          </a:xfrm>
        </p:spPr>
        <p:txBody>
          <a:bodyPr>
            <a:normAutofit fontScale="90000"/>
          </a:bodyPr>
          <a:lstStyle/>
          <a:p>
            <a:r>
              <a:rPr lang="en-IN" dirty="0"/>
              <a:t>Options Menu -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383" y="980502"/>
            <a:ext cx="10543141" cy="5585552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&lt;?xml version="1.0" encoding="utf-8"?&gt;</a:t>
            </a:r>
          </a:p>
          <a:p>
            <a:pPr algn="l"/>
            <a:r>
              <a:rPr lang="en-IN" dirty="0"/>
              <a:t>&lt;menu </a:t>
            </a:r>
            <a:r>
              <a:rPr lang="en-IN" dirty="0" err="1"/>
              <a:t>xmlns:app</a:t>
            </a:r>
            <a:r>
              <a:rPr lang="en-IN" dirty="0"/>
              <a:t>="http://schemas.android.com/</a:t>
            </a:r>
            <a:r>
              <a:rPr lang="en-IN" dirty="0" err="1"/>
              <a:t>apk</a:t>
            </a:r>
            <a:r>
              <a:rPr lang="en-IN" dirty="0"/>
              <a:t>/res-auto"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xmlns:android</a:t>
            </a:r>
            <a:r>
              <a:rPr lang="en-IN" dirty="0"/>
              <a:t>="http://schemas.android.com/</a:t>
            </a:r>
            <a:r>
              <a:rPr lang="en-IN" dirty="0" err="1"/>
              <a:t>apk</a:t>
            </a:r>
            <a:r>
              <a:rPr lang="en-IN" dirty="0"/>
              <a:t>/res/android"&gt;</a:t>
            </a:r>
          </a:p>
          <a:p>
            <a:pPr algn="l"/>
            <a:r>
              <a:rPr lang="en-IN" dirty="0"/>
              <a:t>    &lt;item </a:t>
            </a:r>
            <a:r>
              <a:rPr lang="en-IN" dirty="0" err="1"/>
              <a:t>android:id</a:t>
            </a:r>
            <a:r>
              <a:rPr lang="en-IN" dirty="0"/>
              <a:t>="@+id/mail"</a:t>
            </a:r>
          </a:p>
          <a:p>
            <a:pPr algn="l"/>
            <a:r>
              <a:rPr lang="en-IN" dirty="0"/>
              <a:t>                </a:t>
            </a:r>
            <a:r>
              <a:rPr lang="en-IN" dirty="0" err="1"/>
              <a:t>android:title</a:t>
            </a:r>
            <a:r>
              <a:rPr lang="en-IN" dirty="0"/>
              <a:t>="mail"</a:t>
            </a:r>
          </a:p>
          <a:p>
            <a:pPr algn="l"/>
            <a:r>
              <a:rPr lang="en-IN" dirty="0"/>
              <a:t>        /&gt;</a:t>
            </a:r>
          </a:p>
          <a:p>
            <a:pPr algn="l"/>
            <a:r>
              <a:rPr lang="en-IN" dirty="0"/>
              <a:t>    &lt;item </a:t>
            </a:r>
            <a:r>
              <a:rPr lang="en-IN" dirty="0" err="1"/>
              <a:t>android:id</a:t>
            </a:r>
            <a:r>
              <a:rPr lang="en-IN" dirty="0"/>
              <a:t>="@+id/upload"</a:t>
            </a:r>
          </a:p>
          <a:p>
            <a:pPr algn="l"/>
            <a:r>
              <a:rPr lang="en-IN" dirty="0"/>
              <a:t>                </a:t>
            </a:r>
            <a:r>
              <a:rPr lang="en-IN" dirty="0" err="1"/>
              <a:t>android:title</a:t>
            </a:r>
            <a:r>
              <a:rPr lang="en-IN" dirty="0"/>
              <a:t>="upload"</a:t>
            </a:r>
          </a:p>
          <a:p>
            <a:pPr algn="l"/>
            <a:r>
              <a:rPr lang="en-IN" dirty="0"/>
              <a:t>      /&gt;</a:t>
            </a:r>
          </a:p>
          <a:p>
            <a:pPr algn="l"/>
            <a:r>
              <a:rPr lang="en-IN" dirty="0"/>
              <a:t>    &lt;item </a:t>
            </a:r>
            <a:r>
              <a:rPr lang="en-IN" dirty="0" err="1"/>
              <a:t>android:id</a:t>
            </a:r>
            <a:r>
              <a:rPr lang="en-IN" dirty="0"/>
              <a:t>="@+id/share"</a:t>
            </a:r>
          </a:p>
          <a:p>
            <a:pPr algn="l"/>
            <a:r>
              <a:rPr lang="en-IN" dirty="0"/>
              <a:t>                </a:t>
            </a:r>
            <a:r>
              <a:rPr lang="en-IN" dirty="0" err="1"/>
              <a:t>android:title</a:t>
            </a:r>
            <a:r>
              <a:rPr lang="en-IN" dirty="0"/>
              <a:t>="share"</a:t>
            </a:r>
          </a:p>
          <a:p>
            <a:pPr algn="l"/>
            <a:r>
              <a:rPr lang="en-IN" dirty="0"/>
              <a:t>      /&gt;</a:t>
            </a:r>
          </a:p>
          <a:p>
            <a:pPr algn="l"/>
            <a:r>
              <a:rPr lang="en-IN" dirty="0"/>
              <a:t>&lt;/menu&gt;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37210-B45B-4D59-9F52-BA614CDD9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679" y="2304017"/>
            <a:ext cx="3771845" cy="373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71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541184"/>
          </a:xfrm>
        </p:spPr>
        <p:txBody>
          <a:bodyPr>
            <a:normAutofit fontScale="90000"/>
          </a:bodyPr>
          <a:lstStyle/>
          <a:p>
            <a:r>
              <a:rPr lang="en-IN" dirty="0"/>
              <a:t>Options Menu -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439" y="848299"/>
            <a:ext cx="11160085" cy="5717755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IN" dirty="0"/>
              <a:t>package </a:t>
            </a:r>
            <a:r>
              <a:rPr lang="en-IN" dirty="0" err="1"/>
              <a:t>com.sindhu.optionsmenu</a:t>
            </a:r>
            <a:r>
              <a:rPr lang="en-IN" dirty="0"/>
              <a:t>;</a:t>
            </a:r>
          </a:p>
          <a:p>
            <a:pPr algn="l"/>
            <a:r>
              <a:rPr lang="en-IN" dirty="0"/>
              <a:t>import </a:t>
            </a:r>
            <a:r>
              <a:rPr lang="en-IN" dirty="0" err="1"/>
              <a:t>androidx.annotation.NonNull</a:t>
            </a:r>
            <a:r>
              <a:rPr lang="en-IN" dirty="0"/>
              <a:t>;</a:t>
            </a:r>
          </a:p>
          <a:p>
            <a:pPr algn="l"/>
            <a:r>
              <a:rPr lang="en-IN" dirty="0"/>
              <a:t>import </a:t>
            </a:r>
            <a:r>
              <a:rPr lang="en-IN" dirty="0" err="1"/>
              <a:t>androidx.appcompat.app.AppCompatActivity</a:t>
            </a:r>
            <a:r>
              <a:rPr lang="en-IN" dirty="0"/>
              <a:t>;</a:t>
            </a:r>
          </a:p>
          <a:p>
            <a:pPr algn="l"/>
            <a:r>
              <a:rPr lang="en-IN" dirty="0"/>
              <a:t>import </a:t>
            </a:r>
            <a:r>
              <a:rPr lang="en-IN" dirty="0" err="1"/>
              <a:t>android.os.Bundle</a:t>
            </a:r>
            <a:r>
              <a:rPr lang="en-IN" dirty="0"/>
              <a:t>;</a:t>
            </a:r>
          </a:p>
          <a:p>
            <a:pPr algn="l"/>
            <a:r>
              <a:rPr lang="en-IN" dirty="0"/>
              <a:t>import </a:t>
            </a:r>
            <a:r>
              <a:rPr lang="en-IN" dirty="0" err="1"/>
              <a:t>android.view.ContextMenu</a:t>
            </a:r>
            <a:r>
              <a:rPr lang="en-IN" dirty="0"/>
              <a:t>;</a:t>
            </a:r>
          </a:p>
          <a:p>
            <a:pPr algn="l"/>
            <a:r>
              <a:rPr lang="en-IN" dirty="0"/>
              <a:t>import </a:t>
            </a:r>
            <a:r>
              <a:rPr lang="en-IN" dirty="0" err="1"/>
              <a:t>android.view.Menu</a:t>
            </a:r>
            <a:r>
              <a:rPr lang="en-IN" dirty="0"/>
              <a:t>;</a:t>
            </a:r>
          </a:p>
          <a:p>
            <a:pPr algn="l"/>
            <a:r>
              <a:rPr lang="en-IN" dirty="0"/>
              <a:t>import </a:t>
            </a:r>
            <a:r>
              <a:rPr lang="en-IN" dirty="0" err="1"/>
              <a:t>android.view.MenuInflater</a:t>
            </a:r>
            <a:r>
              <a:rPr lang="en-IN" dirty="0"/>
              <a:t>;</a:t>
            </a:r>
          </a:p>
          <a:p>
            <a:pPr algn="l"/>
            <a:r>
              <a:rPr lang="en-IN" dirty="0"/>
              <a:t>import </a:t>
            </a:r>
            <a:r>
              <a:rPr lang="en-IN" dirty="0" err="1"/>
              <a:t>android.view.MenuItem</a:t>
            </a:r>
            <a:r>
              <a:rPr lang="en-IN" dirty="0"/>
              <a:t>;</a:t>
            </a:r>
          </a:p>
          <a:p>
            <a:pPr algn="l"/>
            <a:r>
              <a:rPr lang="en-IN" dirty="0"/>
              <a:t>import </a:t>
            </a:r>
            <a:r>
              <a:rPr lang="en-IN" dirty="0" err="1"/>
              <a:t>android.widget.Toast</a:t>
            </a:r>
            <a:r>
              <a:rPr lang="en-IN" dirty="0"/>
              <a:t>;</a:t>
            </a:r>
          </a:p>
          <a:p>
            <a:pPr algn="l"/>
            <a:r>
              <a:rPr lang="en-IN" dirty="0"/>
              <a:t>public class </a:t>
            </a:r>
            <a:r>
              <a:rPr lang="en-IN" dirty="0" err="1"/>
              <a:t>MainActivity</a:t>
            </a:r>
            <a:r>
              <a:rPr lang="en-IN" dirty="0"/>
              <a:t> extends </a:t>
            </a:r>
            <a:r>
              <a:rPr lang="en-IN" dirty="0" err="1"/>
              <a:t>AppCompatActivity</a:t>
            </a:r>
            <a:r>
              <a:rPr lang="en-IN" dirty="0"/>
              <a:t> {</a:t>
            </a:r>
          </a:p>
          <a:p>
            <a:pPr algn="l"/>
            <a:r>
              <a:rPr lang="en-IN" dirty="0"/>
              <a:t>    @Override</a:t>
            </a:r>
          </a:p>
          <a:p>
            <a:pPr algn="l"/>
            <a:r>
              <a:rPr lang="en-IN" dirty="0"/>
              <a:t>    protected void </a:t>
            </a:r>
            <a:r>
              <a:rPr lang="en-IN" dirty="0" err="1"/>
              <a:t>onCreate</a:t>
            </a:r>
            <a:r>
              <a:rPr lang="en-IN" dirty="0"/>
              <a:t>(Bundle </a:t>
            </a:r>
            <a:r>
              <a:rPr lang="en-IN" dirty="0" err="1"/>
              <a:t>savedInstanceState</a:t>
            </a:r>
            <a:r>
              <a:rPr lang="en-IN" dirty="0"/>
              <a:t>) {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super.onCreate</a:t>
            </a:r>
            <a:r>
              <a:rPr lang="en-IN" dirty="0"/>
              <a:t>(</a:t>
            </a:r>
            <a:r>
              <a:rPr lang="en-IN" dirty="0" err="1"/>
              <a:t>savedInstanceState</a:t>
            </a:r>
            <a:r>
              <a:rPr lang="en-IN" dirty="0"/>
              <a:t>);   </a:t>
            </a:r>
            <a:r>
              <a:rPr lang="en-IN" dirty="0" err="1"/>
              <a:t>setContentView</a:t>
            </a:r>
            <a:r>
              <a:rPr lang="en-IN" dirty="0"/>
              <a:t>(</a:t>
            </a:r>
            <a:r>
              <a:rPr lang="en-IN" dirty="0" err="1"/>
              <a:t>R.layout.activity_main</a:t>
            </a:r>
            <a:r>
              <a:rPr lang="en-IN" dirty="0"/>
              <a:t>);</a:t>
            </a:r>
          </a:p>
          <a:p>
            <a:pPr algn="l"/>
            <a:r>
              <a:rPr lang="en-IN" dirty="0"/>
              <a:t>    }</a:t>
            </a:r>
          </a:p>
          <a:p>
            <a:pPr algn="l"/>
            <a:r>
              <a:rPr lang="en-IN" dirty="0"/>
              <a:t>    @Override</a:t>
            </a:r>
          </a:p>
          <a:p>
            <a:pPr algn="l"/>
            <a:r>
              <a:rPr lang="en-IN" dirty="0"/>
              <a:t>    public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onCreateOptionsMenu</a:t>
            </a:r>
            <a:r>
              <a:rPr lang="en-IN" dirty="0"/>
              <a:t>(Menu menu) {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MenuInflater</a:t>
            </a:r>
            <a:r>
              <a:rPr lang="en-IN" dirty="0"/>
              <a:t> </a:t>
            </a:r>
            <a:r>
              <a:rPr lang="en-IN" dirty="0" err="1"/>
              <a:t>inflater</a:t>
            </a:r>
            <a:r>
              <a:rPr lang="en-IN" dirty="0"/>
              <a:t> = </a:t>
            </a:r>
            <a:r>
              <a:rPr lang="en-IN" dirty="0" err="1"/>
              <a:t>getMenuInflater</a:t>
            </a:r>
            <a:r>
              <a:rPr lang="en-IN" dirty="0"/>
              <a:t>();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inflater.inflate</a:t>
            </a:r>
            <a:r>
              <a:rPr lang="en-IN" dirty="0"/>
              <a:t>(</a:t>
            </a:r>
            <a:r>
              <a:rPr lang="en-IN" dirty="0" err="1"/>
              <a:t>R.menu.optionmenu,menu</a:t>
            </a:r>
            <a:r>
              <a:rPr lang="en-IN" dirty="0"/>
              <a:t>);</a:t>
            </a:r>
          </a:p>
          <a:p>
            <a:pPr algn="l"/>
            <a:r>
              <a:rPr lang="en-IN" dirty="0"/>
              <a:t>        return true;</a:t>
            </a:r>
          </a:p>
          <a:p>
            <a:pPr algn="l"/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29062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541184"/>
          </a:xfrm>
        </p:spPr>
        <p:txBody>
          <a:bodyPr>
            <a:normAutofit fontScale="90000"/>
          </a:bodyPr>
          <a:lstStyle/>
          <a:p>
            <a:r>
              <a:rPr lang="en-IN" dirty="0"/>
              <a:t>Options Menu -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383" y="980502"/>
            <a:ext cx="10543141" cy="558555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dirty="0"/>
              <a:t>@Override</a:t>
            </a:r>
          </a:p>
          <a:p>
            <a:pPr algn="l"/>
            <a:r>
              <a:rPr lang="en-IN" dirty="0"/>
              <a:t>    public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onOptionsItemSelected</a:t>
            </a:r>
            <a:r>
              <a:rPr lang="en-IN" dirty="0"/>
              <a:t>(@</a:t>
            </a:r>
            <a:r>
              <a:rPr lang="en-IN" dirty="0" err="1"/>
              <a:t>NonNull</a:t>
            </a:r>
            <a:r>
              <a:rPr lang="en-IN" dirty="0"/>
              <a:t> </a:t>
            </a:r>
            <a:r>
              <a:rPr lang="en-IN" dirty="0" err="1"/>
              <a:t>MenuItem</a:t>
            </a:r>
            <a:r>
              <a:rPr lang="en-IN" dirty="0"/>
              <a:t> item) {</a:t>
            </a:r>
          </a:p>
          <a:p>
            <a:pPr algn="l"/>
            <a:r>
              <a:rPr lang="en-IN" dirty="0"/>
              <a:t>     switch (</a:t>
            </a:r>
            <a:r>
              <a:rPr lang="en-IN" dirty="0" err="1"/>
              <a:t>item.getItemId</a:t>
            </a:r>
            <a:r>
              <a:rPr lang="en-IN" dirty="0"/>
              <a:t>())</a:t>
            </a:r>
          </a:p>
          <a:p>
            <a:pPr algn="l"/>
            <a:r>
              <a:rPr lang="en-IN" dirty="0"/>
              <a:t>     {</a:t>
            </a:r>
          </a:p>
          <a:p>
            <a:pPr algn="l"/>
            <a:r>
              <a:rPr lang="en-IN" dirty="0"/>
              <a:t>         case </a:t>
            </a:r>
            <a:r>
              <a:rPr lang="en-IN" dirty="0" err="1"/>
              <a:t>R.id.mail</a:t>
            </a:r>
            <a:r>
              <a:rPr lang="en-IN" dirty="0"/>
              <a:t> : display("mail");</a:t>
            </a:r>
          </a:p>
          <a:p>
            <a:pPr algn="l"/>
            <a:r>
              <a:rPr lang="en-IN" dirty="0"/>
              <a:t>                           return true;</a:t>
            </a:r>
          </a:p>
          <a:p>
            <a:pPr algn="l"/>
            <a:r>
              <a:rPr lang="en-IN" dirty="0"/>
              <a:t>         case </a:t>
            </a:r>
            <a:r>
              <a:rPr lang="en-IN" dirty="0" err="1"/>
              <a:t>R.id.upload</a:t>
            </a:r>
            <a:r>
              <a:rPr lang="en-IN" dirty="0"/>
              <a:t> : display("upload");</a:t>
            </a:r>
          </a:p>
          <a:p>
            <a:pPr algn="l"/>
            <a:r>
              <a:rPr lang="en-IN" dirty="0"/>
              <a:t>             return true;</a:t>
            </a:r>
          </a:p>
          <a:p>
            <a:pPr algn="l"/>
            <a:r>
              <a:rPr lang="en-IN" dirty="0"/>
              <a:t>         case </a:t>
            </a:r>
            <a:r>
              <a:rPr lang="en-IN" dirty="0" err="1"/>
              <a:t>R.id.share</a:t>
            </a:r>
            <a:r>
              <a:rPr lang="en-IN" dirty="0"/>
              <a:t> : display("share");</a:t>
            </a:r>
          </a:p>
          <a:p>
            <a:pPr algn="l"/>
            <a:r>
              <a:rPr lang="en-IN" dirty="0"/>
              <a:t>             return true;</a:t>
            </a:r>
          </a:p>
          <a:p>
            <a:pPr algn="l"/>
            <a:r>
              <a:rPr lang="en-IN" dirty="0"/>
              <a:t>             default:</a:t>
            </a:r>
          </a:p>
          <a:p>
            <a:pPr algn="l"/>
            <a:r>
              <a:rPr lang="en-IN" dirty="0"/>
              <a:t>        return </a:t>
            </a:r>
            <a:r>
              <a:rPr lang="en-IN" dirty="0" err="1"/>
              <a:t>super.onOptionsItemSelected</a:t>
            </a:r>
            <a:r>
              <a:rPr lang="en-IN" dirty="0"/>
              <a:t>(item);</a:t>
            </a:r>
          </a:p>
          <a:p>
            <a:pPr algn="l"/>
            <a:r>
              <a:rPr lang="en-IN" dirty="0"/>
              <a:t>    }}</a:t>
            </a:r>
          </a:p>
          <a:p>
            <a:pPr algn="l"/>
            <a:r>
              <a:rPr lang="en-IN" dirty="0"/>
              <a:t>void display(String text)</a:t>
            </a:r>
          </a:p>
          <a:p>
            <a:pPr algn="l"/>
            <a:r>
              <a:rPr lang="en-IN" dirty="0"/>
              <a:t>{    </a:t>
            </a:r>
            <a:r>
              <a:rPr lang="en-IN" dirty="0" err="1"/>
              <a:t>Toast.makeText</a:t>
            </a:r>
            <a:r>
              <a:rPr lang="en-IN" dirty="0"/>
              <a:t>(</a:t>
            </a:r>
            <a:r>
              <a:rPr lang="en-IN" dirty="0" err="1"/>
              <a:t>getApplicationContext</a:t>
            </a:r>
            <a:r>
              <a:rPr lang="en-IN" dirty="0"/>
              <a:t>(),</a:t>
            </a:r>
            <a:r>
              <a:rPr lang="en-IN" dirty="0" err="1"/>
              <a:t>text,Toast.LENGTH_LONG</a:t>
            </a:r>
            <a:r>
              <a:rPr lang="en-IN" dirty="0"/>
              <a:t>).show();</a:t>
            </a:r>
          </a:p>
          <a:p>
            <a:pPr algn="l"/>
            <a:r>
              <a:rPr lang="en-IN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23052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871690"/>
          </a:xfrm>
        </p:spPr>
        <p:txBody>
          <a:bodyPr>
            <a:normAutofit fontScale="90000"/>
          </a:bodyPr>
          <a:lstStyle/>
          <a:p>
            <a:r>
              <a:rPr lang="en-IN" dirty="0"/>
              <a:t>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889" y="972000"/>
            <a:ext cx="9922525" cy="4914000"/>
          </a:xfrm>
        </p:spPr>
        <p:txBody>
          <a:bodyPr/>
          <a:lstStyle/>
          <a:p>
            <a:pPr algn="l"/>
            <a:r>
              <a:rPr lang="en-IN" dirty="0"/>
              <a:t>Options Menu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 options menu is the primary collection of menu items for an activity.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It's where you should place actions that have a overall impact on the app, such as Search, Compose Email and Settings.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176" y="2295269"/>
            <a:ext cx="3546044" cy="600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55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541184"/>
          </a:xfrm>
        </p:spPr>
        <p:txBody>
          <a:bodyPr>
            <a:normAutofit fontScale="90000"/>
          </a:bodyPr>
          <a:lstStyle/>
          <a:p>
            <a:r>
              <a:rPr lang="en-IN" dirty="0"/>
              <a:t>Options Menu -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383" y="980502"/>
            <a:ext cx="10543141" cy="558555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dirty="0"/>
              <a:t>&lt;?xml version="1.0" encoding="utf-8"?&gt;</a:t>
            </a:r>
          </a:p>
          <a:p>
            <a:pPr algn="l"/>
            <a:r>
              <a:rPr lang="en-IN" dirty="0"/>
              <a:t>&lt;menu </a:t>
            </a:r>
            <a:r>
              <a:rPr lang="en-IN" dirty="0" err="1"/>
              <a:t>xmlns:app</a:t>
            </a:r>
            <a:r>
              <a:rPr lang="en-IN" dirty="0"/>
              <a:t>="http://schemas.android.com/</a:t>
            </a:r>
            <a:r>
              <a:rPr lang="en-IN" dirty="0" err="1"/>
              <a:t>apk</a:t>
            </a:r>
            <a:r>
              <a:rPr lang="en-IN" dirty="0"/>
              <a:t>/res-auto"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xmlns:android</a:t>
            </a:r>
            <a:r>
              <a:rPr lang="en-IN" dirty="0"/>
              <a:t>="http://schemas.android.com/</a:t>
            </a:r>
            <a:r>
              <a:rPr lang="en-IN" dirty="0" err="1"/>
              <a:t>apk</a:t>
            </a:r>
            <a:r>
              <a:rPr lang="en-IN" dirty="0"/>
              <a:t>/res/android"&gt;</a:t>
            </a:r>
          </a:p>
          <a:p>
            <a:pPr algn="l"/>
            <a:r>
              <a:rPr lang="en-IN" dirty="0"/>
              <a:t>    &lt;item </a:t>
            </a:r>
            <a:r>
              <a:rPr lang="en-IN" dirty="0" err="1"/>
              <a:t>android:id</a:t>
            </a:r>
            <a:r>
              <a:rPr lang="en-IN" dirty="0"/>
              <a:t>="@+id/mail"</a:t>
            </a:r>
          </a:p>
          <a:p>
            <a:pPr algn="l"/>
            <a:r>
              <a:rPr lang="en-IN" dirty="0"/>
              <a:t>       </a:t>
            </a:r>
            <a:r>
              <a:rPr lang="en-IN" dirty="0" err="1"/>
              <a:t>android:icon</a:t>
            </a:r>
            <a:r>
              <a:rPr lang="en-IN" dirty="0"/>
              <a:t>="@</a:t>
            </a:r>
            <a:r>
              <a:rPr lang="en-IN" dirty="0" err="1"/>
              <a:t>drawable</a:t>
            </a:r>
            <a:r>
              <a:rPr lang="en-IN" dirty="0"/>
              <a:t>/mail"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android:title</a:t>
            </a:r>
            <a:r>
              <a:rPr lang="en-IN" dirty="0"/>
              <a:t>="mail"</a:t>
            </a:r>
          </a:p>
          <a:p>
            <a:pPr algn="l"/>
            <a:r>
              <a:rPr lang="en-IN" dirty="0"/>
              <a:t>        /&gt;</a:t>
            </a:r>
          </a:p>
          <a:p>
            <a:pPr algn="l"/>
            <a:r>
              <a:rPr lang="en-IN" dirty="0"/>
              <a:t>    &lt;item </a:t>
            </a:r>
            <a:r>
              <a:rPr lang="en-IN" dirty="0" err="1"/>
              <a:t>android:id</a:t>
            </a:r>
            <a:r>
              <a:rPr lang="en-IN" dirty="0"/>
              <a:t>="@+id/upload"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android:icon</a:t>
            </a:r>
            <a:r>
              <a:rPr lang="en-IN" dirty="0"/>
              <a:t>="@</a:t>
            </a:r>
            <a:r>
              <a:rPr lang="en-IN" dirty="0" err="1"/>
              <a:t>drawable</a:t>
            </a:r>
            <a:r>
              <a:rPr lang="en-IN" dirty="0"/>
              <a:t>/upload"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android:title</a:t>
            </a:r>
            <a:r>
              <a:rPr lang="en-IN" dirty="0"/>
              <a:t>="upload"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app:showAsAction</a:t>
            </a:r>
            <a:r>
              <a:rPr lang="en-IN" dirty="0"/>
              <a:t>="</a:t>
            </a:r>
            <a:r>
              <a:rPr lang="en-IN" dirty="0" err="1"/>
              <a:t>ifRoom</a:t>
            </a:r>
            <a:r>
              <a:rPr lang="en-IN" dirty="0"/>
              <a:t>" /&gt;</a:t>
            </a:r>
          </a:p>
          <a:p>
            <a:pPr algn="l"/>
            <a:r>
              <a:rPr lang="en-IN" dirty="0"/>
              <a:t>    &lt;item </a:t>
            </a:r>
            <a:r>
              <a:rPr lang="en-IN" dirty="0" err="1"/>
              <a:t>android:id</a:t>
            </a:r>
            <a:r>
              <a:rPr lang="en-IN" dirty="0"/>
              <a:t>="@+id/share"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android:icon</a:t>
            </a:r>
            <a:r>
              <a:rPr lang="en-IN" dirty="0"/>
              <a:t>="@</a:t>
            </a:r>
            <a:r>
              <a:rPr lang="en-IN" dirty="0" err="1"/>
              <a:t>drawable</a:t>
            </a:r>
            <a:r>
              <a:rPr lang="en-IN" dirty="0"/>
              <a:t>/share"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android:title</a:t>
            </a:r>
            <a:r>
              <a:rPr lang="en-IN" dirty="0"/>
              <a:t>="share"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app:showAsAction</a:t>
            </a:r>
            <a:r>
              <a:rPr lang="en-IN" dirty="0"/>
              <a:t>="</a:t>
            </a:r>
            <a:r>
              <a:rPr lang="en-IN" dirty="0" err="1"/>
              <a:t>ifRoom</a:t>
            </a:r>
            <a:r>
              <a:rPr lang="en-IN" dirty="0"/>
              <a:t>" /&gt;</a:t>
            </a:r>
          </a:p>
          <a:p>
            <a:pPr algn="l"/>
            <a:r>
              <a:rPr lang="en-IN" dirty="0"/>
              <a:t>&lt;/menu&gt;</a:t>
            </a:r>
          </a:p>
        </p:txBody>
      </p:sp>
    </p:spTree>
    <p:extLst>
      <p:ext uri="{BB962C8B-B14F-4D97-AF65-F5344CB8AC3E}">
        <p14:creationId xmlns:p14="http://schemas.microsoft.com/office/powerpoint/2010/main" val="1891940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560840" y="284040"/>
              <a:ext cx="5114160" cy="5263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2200" y="273600"/>
                <a:ext cx="5132880" cy="528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50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541184"/>
          </a:xfrm>
        </p:spPr>
        <p:txBody>
          <a:bodyPr>
            <a:normAutofit fontScale="90000"/>
          </a:bodyPr>
          <a:lstStyle/>
          <a:p>
            <a:r>
              <a:rPr lang="en-IN" dirty="0"/>
              <a:t>Context 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383" y="980502"/>
            <a:ext cx="10543141" cy="5585552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To make a floating context menu, you need to follow the following steps:</a:t>
            </a:r>
          </a:p>
          <a:p>
            <a:pPr algn="l"/>
            <a:r>
              <a:rPr lang="en-IN" dirty="0"/>
              <a:t>Register the View to which the context menu should be associated by calling </a:t>
            </a:r>
            <a:r>
              <a:rPr lang="en-IN" dirty="0" err="1"/>
              <a:t>registerForContextMenu</a:t>
            </a:r>
            <a:r>
              <a:rPr lang="en-IN" dirty="0"/>
              <a:t>() and pass it the View.</a:t>
            </a:r>
          </a:p>
          <a:p>
            <a:pPr algn="l"/>
            <a:r>
              <a:rPr lang="en-IN" dirty="0"/>
              <a:t>If your activity uses a </a:t>
            </a:r>
            <a:r>
              <a:rPr lang="en-IN" dirty="0" err="1"/>
              <a:t>ListView</a:t>
            </a:r>
            <a:r>
              <a:rPr lang="en-IN" dirty="0"/>
              <a:t> or </a:t>
            </a:r>
            <a:r>
              <a:rPr lang="en-IN" dirty="0" err="1"/>
              <a:t>GridView</a:t>
            </a:r>
            <a:r>
              <a:rPr lang="en-IN" dirty="0"/>
              <a:t> and you want each item to provide the same context menu, you can register  all items for a context menu by passing the </a:t>
            </a:r>
            <a:r>
              <a:rPr lang="en-IN" dirty="0" err="1"/>
              <a:t>ListView</a:t>
            </a:r>
            <a:r>
              <a:rPr lang="en-IN" dirty="0"/>
              <a:t> or </a:t>
            </a:r>
            <a:r>
              <a:rPr lang="en-IN" dirty="0" err="1"/>
              <a:t>GridView</a:t>
            </a:r>
            <a:r>
              <a:rPr lang="en-IN" dirty="0"/>
              <a:t> object to </a:t>
            </a:r>
            <a:r>
              <a:rPr lang="en-IN" dirty="0" err="1"/>
              <a:t>registerForContextMenu</a:t>
            </a:r>
            <a:r>
              <a:rPr lang="en-IN" dirty="0"/>
              <a:t>() method.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Implement the </a:t>
            </a:r>
            <a:r>
              <a:rPr lang="en-IN" dirty="0" err="1"/>
              <a:t>onCreateContextMenu</a:t>
            </a:r>
            <a:r>
              <a:rPr lang="en-IN" dirty="0"/>
              <a:t>() method in your Activity.</a:t>
            </a:r>
          </a:p>
          <a:p>
            <a:pPr algn="l"/>
            <a:r>
              <a:rPr lang="en-IN" dirty="0"/>
              <a:t>When the registered view receives a long-click event, the system calls your </a:t>
            </a:r>
            <a:r>
              <a:rPr lang="en-IN" dirty="0" err="1"/>
              <a:t>onCreateContextMenu</a:t>
            </a:r>
            <a:r>
              <a:rPr lang="en-IN" dirty="0"/>
              <a:t>() method. This is where you define the menu items, usually by inflating a menu resource.</a:t>
            </a:r>
          </a:p>
        </p:txBody>
      </p:sp>
    </p:spTree>
    <p:extLst>
      <p:ext uri="{BB962C8B-B14F-4D97-AF65-F5344CB8AC3E}">
        <p14:creationId xmlns:p14="http://schemas.microsoft.com/office/powerpoint/2010/main" val="1980248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541184"/>
          </a:xfrm>
        </p:spPr>
        <p:txBody>
          <a:bodyPr>
            <a:normAutofit fontScale="90000"/>
          </a:bodyPr>
          <a:lstStyle/>
          <a:p>
            <a:r>
              <a:rPr lang="en-IN" dirty="0"/>
              <a:t>Context 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383" y="980502"/>
            <a:ext cx="10543141" cy="5585552"/>
          </a:xfrm>
        </p:spPr>
        <p:txBody>
          <a:bodyPr>
            <a:normAutofit fontScale="92500"/>
          </a:bodyPr>
          <a:lstStyle/>
          <a:p>
            <a:pPr algn="l"/>
            <a:r>
              <a:rPr lang="en-IN" dirty="0"/>
              <a:t>@Override</a:t>
            </a:r>
          </a:p>
          <a:p>
            <a:pPr algn="l"/>
            <a:r>
              <a:rPr lang="en-IN" dirty="0"/>
              <a:t>public void </a:t>
            </a:r>
            <a:r>
              <a:rPr lang="en-IN" dirty="0" err="1"/>
              <a:t>onCreateContextMenu</a:t>
            </a:r>
            <a:r>
              <a:rPr lang="en-IN" dirty="0"/>
              <a:t>(</a:t>
            </a:r>
            <a:r>
              <a:rPr lang="en-IN" dirty="0" err="1"/>
              <a:t>ContextMenu</a:t>
            </a:r>
            <a:r>
              <a:rPr lang="en-IN" dirty="0"/>
              <a:t> menu, View v,</a:t>
            </a:r>
          </a:p>
          <a:p>
            <a:pPr algn="l"/>
            <a:r>
              <a:rPr lang="en-IN" dirty="0"/>
              <a:t>                                </a:t>
            </a:r>
            <a:r>
              <a:rPr lang="en-IN" dirty="0" err="1"/>
              <a:t>ContextMenuInfo</a:t>
            </a:r>
            <a:r>
              <a:rPr lang="en-IN" dirty="0"/>
              <a:t> </a:t>
            </a:r>
            <a:r>
              <a:rPr lang="en-IN" dirty="0" err="1"/>
              <a:t>menuInfo</a:t>
            </a:r>
            <a:r>
              <a:rPr lang="en-IN" dirty="0"/>
              <a:t>) {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super.onCreateContextMenu</a:t>
            </a:r>
            <a:r>
              <a:rPr lang="en-IN" dirty="0"/>
              <a:t>(menu, v, </a:t>
            </a:r>
            <a:r>
              <a:rPr lang="en-IN" dirty="0" err="1"/>
              <a:t>menuInfo</a:t>
            </a:r>
            <a:r>
              <a:rPr lang="en-IN" dirty="0"/>
              <a:t>);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MenuInflater</a:t>
            </a:r>
            <a:r>
              <a:rPr lang="en-IN" dirty="0"/>
              <a:t> </a:t>
            </a:r>
            <a:r>
              <a:rPr lang="en-IN" dirty="0" err="1"/>
              <a:t>inflater</a:t>
            </a:r>
            <a:r>
              <a:rPr lang="en-IN" dirty="0"/>
              <a:t> = </a:t>
            </a:r>
            <a:r>
              <a:rPr lang="en-IN" dirty="0" err="1"/>
              <a:t>getMenuInflater</a:t>
            </a:r>
            <a:r>
              <a:rPr lang="en-IN" dirty="0"/>
              <a:t>();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inflater.inflate</a:t>
            </a:r>
            <a:r>
              <a:rPr lang="en-IN" dirty="0"/>
              <a:t>(</a:t>
            </a:r>
            <a:r>
              <a:rPr lang="en-IN" dirty="0" err="1"/>
              <a:t>R.menu.menu_file</a:t>
            </a:r>
            <a:r>
              <a:rPr lang="en-IN" dirty="0"/>
              <a:t>, menu);</a:t>
            </a:r>
          </a:p>
          <a:p>
            <a:pPr algn="l"/>
            <a:r>
              <a:rPr lang="en-IN" dirty="0"/>
              <a:t>}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/>
              <a:t>MenuInflater</a:t>
            </a:r>
            <a:r>
              <a:rPr lang="en-IN" dirty="0"/>
              <a:t> allows you to inflate the menu_file.xml file from a menu resource.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 method parameters include the View that the user selected and </a:t>
            </a:r>
            <a:r>
              <a:rPr lang="en-IN" dirty="0" err="1"/>
              <a:t>aContextMenu</a:t>
            </a:r>
            <a:r>
              <a:rPr lang="en-IN" dirty="0"/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/>
              <a:t>ContextMenuInfo</a:t>
            </a:r>
            <a:r>
              <a:rPr lang="en-IN" dirty="0"/>
              <a:t> object provides additional information about the item selected.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 If your activity has several views such that each provide a different context menu, you might use these parameters to determine which context menu to inflate.</a:t>
            </a:r>
          </a:p>
        </p:txBody>
      </p:sp>
    </p:spTree>
    <p:extLst>
      <p:ext uri="{BB962C8B-B14F-4D97-AF65-F5344CB8AC3E}">
        <p14:creationId xmlns:p14="http://schemas.microsoft.com/office/powerpoint/2010/main" val="558892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541184"/>
          </a:xfrm>
        </p:spPr>
        <p:txBody>
          <a:bodyPr>
            <a:normAutofit fontScale="90000"/>
          </a:bodyPr>
          <a:lstStyle/>
          <a:p>
            <a:r>
              <a:rPr lang="en-IN" dirty="0"/>
              <a:t>Context 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383" y="980502"/>
            <a:ext cx="10543141" cy="5585552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@Override</a:t>
            </a:r>
          </a:p>
          <a:p>
            <a:pPr algn="l"/>
            <a:r>
              <a:rPr lang="en-IN" dirty="0"/>
              <a:t>public void </a:t>
            </a:r>
            <a:r>
              <a:rPr lang="en-IN" dirty="0" err="1"/>
              <a:t>onCreateContextMenu</a:t>
            </a:r>
            <a:r>
              <a:rPr lang="en-IN" dirty="0"/>
              <a:t>(</a:t>
            </a:r>
            <a:r>
              <a:rPr lang="en-IN" dirty="0" err="1"/>
              <a:t>ContextMenu</a:t>
            </a:r>
            <a:r>
              <a:rPr lang="en-IN" dirty="0"/>
              <a:t> menu, View v,</a:t>
            </a:r>
          </a:p>
          <a:p>
            <a:pPr algn="l"/>
            <a:r>
              <a:rPr lang="en-IN" dirty="0"/>
              <a:t>                                </a:t>
            </a:r>
            <a:r>
              <a:rPr lang="en-IN" dirty="0" err="1"/>
              <a:t>ContextMenuInfo</a:t>
            </a:r>
            <a:r>
              <a:rPr lang="en-IN" dirty="0"/>
              <a:t> </a:t>
            </a:r>
            <a:r>
              <a:rPr lang="en-IN" dirty="0" err="1"/>
              <a:t>menuInfo</a:t>
            </a:r>
            <a:r>
              <a:rPr lang="en-IN" dirty="0"/>
              <a:t>) {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super.onCreateContextMenu</a:t>
            </a:r>
            <a:r>
              <a:rPr lang="en-IN" dirty="0"/>
              <a:t>(menu, v, </a:t>
            </a:r>
            <a:r>
              <a:rPr lang="en-IN" dirty="0" err="1"/>
              <a:t>menuInfo</a:t>
            </a:r>
            <a:r>
              <a:rPr lang="en-IN" dirty="0"/>
              <a:t>);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MenuInflater</a:t>
            </a:r>
            <a:r>
              <a:rPr lang="en-IN" dirty="0"/>
              <a:t> </a:t>
            </a:r>
            <a:r>
              <a:rPr lang="en-IN" dirty="0" err="1"/>
              <a:t>inflater</a:t>
            </a:r>
            <a:r>
              <a:rPr lang="en-IN" dirty="0"/>
              <a:t> = </a:t>
            </a:r>
            <a:r>
              <a:rPr lang="en-IN" dirty="0" err="1"/>
              <a:t>getMenuInflater</a:t>
            </a:r>
            <a:r>
              <a:rPr lang="en-IN" dirty="0"/>
              <a:t>();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inflater.inflate</a:t>
            </a:r>
            <a:r>
              <a:rPr lang="en-IN" dirty="0"/>
              <a:t>(</a:t>
            </a:r>
            <a:r>
              <a:rPr lang="en-IN" dirty="0" err="1"/>
              <a:t>R.menu.menu_file</a:t>
            </a:r>
            <a:r>
              <a:rPr lang="en-IN" dirty="0"/>
              <a:t>, menu);</a:t>
            </a:r>
          </a:p>
          <a:p>
            <a:pPr algn="l"/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7264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541184"/>
          </a:xfrm>
        </p:spPr>
        <p:txBody>
          <a:bodyPr>
            <a:normAutofit fontScale="90000"/>
          </a:bodyPr>
          <a:lstStyle/>
          <a:p>
            <a:r>
              <a:rPr lang="en-IN" dirty="0"/>
              <a:t>Context 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383" y="980502"/>
            <a:ext cx="10543141" cy="558555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IN" dirty="0"/>
              <a:t>Handling Click Events</a:t>
            </a:r>
          </a:p>
          <a:p>
            <a:pPr algn="l"/>
            <a:r>
              <a:rPr lang="en-IN" dirty="0"/>
              <a:t>When the user selects a menu item, the system calls </a:t>
            </a:r>
            <a:r>
              <a:rPr lang="en-IN" dirty="0" err="1"/>
              <a:t>onContextItemSelected</a:t>
            </a:r>
            <a:r>
              <a:rPr lang="en-IN" dirty="0"/>
              <a:t>() method so that you can perform the appropriate action.</a:t>
            </a:r>
          </a:p>
          <a:p>
            <a:pPr algn="l"/>
            <a:r>
              <a:rPr lang="en-IN" dirty="0"/>
              <a:t>@Override</a:t>
            </a:r>
          </a:p>
          <a:p>
            <a:pPr algn="l"/>
            <a:r>
              <a:rPr lang="en-IN" dirty="0"/>
              <a:t>  public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onContextItemSelected</a:t>
            </a:r>
            <a:r>
              <a:rPr lang="en-IN" dirty="0"/>
              <a:t>(</a:t>
            </a:r>
            <a:r>
              <a:rPr lang="en-IN" dirty="0" err="1"/>
              <a:t>MenuItem</a:t>
            </a:r>
            <a:r>
              <a:rPr lang="en-IN" dirty="0"/>
              <a:t> item) {</a:t>
            </a:r>
          </a:p>
          <a:p>
            <a:pPr algn="l"/>
            <a:r>
              <a:rPr lang="en-IN" dirty="0"/>
              <a:t>      switch (</a:t>
            </a:r>
            <a:r>
              <a:rPr lang="en-IN" dirty="0" err="1"/>
              <a:t>item.getItemId</a:t>
            </a:r>
            <a:r>
              <a:rPr lang="en-IN" dirty="0"/>
              <a:t>()) {</a:t>
            </a:r>
          </a:p>
          <a:p>
            <a:pPr algn="l"/>
            <a:r>
              <a:rPr lang="en-IN" dirty="0"/>
              <a:t>          case R.id.i1:</a:t>
            </a:r>
          </a:p>
          <a:p>
            <a:pPr algn="l"/>
            <a:r>
              <a:rPr lang="en-IN" dirty="0"/>
              <a:t>              //Perform any action;</a:t>
            </a:r>
          </a:p>
          <a:p>
            <a:pPr algn="l"/>
            <a:r>
              <a:rPr lang="en-IN" dirty="0"/>
              <a:t>              return true;</a:t>
            </a:r>
          </a:p>
          <a:p>
            <a:pPr algn="l"/>
            <a:r>
              <a:rPr lang="en-IN" dirty="0"/>
              <a:t>          case </a:t>
            </a:r>
            <a:r>
              <a:rPr lang="en-IN" dirty="0" err="1"/>
              <a:t>R.id.a</a:t>
            </a:r>
            <a:r>
              <a:rPr lang="en-IN" dirty="0"/>
              <a:t>:</a:t>
            </a:r>
          </a:p>
          <a:p>
            <a:pPr algn="l"/>
            <a:r>
              <a:rPr lang="en-IN" dirty="0"/>
              <a:t>              //Perform any action;</a:t>
            </a:r>
          </a:p>
          <a:p>
            <a:pPr algn="l"/>
            <a:r>
              <a:rPr lang="en-IN" dirty="0"/>
              <a:t>              return true;</a:t>
            </a:r>
          </a:p>
          <a:p>
            <a:pPr algn="l"/>
            <a:r>
              <a:rPr lang="en-IN" dirty="0"/>
              <a:t>          case </a:t>
            </a:r>
            <a:r>
              <a:rPr lang="en-IN" dirty="0" err="1"/>
              <a:t>R.id.b</a:t>
            </a:r>
            <a:r>
              <a:rPr lang="en-IN" dirty="0"/>
              <a:t>:</a:t>
            </a:r>
          </a:p>
          <a:p>
            <a:pPr algn="l"/>
            <a:r>
              <a:rPr lang="en-IN" dirty="0"/>
              <a:t>              //Perform any action;</a:t>
            </a:r>
          </a:p>
          <a:p>
            <a:pPr algn="l"/>
            <a:r>
              <a:rPr lang="en-IN" dirty="0"/>
              <a:t>              return true;</a:t>
            </a:r>
          </a:p>
          <a:p>
            <a:pPr algn="l"/>
            <a:r>
              <a:rPr lang="en-IN" dirty="0"/>
              <a:t>          default:</a:t>
            </a:r>
          </a:p>
          <a:p>
            <a:pPr algn="l"/>
            <a:r>
              <a:rPr lang="en-IN" dirty="0"/>
              <a:t>              return </a:t>
            </a:r>
            <a:r>
              <a:rPr lang="en-IN" dirty="0" err="1"/>
              <a:t>super.onContextItemSelected</a:t>
            </a:r>
            <a:r>
              <a:rPr lang="en-IN" dirty="0"/>
              <a:t>(item);</a:t>
            </a:r>
          </a:p>
          <a:p>
            <a:pPr algn="l"/>
            <a:r>
              <a:rPr lang="en-IN" dirty="0"/>
              <a:t>      }</a:t>
            </a:r>
          </a:p>
          <a:p>
            <a:pPr algn="l"/>
            <a:r>
              <a:rPr lang="en-I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07546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541184"/>
          </a:xfrm>
        </p:spPr>
        <p:txBody>
          <a:bodyPr>
            <a:normAutofit fontScale="90000"/>
          </a:bodyPr>
          <a:lstStyle/>
          <a:p>
            <a:r>
              <a:rPr lang="en-IN" dirty="0"/>
              <a:t>Context Menu -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383" y="980502"/>
            <a:ext cx="10543141" cy="558555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Activitymain.xml</a:t>
            </a:r>
          </a:p>
          <a:p>
            <a:pPr algn="l"/>
            <a:r>
              <a:rPr lang="en-IN" dirty="0"/>
              <a:t>&lt;?xml version="1.0" encoding="utf-8"?&gt;</a:t>
            </a:r>
          </a:p>
          <a:p>
            <a:pPr algn="l"/>
            <a:r>
              <a:rPr lang="en-IN" dirty="0"/>
              <a:t>&lt;</a:t>
            </a:r>
            <a:r>
              <a:rPr lang="en-IN" dirty="0" err="1"/>
              <a:t>androidx.constraintlayout.widget.ConstraintLayout</a:t>
            </a:r>
            <a:r>
              <a:rPr lang="en-IN" dirty="0"/>
              <a:t> </a:t>
            </a:r>
            <a:r>
              <a:rPr lang="en-IN" dirty="0" err="1"/>
              <a:t>xmlns:android</a:t>
            </a:r>
            <a:r>
              <a:rPr lang="en-IN" dirty="0"/>
              <a:t>="http://schemas.android.com/</a:t>
            </a:r>
            <a:r>
              <a:rPr lang="en-IN" dirty="0" err="1"/>
              <a:t>apk</a:t>
            </a:r>
            <a:r>
              <a:rPr lang="en-IN" dirty="0"/>
              <a:t>/res/android"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xmlns:app</a:t>
            </a:r>
            <a:r>
              <a:rPr lang="en-IN" dirty="0"/>
              <a:t>="http://schemas.android.com/</a:t>
            </a:r>
            <a:r>
              <a:rPr lang="en-IN" dirty="0" err="1"/>
              <a:t>apk</a:t>
            </a:r>
            <a:r>
              <a:rPr lang="en-IN" dirty="0"/>
              <a:t>/res-auto"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xmlns:tools</a:t>
            </a:r>
            <a:r>
              <a:rPr lang="en-IN" dirty="0"/>
              <a:t>="http://schemas.android.com/tools"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android:layout_width</a:t>
            </a:r>
            <a:r>
              <a:rPr lang="en-IN" dirty="0"/>
              <a:t>="</a:t>
            </a:r>
            <a:r>
              <a:rPr lang="en-IN" dirty="0" err="1"/>
              <a:t>match_parent</a:t>
            </a:r>
            <a:r>
              <a:rPr lang="en-IN" dirty="0"/>
              <a:t>"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android:layout_height</a:t>
            </a:r>
            <a:r>
              <a:rPr lang="en-IN" dirty="0"/>
              <a:t>="</a:t>
            </a:r>
            <a:r>
              <a:rPr lang="en-IN" dirty="0" err="1"/>
              <a:t>match_parent</a:t>
            </a:r>
            <a:r>
              <a:rPr lang="en-IN" dirty="0"/>
              <a:t>"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tools:context</a:t>
            </a:r>
            <a:r>
              <a:rPr lang="en-IN" dirty="0"/>
              <a:t>=".</a:t>
            </a:r>
            <a:r>
              <a:rPr lang="en-IN" dirty="0" err="1"/>
              <a:t>MainActivity</a:t>
            </a:r>
            <a:r>
              <a:rPr lang="en-IN" dirty="0"/>
              <a:t>"&gt;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    &lt;</a:t>
            </a:r>
            <a:r>
              <a:rPr lang="en-IN" dirty="0" err="1"/>
              <a:t>TextView</a:t>
            </a:r>
            <a:endParaRPr lang="en-IN" dirty="0"/>
          </a:p>
          <a:p>
            <a:pPr algn="l"/>
            <a:r>
              <a:rPr lang="en-IN" dirty="0"/>
              <a:t>        </a:t>
            </a:r>
            <a:r>
              <a:rPr lang="en-IN" dirty="0" err="1"/>
              <a:t>android:id</a:t>
            </a:r>
            <a:r>
              <a:rPr lang="en-IN" dirty="0"/>
              <a:t>="@+id/</a:t>
            </a:r>
            <a:r>
              <a:rPr lang="en-IN" dirty="0" err="1"/>
              <a:t>text_view</a:t>
            </a:r>
            <a:r>
              <a:rPr lang="en-IN" dirty="0"/>
              <a:t>"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android:layout_width</a:t>
            </a:r>
            <a:r>
              <a:rPr lang="en-IN" dirty="0"/>
              <a:t>="</a:t>
            </a:r>
            <a:r>
              <a:rPr lang="en-IN" dirty="0" err="1"/>
              <a:t>wrap_content</a:t>
            </a:r>
            <a:r>
              <a:rPr lang="en-IN" dirty="0"/>
              <a:t>"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android:layout_height</a:t>
            </a:r>
            <a:r>
              <a:rPr lang="en-IN" dirty="0"/>
              <a:t>="</a:t>
            </a:r>
            <a:r>
              <a:rPr lang="en-IN" dirty="0" err="1"/>
              <a:t>wrap_content</a:t>
            </a:r>
            <a:r>
              <a:rPr lang="en-IN" dirty="0"/>
              <a:t>"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android:text</a:t>
            </a:r>
            <a:r>
              <a:rPr lang="en-IN" dirty="0"/>
              <a:t>="Hello World!"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android:textSize</a:t>
            </a:r>
            <a:r>
              <a:rPr lang="en-IN" dirty="0"/>
              <a:t>="20sp"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app:layout_constraintBottom_toBottomOf</a:t>
            </a:r>
            <a:r>
              <a:rPr lang="en-IN" dirty="0"/>
              <a:t>="parent"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app:layout_constraintLeft_toLeftOf</a:t>
            </a:r>
            <a:r>
              <a:rPr lang="en-IN" dirty="0"/>
              <a:t>="parent"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app:layout_constraintRight_toRightOf</a:t>
            </a:r>
            <a:r>
              <a:rPr lang="en-IN" dirty="0"/>
              <a:t>="parent"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app:layout_constraintTop_toTopOf</a:t>
            </a:r>
            <a:r>
              <a:rPr lang="en-IN" dirty="0"/>
              <a:t>="parent" /&gt;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&lt;/</a:t>
            </a:r>
            <a:r>
              <a:rPr lang="en-IN" dirty="0" err="1"/>
              <a:t>androidx.constraintlayout.widget.ConstraintLayout</a:t>
            </a:r>
            <a:r>
              <a:rPr lang="en-I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80640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541184"/>
          </a:xfrm>
        </p:spPr>
        <p:txBody>
          <a:bodyPr>
            <a:normAutofit fontScale="90000"/>
          </a:bodyPr>
          <a:lstStyle/>
          <a:p>
            <a:r>
              <a:rPr lang="en-IN" dirty="0"/>
              <a:t>Context Menu -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383" y="980502"/>
            <a:ext cx="10543141" cy="5585552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Contextmenu.xml</a:t>
            </a:r>
          </a:p>
          <a:p>
            <a:pPr algn="l"/>
            <a:r>
              <a:rPr lang="en-IN" dirty="0"/>
              <a:t>&lt;?xml version="1.0" encoding="utf-8"?&gt;</a:t>
            </a:r>
          </a:p>
          <a:p>
            <a:pPr algn="l"/>
            <a:r>
              <a:rPr lang="en-IN" dirty="0"/>
              <a:t>&lt;menu </a:t>
            </a:r>
            <a:r>
              <a:rPr lang="en-IN" dirty="0" err="1"/>
              <a:t>xmlns:android</a:t>
            </a:r>
            <a:r>
              <a:rPr lang="en-IN" dirty="0"/>
              <a:t>="http://schemas.android.com/</a:t>
            </a:r>
            <a:r>
              <a:rPr lang="en-IN" dirty="0" err="1"/>
              <a:t>apk</a:t>
            </a:r>
            <a:r>
              <a:rPr lang="en-IN" dirty="0"/>
              <a:t>/res/android"&gt;</a:t>
            </a:r>
          </a:p>
          <a:p>
            <a:pPr algn="l"/>
            <a:r>
              <a:rPr lang="en-IN" dirty="0"/>
              <a:t>    &lt;item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android:id</a:t>
            </a:r>
            <a:r>
              <a:rPr lang="en-IN" dirty="0"/>
              <a:t>="@+id/option1"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android:title</a:t>
            </a:r>
            <a:r>
              <a:rPr lang="en-IN" dirty="0"/>
              <a:t>="Option1"/&gt;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    &lt;item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        </a:t>
            </a:r>
            <a:r>
              <a:rPr lang="en-IN" dirty="0" err="1"/>
              <a:t>android:id</a:t>
            </a:r>
            <a:r>
              <a:rPr lang="en-IN" dirty="0"/>
              <a:t>="@+id/option2"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android:title</a:t>
            </a:r>
            <a:r>
              <a:rPr lang="en-IN" dirty="0"/>
              <a:t>="Option2"/&gt;</a:t>
            </a:r>
          </a:p>
          <a:p>
            <a:pPr algn="l"/>
            <a:r>
              <a:rPr lang="en-IN" dirty="0"/>
              <a:t>&lt;/menu&gt;</a:t>
            </a:r>
          </a:p>
        </p:txBody>
      </p:sp>
    </p:spTree>
    <p:extLst>
      <p:ext uri="{BB962C8B-B14F-4D97-AF65-F5344CB8AC3E}">
        <p14:creationId xmlns:p14="http://schemas.microsoft.com/office/powerpoint/2010/main" val="1024861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541184"/>
          </a:xfrm>
        </p:spPr>
        <p:txBody>
          <a:bodyPr>
            <a:normAutofit fontScale="90000"/>
          </a:bodyPr>
          <a:lstStyle/>
          <a:p>
            <a:r>
              <a:rPr lang="en-IN" dirty="0"/>
              <a:t>Context Menu -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383" y="980502"/>
            <a:ext cx="10543141" cy="558555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IN" dirty="0"/>
              <a:t>import </a:t>
            </a:r>
            <a:r>
              <a:rPr lang="en-IN" dirty="0" err="1"/>
              <a:t>androidx.annotation.NonNull</a:t>
            </a:r>
            <a:r>
              <a:rPr lang="en-IN" dirty="0"/>
              <a:t>;</a:t>
            </a:r>
          </a:p>
          <a:p>
            <a:pPr algn="l"/>
            <a:r>
              <a:rPr lang="en-IN" dirty="0"/>
              <a:t>import </a:t>
            </a:r>
            <a:r>
              <a:rPr lang="en-IN" dirty="0" err="1"/>
              <a:t>androidx.appcompat.app.AppCompatActivity</a:t>
            </a:r>
            <a:r>
              <a:rPr lang="en-IN" dirty="0"/>
              <a:t>;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import </a:t>
            </a:r>
            <a:r>
              <a:rPr lang="en-IN" dirty="0" err="1"/>
              <a:t>android.os.Bundle</a:t>
            </a:r>
            <a:r>
              <a:rPr lang="en-IN" dirty="0"/>
              <a:t>;</a:t>
            </a:r>
          </a:p>
          <a:p>
            <a:pPr algn="l"/>
            <a:r>
              <a:rPr lang="en-IN" dirty="0"/>
              <a:t>import </a:t>
            </a:r>
            <a:r>
              <a:rPr lang="en-IN" dirty="0" err="1"/>
              <a:t>android.view.ContextMenu</a:t>
            </a:r>
            <a:r>
              <a:rPr lang="en-IN" dirty="0"/>
              <a:t>;</a:t>
            </a:r>
          </a:p>
          <a:p>
            <a:pPr algn="l"/>
            <a:r>
              <a:rPr lang="en-IN" dirty="0"/>
              <a:t>import </a:t>
            </a:r>
            <a:r>
              <a:rPr lang="en-IN" dirty="0" err="1"/>
              <a:t>android.view.MenuItem</a:t>
            </a:r>
            <a:r>
              <a:rPr lang="en-IN" dirty="0"/>
              <a:t>;</a:t>
            </a:r>
          </a:p>
          <a:p>
            <a:pPr algn="l"/>
            <a:r>
              <a:rPr lang="en-IN" dirty="0"/>
              <a:t>import </a:t>
            </a:r>
            <a:r>
              <a:rPr lang="en-IN" dirty="0" err="1"/>
              <a:t>android.view.View</a:t>
            </a:r>
            <a:r>
              <a:rPr lang="en-IN" dirty="0"/>
              <a:t>;</a:t>
            </a:r>
          </a:p>
          <a:p>
            <a:pPr algn="l"/>
            <a:r>
              <a:rPr lang="en-IN" dirty="0"/>
              <a:t>import </a:t>
            </a:r>
            <a:r>
              <a:rPr lang="en-IN" dirty="0" err="1"/>
              <a:t>android.widget.TextView</a:t>
            </a:r>
            <a:r>
              <a:rPr lang="en-IN" dirty="0"/>
              <a:t>;</a:t>
            </a:r>
          </a:p>
          <a:p>
            <a:pPr algn="l"/>
            <a:r>
              <a:rPr lang="en-IN" dirty="0"/>
              <a:t>import </a:t>
            </a:r>
            <a:r>
              <a:rPr lang="en-IN" dirty="0" err="1"/>
              <a:t>android.widget.Toast</a:t>
            </a:r>
            <a:r>
              <a:rPr lang="en-IN" dirty="0"/>
              <a:t>;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public class </a:t>
            </a:r>
            <a:r>
              <a:rPr lang="en-IN" dirty="0" err="1"/>
              <a:t>MainActivity</a:t>
            </a:r>
            <a:r>
              <a:rPr lang="en-IN" dirty="0"/>
              <a:t> extends </a:t>
            </a:r>
            <a:r>
              <a:rPr lang="en-IN" dirty="0" err="1"/>
              <a:t>AppCompatActivity</a:t>
            </a:r>
            <a:r>
              <a:rPr lang="en-IN" dirty="0"/>
              <a:t> {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    @Override</a:t>
            </a:r>
          </a:p>
          <a:p>
            <a:pPr algn="l"/>
            <a:r>
              <a:rPr lang="en-IN" dirty="0"/>
              <a:t>    protected void </a:t>
            </a:r>
            <a:r>
              <a:rPr lang="en-IN" dirty="0" err="1"/>
              <a:t>onCreate</a:t>
            </a:r>
            <a:r>
              <a:rPr lang="en-IN" dirty="0"/>
              <a:t>(Bundle </a:t>
            </a:r>
            <a:r>
              <a:rPr lang="en-IN" dirty="0" err="1"/>
              <a:t>savedInstanceState</a:t>
            </a:r>
            <a:r>
              <a:rPr lang="en-IN" dirty="0"/>
              <a:t>) {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super.onCreate</a:t>
            </a:r>
            <a:r>
              <a:rPr lang="en-IN" dirty="0"/>
              <a:t>(</a:t>
            </a:r>
            <a:r>
              <a:rPr lang="en-IN" dirty="0" err="1"/>
              <a:t>savedInstanceState</a:t>
            </a:r>
            <a:r>
              <a:rPr lang="en-IN" dirty="0"/>
              <a:t>);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setContentView</a:t>
            </a:r>
            <a:r>
              <a:rPr lang="en-IN" dirty="0"/>
              <a:t>(</a:t>
            </a:r>
            <a:r>
              <a:rPr lang="en-IN" dirty="0" err="1"/>
              <a:t>R.layout.activity_main</a:t>
            </a:r>
            <a:r>
              <a:rPr lang="en-IN" dirty="0"/>
              <a:t>);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TextView</a:t>
            </a:r>
            <a:r>
              <a:rPr lang="en-IN" dirty="0"/>
              <a:t> </a:t>
            </a:r>
            <a:r>
              <a:rPr lang="en-IN" dirty="0" err="1"/>
              <a:t>textView</a:t>
            </a:r>
            <a:r>
              <a:rPr lang="en-IN" dirty="0"/>
              <a:t> = </a:t>
            </a:r>
            <a:r>
              <a:rPr lang="en-IN" dirty="0" err="1"/>
              <a:t>findViewById</a:t>
            </a:r>
            <a:r>
              <a:rPr lang="en-IN" dirty="0"/>
              <a:t>(</a:t>
            </a:r>
            <a:r>
              <a:rPr lang="en-IN" dirty="0" err="1"/>
              <a:t>R.id.text_view</a:t>
            </a:r>
            <a:r>
              <a:rPr lang="en-IN" dirty="0"/>
              <a:t>);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registerForContextMenu</a:t>
            </a:r>
            <a:r>
              <a:rPr lang="en-IN" dirty="0"/>
              <a:t>(</a:t>
            </a:r>
            <a:r>
              <a:rPr lang="en-IN" dirty="0" err="1"/>
              <a:t>textView</a:t>
            </a:r>
            <a:r>
              <a:rPr lang="en-IN" dirty="0"/>
              <a:t>);</a:t>
            </a:r>
          </a:p>
          <a:p>
            <a:pPr algn="l"/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05954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541184"/>
          </a:xfrm>
        </p:spPr>
        <p:txBody>
          <a:bodyPr>
            <a:normAutofit fontScale="90000"/>
          </a:bodyPr>
          <a:lstStyle/>
          <a:p>
            <a:r>
              <a:rPr lang="en-IN" dirty="0"/>
              <a:t>Context Menu -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383" y="980502"/>
            <a:ext cx="10543141" cy="5585552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 @Override</a:t>
            </a:r>
          </a:p>
          <a:p>
            <a:pPr algn="l"/>
            <a:r>
              <a:rPr lang="en-IN" dirty="0"/>
              <a:t>    public void </a:t>
            </a:r>
            <a:r>
              <a:rPr lang="en-IN" dirty="0" err="1"/>
              <a:t>onCreateContextMenu</a:t>
            </a:r>
            <a:r>
              <a:rPr lang="en-IN" dirty="0"/>
              <a:t>(</a:t>
            </a:r>
            <a:r>
              <a:rPr lang="en-IN" dirty="0" err="1"/>
              <a:t>ContextMenu</a:t>
            </a:r>
            <a:r>
              <a:rPr lang="en-IN" dirty="0"/>
              <a:t> menu, View v, </a:t>
            </a:r>
            <a:r>
              <a:rPr lang="en-IN" dirty="0" err="1"/>
              <a:t>ContextMenu.ContextMenuInfo</a:t>
            </a:r>
            <a:r>
              <a:rPr lang="en-IN" dirty="0"/>
              <a:t> </a:t>
            </a:r>
            <a:r>
              <a:rPr lang="en-IN" dirty="0" err="1"/>
              <a:t>menuInfo</a:t>
            </a:r>
            <a:r>
              <a:rPr lang="en-IN" dirty="0"/>
              <a:t>) {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super.onCreateContextMenu</a:t>
            </a:r>
            <a:r>
              <a:rPr lang="en-IN" dirty="0"/>
              <a:t>(menu, v, </a:t>
            </a:r>
            <a:r>
              <a:rPr lang="en-IN" dirty="0" err="1"/>
              <a:t>menuInfo</a:t>
            </a:r>
            <a:r>
              <a:rPr lang="en-IN" dirty="0"/>
              <a:t>);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menu.setHeaderTitle</a:t>
            </a:r>
            <a:r>
              <a:rPr lang="en-IN" dirty="0"/>
              <a:t>("Choose your option");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getMenuInflater</a:t>
            </a:r>
            <a:r>
              <a:rPr lang="en-IN" dirty="0"/>
              <a:t>().inflate(</a:t>
            </a:r>
            <a:r>
              <a:rPr lang="en-IN" dirty="0" err="1"/>
              <a:t>R.menu.contextmenu</a:t>
            </a:r>
            <a:r>
              <a:rPr lang="en-IN" dirty="0"/>
              <a:t>, menu);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1050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871690"/>
          </a:xfrm>
        </p:spPr>
        <p:txBody>
          <a:bodyPr>
            <a:normAutofit fontScale="90000"/>
          </a:bodyPr>
          <a:lstStyle/>
          <a:p>
            <a:r>
              <a:rPr lang="en-IN" dirty="0"/>
              <a:t>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549" y="1178328"/>
            <a:ext cx="9922525" cy="4914000"/>
          </a:xfrm>
        </p:spPr>
        <p:txBody>
          <a:bodyPr/>
          <a:lstStyle/>
          <a:p>
            <a:pPr algn="l"/>
            <a:r>
              <a:rPr lang="en-IN" dirty="0"/>
              <a:t>Context Menu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 context menu is a floating menu that appears when the user performs a long-click on an element.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 It provides actions that affect the selected content or context frame.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591" y="2440719"/>
            <a:ext cx="3073190" cy="58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59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541184"/>
          </a:xfrm>
        </p:spPr>
        <p:txBody>
          <a:bodyPr>
            <a:normAutofit fontScale="90000"/>
          </a:bodyPr>
          <a:lstStyle/>
          <a:p>
            <a:r>
              <a:rPr lang="en-IN" dirty="0"/>
              <a:t>Context Menu -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383" y="980502"/>
            <a:ext cx="10543141" cy="558555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dirty="0"/>
              <a:t>  @Override</a:t>
            </a:r>
          </a:p>
          <a:p>
            <a:pPr algn="l"/>
            <a:r>
              <a:rPr lang="en-IN" dirty="0"/>
              <a:t>    public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onContextItemSelected</a:t>
            </a:r>
            <a:r>
              <a:rPr lang="en-IN" dirty="0"/>
              <a:t>(@NonNull </a:t>
            </a:r>
            <a:r>
              <a:rPr lang="en-IN" dirty="0" err="1"/>
              <a:t>MenuItem</a:t>
            </a:r>
            <a:r>
              <a:rPr lang="en-IN" dirty="0"/>
              <a:t> item) {</a:t>
            </a:r>
          </a:p>
          <a:p>
            <a:pPr algn="l"/>
            <a:r>
              <a:rPr lang="en-IN" dirty="0"/>
              <a:t>        switch (</a:t>
            </a:r>
            <a:r>
              <a:rPr lang="en-IN" dirty="0" err="1"/>
              <a:t>item.getItemId</a:t>
            </a:r>
            <a:r>
              <a:rPr lang="en-IN" dirty="0"/>
              <a:t>()) {</a:t>
            </a:r>
          </a:p>
          <a:p>
            <a:pPr algn="l"/>
            <a:r>
              <a:rPr lang="en-IN" dirty="0"/>
              <a:t>            case R.id.option1:</a:t>
            </a:r>
          </a:p>
          <a:p>
            <a:pPr algn="l"/>
            <a:r>
              <a:rPr lang="en-IN" dirty="0"/>
              <a:t>                </a:t>
            </a:r>
            <a:r>
              <a:rPr lang="en-IN" dirty="0" err="1"/>
              <a:t>Toast.makeText</a:t>
            </a:r>
            <a:r>
              <a:rPr lang="en-IN" dirty="0"/>
              <a:t>(</a:t>
            </a:r>
            <a:r>
              <a:rPr lang="en-IN" dirty="0" err="1"/>
              <a:t>getApplicationContext</a:t>
            </a:r>
            <a:r>
              <a:rPr lang="en-IN" dirty="0"/>
              <a:t>(), "option1 selected", </a:t>
            </a:r>
            <a:r>
              <a:rPr lang="en-IN" dirty="0" err="1"/>
              <a:t>Toast.LENGTH_SHORT</a:t>
            </a:r>
            <a:r>
              <a:rPr lang="en-IN" dirty="0"/>
              <a:t>).show();</a:t>
            </a:r>
          </a:p>
          <a:p>
            <a:pPr algn="l"/>
            <a:r>
              <a:rPr lang="en-IN" dirty="0"/>
              <a:t>                return true;</a:t>
            </a:r>
          </a:p>
          <a:p>
            <a:pPr algn="l"/>
            <a:r>
              <a:rPr lang="en-IN" dirty="0"/>
              <a:t>            case R.id.option2:</a:t>
            </a:r>
          </a:p>
          <a:p>
            <a:pPr algn="l"/>
            <a:r>
              <a:rPr lang="en-IN" dirty="0"/>
              <a:t>                </a:t>
            </a:r>
            <a:r>
              <a:rPr lang="en-IN" dirty="0" err="1"/>
              <a:t>Toast.makeText</a:t>
            </a:r>
            <a:r>
              <a:rPr lang="en-IN" dirty="0"/>
              <a:t>(</a:t>
            </a:r>
            <a:r>
              <a:rPr lang="en-IN" dirty="0" err="1"/>
              <a:t>getApplicationContext</a:t>
            </a:r>
            <a:r>
              <a:rPr lang="en-IN" dirty="0"/>
              <a:t>(), "option2 selected", </a:t>
            </a:r>
            <a:r>
              <a:rPr lang="en-IN" dirty="0" err="1"/>
              <a:t>Toast.LENGTH_SHORT</a:t>
            </a:r>
            <a:r>
              <a:rPr lang="en-IN" dirty="0"/>
              <a:t>).show();</a:t>
            </a:r>
          </a:p>
          <a:p>
            <a:pPr algn="l"/>
            <a:r>
              <a:rPr lang="en-IN" dirty="0"/>
              <a:t>                return true;</a:t>
            </a:r>
          </a:p>
          <a:p>
            <a:pPr algn="l"/>
            <a:r>
              <a:rPr lang="en-IN" dirty="0"/>
              <a:t>            default:</a:t>
            </a:r>
          </a:p>
          <a:p>
            <a:pPr algn="l"/>
            <a:r>
              <a:rPr lang="en-IN" dirty="0"/>
              <a:t>                return </a:t>
            </a:r>
            <a:r>
              <a:rPr lang="en-IN" dirty="0" err="1"/>
              <a:t>super.onContextItemSelected</a:t>
            </a:r>
            <a:r>
              <a:rPr lang="en-IN" dirty="0"/>
              <a:t>(item);</a:t>
            </a:r>
          </a:p>
          <a:p>
            <a:pPr algn="l"/>
            <a:r>
              <a:rPr lang="en-IN" dirty="0"/>
              <a:t>        }</a:t>
            </a:r>
          </a:p>
          <a:p>
            <a:pPr algn="l"/>
            <a:r>
              <a:rPr lang="en-IN" dirty="0"/>
              <a:t>    }</a:t>
            </a:r>
          </a:p>
          <a:p>
            <a:pPr algn="l"/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1390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8"/>
            <a:ext cx="9922524" cy="541184"/>
          </a:xfrm>
        </p:spPr>
        <p:txBody>
          <a:bodyPr>
            <a:normAutofit fontScale="90000"/>
          </a:bodyPr>
          <a:lstStyle/>
          <a:p>
            <a:r>
              <a:rPr lang="en-IN" dirty="0"/>
              <a:t>Popup Menu -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383" y="980502"/>
            <a:ext cx="10543141" cy="558555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IN" dirty="0"/>
              <a:t>&lt;?xml version="1.0" encoding="utf-8"?&gt;</a:t>
            </a:r>
          </a:p>
          <a:p>
            <a:pPr algn="l"/>
            <a:r>
              <a:rPr lang="en-IN" dirty="0"/>
              <a:t>&lt;</a:t>
            </a:r>
            <a:r>
              <a:rPr lang="en-IN" dirty="0" err="1"/>
              <a:t>androidx.constraintlayout.widget.ConstraintLayout</a:t>
            </a:r>
            <a:r>
              <a:rPr lang="en-IN" dirty="0"/>
              <a:t> </a:t>
            </a:r>
            <a:r>
              <a:rPr lang="en-IN" dirty="0" err="1"/>
              <a:t>xmlns:android</a:t>
            </a:r>
            <a:r>
              <a:rPr lang="en-IN" dirty="0"/>
              <a:t>="http://schemas.android.com/</a:t>
            </a:r>
            <a:r>
              <a:rPr lang="en-IN" dirty="0" err="1"/>
              <a:t>apk</a:t>
            </a:r>
            <a:r>
              <a:rPr lang="en-IN" dirty="0"/>
              <a:t>/res/android"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xmlns:app</a:t>
            </a:r>
            <a:r>
              <a:rPr lang="en-IN" dirty="0"/>
              <a:t>="http://schemas.android.com/</a:t>
            </a:r>
            <a:r>
              <a:rPr lang="en-IN" dirty="0" err="1"/>
              <a:t>apk</a:t>
            </a:r>
            <a:r>
              <a:rPr lang="en-IN" dirty="0"/>
              <a:t>/res-auto"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xmlns:tools</a:t>
            </a:r>
            <a:r>
              <a:rPr lang="en-IN" dirty="0"/>
              <a:t>="http://schemas.android.com/tools"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android:layout_width</a:t>
            </a:r>
            <a:r>
              <a:rPr lang="en-IN" dirty="0"/>
              <a:t>="</a:t>
            </a:r>
            <a:r>
              <a:rPr lang="en-IN" dirty="0" err="1"/>
              <a:t>match_parent</a:t>
            </a:r>
            <a:r>
              <a:rPr lang="en-IN" dirty="0"/>
              <a:t>"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android:layout_height</a:t>
            </a:r>
            <a:r>
              <a:rPr lang="en-IN" dirty="0"/>
              <a:t>="</a:t>
            </a:r>
            <a:r>
              <a:rPr lang="en-IN" dirty="0" err="1"/>
              <a:t>match_parent</a:t>
            </a:r>
            <a:r>
              <a:rPr lang="en-IN" dirty="0"/>
              <a:t>"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tools:context</a:t>
            </a:r>
            <a:r>
              <a:rPr lang="en-IN" dirty="0"/>
              <a:t>=".</a:t>
            </a:r>
            <a:r>
              <a:rPr lang="en-IN" dirty="0" err="1"/>
              <a:t>MainActivity</a:t>
            </a:r>
            <a:r>
              <a:rPr lang="en-IN" dirty="0"/>
              <a:t>"&gt;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    &lt;Button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android:layout_width</a:t>
            </a:r>
            <a:r>
              <a:rPr lang="en-IN" dirty="0"/>
              <a:t>="</a:t>
            </a:r>
            <a:r>
              <a:rPr lang="en-IN" dirty="0" err="1"/>
              <a:t>wrap_content</a:t>
            </a:r>
            <a:r>
              <a:rPr lang="en-IN" dirty="0"/>
              <a:t>"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android:layout_height</a:t>
            </a:r>
            <a:r>
              <a:rPr lang="en-IN" dirty="0"/>
              <a:t>="</a:t>
            </a:r>
            <a:r>
              <a:rPr lang="en-IN" dirty="0" err="1"/>
              <a:t>wrap_content</a:t>
            </a:r>
            <a:r>
              <a:rPr lang="en-IN" dirty="0"/>
              <a:t>"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android:text</a:t>
            </a:r>
            <a:r>
              <a:rPr lang="en-IN" dirty="0"/>
              <a:t>="show popup"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android:onClick</a:t>
            </a:r>
            <a:r>
              <a:rPr lang="en-IN" dirty="0"/>
              <a:t>="</a:t>
            </a:r>
            <a:r>
              <a:rPr lang="en-IN" dirty="0" err="1"/>
              <a:t>showpopup</a:t>
            </a:r>
            <a:r>
              <a:rPr lang="en-IN" dirty="0"/>
              <a:t>"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app:layout_constraintBottom_toBottomOf</a:t>
            </a:r>
            <a:r>
              <a:rPr lang="en-IN" dirty="0"/>
              <a:t>="parent"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app:layout_constraintLeft_toLeftOf</a:t>
            </a:r>
            <a:r>
              <a:rPr lang="en-IN" dirty="0"/>
              <a:t>="parent"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app:layout_constraintRight_toRightOf</a:t>
            </a:r>
            <a:r>
              <a:rPr lang="en-IN" dirty="0"/>
              <a:t>="parent"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app:layout_constraintTop_toTopOf</a:t>
            </a:r>
            <a:r>
              <a:rPr lang="en-IN" dirty="0"/>
              <a:t>="parent" /&gt;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&lt;/</a:t>
            </a:r>
            <a:r>
              <a:rPr lang="en-IN" dirty="0" err="1"/>
              <a:t>androidx.constraintlayout.widget.ConstraintLayout</a:t>
            </a:r>
            <a:r>
              <a:rPr lang="en-IN" dirty="0"/>
              <a:t>&gt;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20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541184"/>
          </a:xfrm>
        </p:spPr>
        <p:txBody>
          <a:bodyPr>
            <a:normAutofit fontScale="90000"/>
          </a:bodyPr>
          <a:lstStyle/>
          <a:p>
            <a:r>
              <a:rPr lang="en-IN" dirty="0"/>
              <a:t>Popup 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383" y="980502"/>
            <a:ext cx="10543141" cy="5585552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Popupmenu.xml</a:t>
            </a:r>
          </a:p>
          <a:p>
            <a:pPr algn="l"/>
            <a:r>
              <a:rPr lang="en-IN" dirty="0"/>
              <a:t>&lt;?xml version="1.0" encoding="utf-8"?&gt;</a:t>
            </a:r>
          </a:p>
          <a:p>
            <a:pPr algn="l"/>
            <a:r>
              <a:rPr lang="en-IN" dirty="0"/>
              <a:t>&lt;menu </a:t>
            </a:r>
            <a:r>
              <a:rPr lang="en-IN" dirty="0" err="1"/>
              <a:t>xmlns:android</a:t>
            </a:r>
            <a:r>
              <a:rPr lang="en-IN" dirty="0"/>
              <a:t>="http://schemas.android.com/</a:t>
            </a:r>
            <a:r>
              <a:rPr lang="en-IN" dirty="0" err="1"/>
              <a:t>apk</a:t>
            </a:r>
            <a:r>
              <a:rPr lang="en-IN" dirty="0"/>
              <a:t>/res/android"&gt;</a:t>
            </a:r>
          </a:p>
          <a:p>
            <a:pPr algn="l"/>
            <a:r>
              <a:rPr lang="en-IN" dirty="0"/>
              <a:t>&lt;item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android:id</a:t>
            </a:r>
            <a:r>
              <a:rPr lang="en-IN" dirty="0"/>
              <a:t>="@+id/item1"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android:title</a:t>
            </a:r>
            <a:r>
              <a:rPr lang="en-IN" dirty="0"/>
              <a:t>="Item1"/&gt;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    &lt;item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android:id</a:t>
            </a:r>
            <a:r>
              <a:rPr lang="en-IN" dirty="0"/>
              <a:t>="@+id/item2"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android:title</a:t>
            </a:r>
            <a:r>
              <a:rPr lang="en-IN" dirty="0"/>
              <a:t>="Item2"/&gt;</a:t>
            </a:r>
          </a:p>
          <a:p>
            <a:pPr algn="l"/>
            <a:r>
              <a:rPr lang="en-IN" dirty="0"/>
              <a:t>&lt;/menu&gt;</a:t>
            </a:r>
          </a:p>
        </p:txBody>
      </p:sp>
    </p:spTree>
    <p:extLst>
      <p:ext uri="{BB962C8B-B14F-4D97-AF65-F5344CB8AC3E}">
        <p14:creationId xmlns:p14="http://schemas.microsoft.com/office/powerpoint/2010/main" val="11280478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541184"/>
          </a:xfrm>
        </p:spPr>
        <p:txBody>
          <a:bodyPr>
            <a:normAutofit fontScale="90000"/>
          </a:bodyPr>
          <a:lstStyle/>
          <a:p>
            <a:r>
              <a:rPr lang="en-IN" dirty="0"/>
              <a:t>Popup 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383" y="980502"/>
            <a:ext cx="10543141" cy="558555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dirty="0"/>
              <a:t>package </a:t>
            </a:r>
            <a:r>
              <a:rPr lang="en-IN" dirty="0" err="1"/>
              <a:t>com.example.popupmenu</a:t>
            </a:r>
            <a:r>
              <a:rPr lang="en-IN" dirty="0"/>
              <a:t>;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import </a:t>
            </a:r>
            <a:r>
              <a:rPr lang="en-IN" dirty="0" err="1"/>
              <a:t>androidx.appcompat.app.AppCompatActivity</a:t>
            </a:r>
            <a:r>
              <a:rPr lang="en-IN" dirty="0"/>
              <a:t>;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import </a:t>
            </a:r>
            <a:r>
              <a:rPr lang="en-IN" dirty="0" err="1"/>
              <a:t>android.os.Bundle</a:t>
            </a:r>
            <a:r>
              <a:rPr lang="en-IN" dirty="0"/>
              <a:t>;</a:t>
            </a:r>
          </a:p>
          <a:p>
            <a:pPr algn="l"/>
            <a:r>
              <a:rPr lang="en-IN" dirty="0"/>
              <a:t>import </a:t>
            </a:r>
            <a:r>
              <a:rPr lang="en-IN" dirty="0" err="1"/>
              <a:t>android.view.MenuInflater</a:t>
            </a:r>
            <a:r>
              <a:rPr lang="en-IN" dirty="0"/>
              <a:t>;</a:t>
            </a:r>
          </a:p>
          <a:p>
            <a:pPr algn="l"/>
            <a:r>
              <a:rPr lang="en-IN" dirty="0"/>
              <a:t>import </a:t>
            </a:r>
            <a:r>
              <a:rPr lang="en-IN" dirty="0" err="1"/>
              <a:t>android.view.MenuItem</a:t>
            </a:r>
            <a:r>
              <a:rPr lang="en-IN" dirty="0"/>
              <a:t>;</a:t>
            </a:r>
          </a:p>
          <a:p>
            <a:pPr algn="l"/>
            <a:r>
              <a:rPr lang="en-IN" dirty="0"/>
              <a:t>import </a:t>
            </a:r>
            <a:r>
              <a:rPr lang="en-IN" dirty="0" err="1"/>
              <a:t>android.view.View</a:t>
            </a:r>
            <a:r>
              <a:rPr lang="en-IN" dirty="0"/>
              <a:t>;</a:t>
            </a:r>
          </a:p>
          <a:p>
            <a:pPr algn="l"/>
            <a:r>
              <a:rPr lang="en-IN" dirty="0"/>
              <a:t>import </a:t>
            </a:r>
            <a:r>
              <a:rPr lang="en-IN" dirty="0" err="1"/>
              <a:t>android.widget.PopupMenu</a:t>
            </a:r>
            <a:r>
              <a:rPr lang="en-IN" dirty="0"/>
              <a:t>;</a:t>
            </a:r>
          </a:p>
          <a:p>
            <a:pPr algn="l"/>
            <a:r>
              <a:rPr lang="en-IN" dirty="0"/>
              <a:t>import </a:t>
            </a:r>
            <a:r>
              <a:rPr lang="en-IN" dirty="0" err="1"/>
              <a:t>android.widget.Toast</a:t>
            </a:r>
            <a:r>
              <a:rPr lang="en-IN" dirty="0"/>
              <a:t>;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public class </a:t>
            </a:r>
            <a:r>
              <a:rPr lang="en-IN" dirty="0" err="1"/>
              <a:t>MainActivity</a:t>
            </a:r>
            <a:r>
              <a:rPr lang="en-IN" dirty="0"/>
              <a:t> extends </a:t>
            </a:r>
            <a:r>
              <a:rPr lang="en-IN" dirty="0" err="1"/>
              <a:t>AppCompatActivity</a:t>
            </a:r>
            <a:r>
              <a:rPr lang="en-IN" dirty="0"/>
              <a:t> implements </a:t>
            </a:r>
            <a:r>
              <a:rPr lang="en-IN" dirty="0" err="1"/>
              <a:t>PopupMenu.OnMenuItemClickListener</a:t>
            </a:r>
            <a:r>
              <a:rPr lang="en-IN" dirty="0"/>
              <a:t> {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    @Override</a:t>
            </a:r>
          </a:p>
          <a:p>
            <a:pPr algn="l"/>
            <a:r>
              <a:rPr lang="en-IN" dirty="0"/>
              <a:t>    protected void </a:t>
            </a:r>
            <a:r>
              <a:rPr lang="en-IN" dirty="0" err="1"/>
              <a:t>onCreate</a:t>
            </a:r>
            <a:r>
              <a:rPr lang="en-IN" dirty="0"/>
              <a:t>(Bundle </a:t>
            </a:r>
            <a:r>
              <a:rPr lang="en-IN" dirty="0" err="1"/>
              <a:t>savedInstanceState</a:t>
            </a:r>
            <a:r>
              <a:rPr lang="en-IN" dirty="0"/>
              <a:t>) {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super.onCreate</a:t>
            </a:r>
            <a:r>
              <a:rPr lang="en-IN" dirty="0"/>
              <a:t>(</a:t>
            </a:r>
            <a:r>
              <a:rPr lang="en-IN" dirty="0" err="1"/>
              <a:t>savedInstanceState</a:t>
            </a:r>
            <a:r>
              <a:rPr lang="en-IN" dirty="0"/>
              <a:t>);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setContentView</a:t>
            </a:r>
            <a:r>
              <a:rPr lang="en-IN" dirty="0"/>
              <a:t>(</a:t>
            </a:r>
            <a:r>
              <a:rPr lang="en-IN" dirty="0" err="1"/>
              <a:t>R.layout.activity_main</a:t>
            </a:r>
            <a:r>
              <a:rPr lang="en-IN" dirty="0"/>
              <a:t>);</a:t>
            </a:r>
          </a:p>
          <a:p>
            <a:pPr algn="l"/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85269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541184"/>
          </a:xfrm>
        </p:spPr>
        <p:txBody>
          <a:bodyPr>
            <a:normAutofit fontScale="90000"/>
          </a:bodyPr>
          <a:lstStyle/>
          <a:p>
            <a:r>
              <a:rPr lang="en-IN" dirty="0"/>
              <a:t>Popup 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383" y="980502"/>
            <a:ext cx="10543141" cy="5585552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 public void </a:t>
            </a:r>
            <a:r>
              <a:rPr lang="en-IN" dirty="0" err="1"/>
              <a:t>showpopup</a:t>
            </a:r>
            <a:r>
              <a:rPr lang="en-IN" dirty="0"/>
              <a:t>(View v)</a:t>
            </a:r>
          </a:p>
          <a:p>
            <a:pPr algn="l"/>
            <a:r>
              <a:rPr lang="en-IN" dirty="0"/>
              <a:t>    {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PopupMenu</a:t>
            </a:r>
            <a:r>
              <a:rPr lang="en-IN" dirty="0"/>
              <a:t> popup = new </a:t>
            </a:r>
            <a:r>
              <a:rPr lang="en-IN" dirty="0" err="1"/>
              <a:t>PopupMenu</a:t>
            </a:r>
            <a:r>
              <a:rPr lang="en-IN" dirty="0"/>
              <a:t>(this, v);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popup.inflate</a:t>
            </a:r>
            <a:r>
              <a:rPr lang="en-IN" dirty="0"/>
              <a:t>(</a:t>
            </a:r>
            <a:r>
              <a:rPr lang="en-IN" dirty="0" err="1"/>
              <a:t>R.menu.popmenu</a:t>
            </a:r>
            <a:r>
              <a:rPr lang="en-IN" dirty="0"/>
              <a:t>);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popup.show</a:t>
            </a:r>
            <a:r>
              <a:rPr lang="en-IN" dirty="0"/>
              <a:t>();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popup.setOnMenuItemClickListener</a:t>
            </a:r>
            <a:r>
              <a:rPr lang="en-IN" dirty="0"/>
              <a:t>(this);</a:t>
            </a:r>
          </a:p>
          <a:p>
            <a:pPr algn="l"/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87628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541184"/>
          </a:xfrm>
        </p:spPr>
        <p:txBody>
          <a:bodyPr>
            <a:normAutofit fontScale="90000"/>
          </a:bodyPr>
          <a:lstStyle/>
          <a:p>
            <a:r>
              <a:rPr lang="en-IN" dirty="0"/>
              <a:t>Popup 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383" y="980502"/>
            <a:ext cx="10543141" cy="558555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dirty="0"/>
              <a:t>  @Override</a:t>
            </a:r>
          </a:p>
          <a:p>
            <a:pPr algn="l"/>
            <a:r>
              <a:rPr lang="en-IN" dirty="0"/>
              <a:t>    public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onMenuItemClick</a:t>
            </a:r>
            <a:r>
              <a:rPr lang="en-IN" dirty="0"/>
              <a:t>(</a:t>
            </a:r>
            <a:r>
              <a:rPr lang="en-IN" dirty="0" err="1"/>
              <a:t>MenuItem</a:t>
            </a:r>
            <a:r>
              <a:rPr lang="en-IN" dirty="0"/>
              <a:t> item) {</a:t>
            </a:r>
          </a:p>
          <a:p>
            <a:pPr algn="l"/>
            <a:r>
              <a:rPr lang="en-IN" dirty="0"/>
              <a:t>        switch (</a:t>
            </a:r>
            <a:r>
              <a:rPr lang="en-IN" dirty="0" err="1"/>
              <a:t>item.getItemId</a:t>
            </a:r>
            <a:r>
              <a:rPr lang="en-IN" dirty="0"/>
              <a:t>()) {</a:t>
            </a:r>
          </a:p>
          <a:p>
            <a:pPr algn="l"/>
            <a:r>
              <a:rPr lang="en-IN" dirty="0"/>
              <a:t>            case R.id.item1:</a:t>
            </a:r>
          </a:p>
          <a:p>
            <a:pPr algn="l"/>
            <a:r>
              <a:rPr lang="en-IN" dirty="0"/>
              <a:t>                </a:t>
            </a:r>
            <a:r>
              <a:rPr lang="en-IN" dirty="0" err="1"/>
              <a:t>Toast.makeText</a:t>
            </a:r>
            <a:r>
              <a:rPr lang="en-IN" dirty="0"/>
              <a:t>(</a:t>
            </a:r>
            <a:r>
              <a:rPr lang="en-IN" dirty="0" err="1"/>
              <a:t>getApplicationContext</a:t>
            </a:r>
            <a:r>
              <a:rPr lang="en-IN" dirty="0"/>
              <a:t>(), "option1 selected", </a:t>
            </a:r>
            <a:r>
              <a:rPr lang="en-IN" dirty="0" err="1"/>
              <a:t>Toast.LENGTH_SHORT</a:t>
            </a:r>
            <a:r>
              <a:rPr lang="en-IN" dirty="0"/>
              <a:t>).show();</a:t>
            </a:r>
          </a:p>
          <a:p>
            <a:pPr algn="l"/>
            <a:r>
              <a:rPr lang="en-IN" dirty="0"/>
              <a:t>                return true;</a:t>
            </a:r>
          </a:p>
          <a:p>
            <a:pPr algn="l"/>
            <a:r>
              <a:rPr lang="en-IN" dirty="0"/>
              <a:t>            case R.id.item2:</a:t>
            </a:r>
          </a:p>
          <a:p>
            <a:pPr algn="l"/>
            <a:r>
              <a:rPr lang="en-IN" dirty="0"/>
              <a:t>                </a:t>
            </a:r>
            <a:r>
              <a:rPr lang="en-IN" dirty="0" err="1"/>
              <a:t>Toast.makeText</a:t>
            </a:r>
            <a:r>
              <a:rPr lang="en-IN" dirty="0"/>
              <a:t>(</a:t>
            </a:r>
            <a:r>
              <a:rPr lang="en-IN" dirty="0" err="1"/>
              <a:t>getApplicationContext</a:t>
            </a:r>
            <a:r>
              <a:rPr lang="en-IN" dirty="0"/>
              <a:t>(), "option2 selected", </a:t>
            </a:r>
            <a:r>
              <a:rPr lang="en-IN" dirty="0" err="1"/>
              <a:t>Toast.LENGTH_SHORT</a:t>
            </a:r>
            <a:r>
              <a:rPr lang="en-IN" dirty="0"/>
              <a:t>).show();</a:t>
            </a:r>
          </a:p>
          <a:p>
            <a:pPr algn="l"/>
            <a:r>
              <a:rPr lang="en-IN" dirty="0"/>
              <a:t>                return true;</a:t>
            </a:r>
          </a:p>
          <a:p>
            <a:pPr algn="l"/>
            <a:r>
              <a:rPr lang="en-IN" dirty="0"/>
              <a:t>            default:</a:t>
            </a:r>
          </a:p>
          <a:p>
            <a:pPr algn="l"/>
            <a:r>
              <a:rPr lang="en-IN" dirty="0"/>
              <a:t>                return </a:t>
            </a:r>
            <a:r>
              <a:rPr lang="en-IN" dirty="0" err="1"/>
              <a:t>super.onContextItemSelected</a:t>
            </a:r>
            <a:r>
              <a:rPr lang="en-IN" dirty="0"/>
              <a:t>(item);</a:t>
            </a:r>
          </a:p>
          <a:p>
            <a:pPr algn="l"/>
            <a:r>
              <a:rPr lang="en-IN" dirty="0"/>
              <a:t>        }</a:t>
            </a:r>
          </a:p>
          <a:p>
            <a:pPr algn="l"/>
            <a:r>
              <a:rPr lang="en-IN" dirty="0"/>
              <a:t>    }</a:t>
            </a:r>
          </a:p>
          <a:p>
            <a:pPr algn="l"/>
            <a:r>
              <a:rPr lang="en-IN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26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871690"/>
          </a:xfrm>
        </p:spPr>
        <p:txBody>
          <a:bodyPr>
            <a:normAutofit fontScale="90000"/>
          </a:bodyPr>
          <a:lstStyle/>
          <a:p>
            <a:r>
              <a:rPr lang="en-IN" dirty="0"/>
              <a:t>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652053"/>
            <a:ext cx="9922525" cy="4914000"/>
          </a:xfrm>
        </p:spPr>
        <p:txBody>
          <a:bodyPr/>
          <a:lstStyle/>
          <a:p>
            <a:pPr algn="l"/>
            <a:r>
              <a:rPr lang="en-IN" dirty="0" err="1"/>
              <a:t>PopUp</a:t>
            </a:r>
            <a:r>
              <a:rPr lang="en-IN" dirty="0"/>
              <a:t> Menu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 popup menu displays a list of items in a vertical list that is anchored(</a:t>
            </a:r>
            <a:r>
              <a:rPr lang="en-IN" dirty="0" err="1"/>
              <a:t>sticked</a:t>
            </a:r>
            <a:r>
              <a:rPr lang="en-IN" dirty="0"/>
              <a:t>) to the view that invoked the menu.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206" y="2733732"/>
            <a:ext cx="2209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8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871690"/>
          </a:xfrm>
        </p:spPr>
        <p:txBody>
          <a:bodyPr>
            <a:normAutofit fontScale="90000"/>
          </a:bodyPr>
          <a:lstStyle/>
          <a:p>
            <a:r>
              <a:rPr lang="en-IN" dirty="0"/>
              <a:t>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652053"/>
            <a:ext cx="9922525" cy="4914000"/>
          </a:xfrm>
        </p:spPr>
        <p:txBody>
          <a:bodyPr/>
          <a:lstStyle/>
          <a:p>
            <a:pPr algn="l"/>
            <a:r>
              <a:rPr lang="en-IN" dirty="0"/>
              <a:t>How to create a Menu?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For all menu types mentioned above, Android provides a standard XML format to define menu items.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Instead of building a menu in your activity's code, you should define a menu and all its items in an XML menu resource.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You can then inflate the menu resource </a:t>
            </a:r>
            <a:r>
              <a:rPr lang="en-IN" dirty="0" err="1"/>
              <a:t>i.e</a:t>
            </a:r>
            <a:r>
              <a:rPr lang="en-IN" dirty="0"/>
              <a:t> load the XML files as a Menu object in your activity.</a:t>
            </a:r>
          </a:p>
        </p:txBody>
      </p:sp>
    </p:spTree>
    <p:extLst>
      <p:ext uri="{BB962C8B-B14F-4D97-AF65-F5344CB8AC3E}">
        <p14:creationId xmlns:p14="http://schemas.microsoft.com/office/powerpoint/2010/main" val="269450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871690"/>
          </a:xfrm>
        </p:spPr>
        <p:txBody>
          <a:bodyPr>
            <a:normAutofit fontScale="90000"/>
          </a:bodyPr>
          <a:lstStyle/>
          <a:p>
            <a:r>
              <a:rPr lang="en-IN" dirty="0"/>
              <a:t>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652053"/>
            <a:ext cx="9922525" cy="4914000"/>
          </a:xfrm>
        </p:spPr>
        <p:txBody>
          <a:bodyPr/>
          <a:lstStyle/>
          <a:p>
            <a:pPr algn="l"/>
            <a:r>
              <a:rPr lang="en-IN" dirty="0"/>
              <a:t>How to create a menu_file.xml file in menu directory?</a:t>
            </a:r>
          </a:p>
          <a:p>
            <a:pPr algn="l"/>
            <a:r>
              <a:rPr lang="en-IN" dirty="0"/>
              <a:t>To define the menu_file.xml file, first create a menu directory under res folder. This is done by right clicking on </a:t>
            </a:r>
            <a:r>
              <a:rPr lang="en-IN" b="1" dirty="0"/>
              <a:t>res --&gt; new --&gt; Android resource directory</a:t>
            </a:r>
            <a:r>
              <a:rPr lang="en-IN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541" y="3077206"/>
            <a:ext cx="60007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7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871690"/>
          </a:xfrm>
        </p:spPr>
        <p:txBody>
          <a:bodyPr>
            <a:normAutofit fontScale="90000"/>
          </a:bodyPr>
          <a:lstStyle/>
          <a:p>
            <a:r>
              <a:rPr lang="en-IN" dirty="0"/>
              <a:t>Menu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909" y="1852268"/>
            <a:ext cx="79914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4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871690"/>
          </a:xfrm>
        </p:spPr>
        <p:txBody>
          <a:bodyPr>
            <a:normAutofit fontScale="90000"/>
          </a:bodyPr>
          <a:lstStyle/>
          <a:p>
            <a:r>
              <a:rPr lang="en-IN" dirty="0"/>
              <a:t>Menu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91" y="1471612"/>
            <a:ext cx="8480059" cy="416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317"/>
            <a:ext cx="9922524" cy="871690"/>
          </a:xfrm>
        </p:spPr>
        <p:txBody>
          <a:bodyPr>
            <a:normAutofit fontScale="90000"/>
          </a:bodyPr>
          <a:lstStyle/>
          <a:p>
            <a:r>
              <a:rPr lang="en-IN" dirty="0"/>
              <a:t>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652053"/>
            <a:ext cx="9922525" cy="4914000"/>
          </a:xfrm>
        </p:spPr>
        <p:txBody>
          <a:bodyPr/>
          <a:lstStyle/>
          <a:p>
            <a:pPr algn="l"/>
            <a:r>
              <a:rPr lang="en-IN" dirty="0"/>
              <a:t>Give the name as </a:t>
            </a:r>
            <a:r>
              <a:rPr lang="en-IN" b="1" dirty="0"/>
              <a:t>menu_file.xml</a:t>
            </a:r>
            <a:r>
              <a:rPr lang="en-IN" dirty="0"/>
              <a:t> and click on Ok. The </a:t>
            </a:r>
            <a:r>
              <a:rPr lang="en-IN" b="1" dirty="0"/>
              <a:t>menu_file.xml</a:t>
            </a:r>
            <a:r>
              <a:rPr lang="en-IN" dirty="0"/>
              <a:t> file contains the following tags:</a:t>
            </a:r>
          </a:p>
          <a:p>
            <a:pPr algn="l"/>
            <a:r>
              <a:rPr lang="en-IN" b="1" dirty="0"/>
              <a:t>&lt;menu&gt;</a:t>
            </a:r>
            <a:r>
              <a:rPr lang="en-IN" dirty="0"/>
              <a:t>It defines a Menu, which is a container for menu items. A &lt;menu&gt; element must be the root node for the file and can hold one or more &lt;item&gt; and &lt;group&gt; elements.</a:t>
            </a:r>
          </a:p>
          <a:p>
            <a:pPr algn="l"/>
            <a:r>
              <a:rPr lang="en-IN" b="1" dirty="0"/>
              <a:t>&lt;item&gt;</a:t>
            </a:r>
            <a:r>
              <a:rPr lang="en-IN" dirty="0"/>
              <a:t>It creates a </a:t>
            </a:r>
            <a:r>
              <a:rPr lang="en-IN" dirty="0" err="1"/>
              <a:t>MenuItem</a:t>
            </a:r>
            <a:r>
              <a:rPr lang="en-IN" dirty="0"/>
              <a:t>, which represents a single item in a menu. This element may contain a nested &lt;menu&gt; element in order to create a submenu.</a:t>
            </a:r>
          </a:p>
          <a:p>
            <a:pPr algn="l"/>
            <a:r>
              <a:rPr lang="en-IN" b="1" dirty="0"/>
              <a:t>&lt;group&gt;</a:t>
            </a:r>
            <a:r>
              <a:rPr lang="en-IN" dirty="0"/>
              <a:t>It is an optional, invisible container for &lt;item&gt; elements. It allows you to categorize menu items so they share properties such as active state and visibility.</a:t>
            </a:r>
          </a:p>
          <a:p>
            <a:pPr algn="l"/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04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2964</Words>
  <Application>Microsoft Office PowerPoint</Application>
  <PresentationFormat>Widescreen</PresentationFormat>
  <Paragraphs>342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Menu</vt:lpstr>
      <vt:lpstr>Menu</vt:lpstr>
      <vt:lpstr>Menu</vt:lpstr>
      <vt:lpstr>Menu</vt:lpstr>
      <vt:lpstr>Menu</vt:lpstr>
      <vt:lpstr>Menu</vt:lpstr>
      <vt:lpstr>Menu</vt:lpstr>
      <vt:lpstr>Menu</vt:lpstr>
      <vt:lpstr>Menu</vt:lpstr>
      <vt:lpstr>Options Menu</vt:lpstr>
      <vt:lpstr>Options Menu</vt:lpstr>
      <vt:lpstr>Options Menu</vt:lpstr>
      <vt:lpstr>Options Menu</vt:lpstr>
      <vt:lpstr>Options Menu</vt:lpstr>
      <vt:lpstr>Options Menu</vt:lpstr>
      <vt:lpstr>Options Menu - Example</vt:lpstr>
      <vt:lpstr>Options Menu - Example</vt:lpstr>
      <vt:lpstr>Options Menu - Example</vt:lpstr>
      <vt:lpstr>Options Menu - Example</vt:lpstr>
      <vt:lpstr>Options Menu - Example</vt:lpstr>
      <vt:lpstr>PowerPoint Presentation</vt:lpstr>
      <vt:lpstr>Context Menu</vt:lpstr>
      <vt:lpstr>Context Menu</vt:lpstr>
      <vt:lpstr>Context Menu</vt:lpstr>
      <vt:lpstr>Context Menu</vt:lpstr>
      <vt:lpstr>Context Menu - Example</vt:lpstr>
      <vt:lpstr>Context Menu - Example</vt:lpstr>
      <vt:lpstr>Context Menu - Example</vt:lpstr>
      <vt:lpstr>Context Menu - Example</vt:lpstr>
      <vt:lpstr>Context Menu - Example</vt:lpstr>
      <vt:lpstr>Popup Menu - Example</vt:lpstr>
      <vt:lpstr>Popup Menu</vt:lpstr>
      <vt:lpstr>Popup Menu</vt:lpstr>
      <vt:lpstr>Popup Menu</vt:lpstr>
      <vt:lpstr>Popup Menu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24</cp:revision>
  <dcterms:created xsi:type="dcterms:W3CDTF">2020-12-02T08:02:23Z</dcterms:created>
  <dcterms:modified xsi:type="dcterms:W3CDTF">2023-01-04T08:31:46Z</dcterms:modified>
</cp:coreProperties>
</file>