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1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8DD2A-2AB3-49B7-BBF2-BCA14DD83A70}" type="datetimeFigureOut">
              <a:rPr lang="en-IN" smtClean="0"/>
              <a:t>11-01-2023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3D043-1B03-4011-916A-BC031FD23A1E}" type="slidenum">
              <a:rPr lang="en-IN" smtClean="0"/>
              <a:t>‹#›</a:t>
            </a:fld>
            <a:endParaRPr lang="en-IN"/>
          </a:p>
        </p:txBody>
      </p:sp>
    </p:spTree>
    <p:extLst>
      <p:ext uri="{BB962C8B-B14F-4D97-AF65-F5344CB8AC3E}">
        <p14:creationId xmlns:p14="http://schemas.microsoft.com/office/powerpoint/2010/main" val="1157187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53D043-1B03-4011-916A-BC031FD23A1E}" type="slidenum">
              <a:rPr lang="en-IN" smtClean="0"/>
              <a:t>1</a:t>
            </a:fld>
            <a:endParaRPr lang="en-IN"/>
          </a:p>
        </p:txBody>
      </p:sp>
    </p:spTree>
    <p:extLst>
      <p:ext uri="{BB962C8B-B14F-4D97-AF65-F5344CB8AC3E}">
        <p14:creationId xmlns:p14="http://schemas.microsoft.com/office/powerpoint/2010/main" val="327354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23E18A-CD1D-4503-90AA-68AE3B0A0A99}" type="datetime1">
              <a:rPr lang="en-IN" smtClean="0"/>
              <a:t>11-01-2023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170766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344D6-B888-4A3F-850D-840CD73F6304}" type="datetime1">
              <a:rPr lang="en-IN" smtClean="0"/>
              <a:t>11-01-2023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38455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059978-2105-4D76-9B8F-F941B7F159D0}" type="datetime1">
              <a:rPr lang="en-IN" smtClean="0"/>
              <a:t>11-01-2023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75116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296DF7B-681F-4C9B-9507-1B187D6F7843}" type="datetime1">
              <a:rPr lang="en-IN" smtClean="0"/>
              <a:t>11-01-2023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135537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EC27F-6AE2-4080-B7E1-0BB03141B630}" type="datetime1">
              <a:rPr lang="en-IN" smtClean="0"/>
              <a:t>11-01-2023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131514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8859C80-1027-4C9F-B956-D7AA48554078}" type="datetime1">
              <a:rPr lang="en-IN" smtClean="0"/>
              <a:t>11-01-2023</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92704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F24430F-E4D5-4849-9A8D-CD4C6BAD9D4D}" type="datetime1">
              <a:rPr lang="en-IN" smtClean="0"/>
              <a:t>11-01-2023</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357895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D9755B-D225-4A7B-B6B0-50D2A6FEEAE5}" type="datetime1">
              <a:rPr lang="en-IN" smtClean="0"/>
              <a:t>11-01-2023</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104643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5EACC-ADDF-4A75-BAD6-09DF8F37FB43}" type="datetime1">
              <a:rPr lang="en-IN" smtClean="0"/>
              <a:t>11-01-2023</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139673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777EB7-7788-4E82-85F9-79992D3BAEC8}" type="datetime1">
              <a:rPr lang="en-IN" smtClean="0"/>
              <a:t>11-01-2023</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15368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F013F1-0853-42FF-9C88-1C8F27306D97}" type="datetime1">
              <a:rPr lang="en-IN" smtClean="0"/>
              <a:t>11-01-2023</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140F5B76-9DF1-4311-A476-D505ABEC6A18}" type="slidenum">
              <a:rPr lang="en-IN" smtClean="0"/>
              <a:t>‹#›</a:t>
            </a:fld>
            <a:endParaRPr lang="en-IN"/>
          </a:p>
        </p:txBody>
      </p:sp>
    </p:spTree>
    <p:extLst>
      <p:ext uri="{BB962C8B-B14F-4D97-AF65-F5344CB8AC3E}">
        <p14:creationId xmlns:p14="http://schemas.microsoft.com/office/powerpoint/2010/main" val="278838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87C0B-D241-4C1B-A492-2678116524DC}" type="datetime1">
              <a:rPr lang="en-IN" smtClean="0"/>
              <a:t>11-01-2023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F5B76-9DF1-4311-A476-D505ABEC6A18}" type="slidenum">
              <a:rPr lang="en-IN" smtClean="0"/>
              <a:t>‹#›</a:t>
            </a:fld>
            <a:endParaRPr lang="en-IN"/>
          </a:p>
        </p:txBody>
      </p:sp>
    </p:spTree>
    <p:extLst>
      <p:ext uri="{BB962C8B-B14F-4D97-AF65-F5344CB8AC3E}">
        <p14:creationId xmlns:p14="http://schemas.microsoft.com/office/powerpoint/2010/main" val="124741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lstStyle/>
          <a:p>
            <a:pPr marL="342900" indent="-342900" algn="l">
              <a:buFont typeface="Arial" panose="020B0604020202020204" pitchFamily="34" charset="0"/>
              <a:buChar char="•"/>
            </a:pPr>
            <a:r>
              <a:rPr lang="en-IN" dirty="0"/>
              <a:t>Android provides many ways of storing data of an application. One of this way is called Shared Preferences. Shared Preferences allow you to save and retrieve data in the form of </a:t>
            </a:r>
            <a:r>
              <a:rPr lang="en-IN" dirty="0" err="1"/>
              <a:t>key,value</a:t>
            </a:r>
            <a:r>
              <a:rPr lang="en-IN" dirty="0"/>
              <a:t> pair.</a:t>
            </a:r>
          </a:p>
          <a:p>
            <a:pPr marL="342900" indent="-342900" algn="l">
              <a:buFont typeface="Arial" panose="020B0604020202020204" pitchFamily="34" charset="0"/>
              <a:buChar char="•"/>
            </a:pPr>
            <a:r>
              <a:rPr lang="en-IN" dirty="0"/>
              <a:t>Shared Preference can be used to save primitive data type: string, long, </a:t>
            </a:r>
            <a:r>
              <a:rPr lang="en-IN" dirty="0" err="1"/>
              <a:t>int</a:t>
            </a:r>
            <a:r>
              <a:rPr lang="en-IN" dirty="0"/>
              <a:t>, float and Boolean.</a:t>
            </a:r>
          </a:p>
          <a:p>
            <a:pPr algn="l"/>
            <a:r>
              <a:rPr lang="en-IN" dirty="0"/>
              <a:t>What Is Preference File?</a:t>
            </a:r>
          </a:p>
          <a:p>
            <a:pPr algn="l"/>
            <a:r>
              <a:rPr lang="en-IN" dirty="0"/>
              <a:t>A preference file is actually a xml file saved in internal memory of device. </a:t>
            </a:r>
          </a:p>
          <a:p>
            <a:pPr algn="l"/>
            <a:r>
              <a:rPr lang="en-IN" dirty="0"/>
              <a:t>Every application have some data stored in memory in a directory data/data/application package name</a:t>
            </a:r>
          </a:p>
          <a:p>
            <a:pPr algn="l"/>
            <a:r>
              <a:rPr lang="en-IN" dirty="0"/>
              <a:t> </a:t>
            </a:r>
            <a:r>
              <a:rPr lang="en-IN" dirty="0" err="1"/>
              <a:t>i.e</a:t>
            </a:r>
            <a:r>
              <a:rPr lang="en-IN" dirty="0"/>
              <a:t> data/data/</a:t>
            </a:r>
            <a:r>
              <a:rPr lang="en-IN" dirty="0" err="1"/>
              <a:t>com.example.appname</a:t>
            </a:r>
            <a:r>
              <a:rPr lang="en-IN" dirty="0"/>
              <a:t> so whenever </a:t>
            </a:r>
            <a:r>
              <a:rPr lang="en-IN" dirty="0" err="1"/>
              <a:t>getSharedPreferences</a:t>
            </a:r>
            <a:r>
              <a:rPr lang="en-IN" dirty="0"/>
              <a:t>(String </a:t>
            </a:r>
            <a:r>
              <a:rPr lang="en-IN" dirty="0" err="1"/>
              <a:t>name,int</a:t>
            </a:r>
            <a:r>
              <a:rPr lang="en-IN" dirty="0"/>
              <a:t> mode) function get called it validates the file that if it exists or it doesn’t then a new xml is created with passed name.</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1</a:t>
            </a:fld>
            <a:endParaRPr lang="en-IN"/>
          </a:p>
        </p:txBody>
      </p:sp>
    </p:spTree>
    <p:extLst>
      <p:ext uri="{BB962C8B-B14F-4D97-AF65-F5344CB8AC3E}">
        <p14:creationId xmlns:p14="http://schemas.microsoft.com/office/powerpoint/2010/main" val="180564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pic>
        <p:nvPicPr>
          <p:cNvPr id="5" name="Picture 4"/>
          <p:cNvPicPr>
            <a:picLocks noChangeAspect="1"/>
          </p:cNvPicPr>
          <p:nvPr/>
        </p:nvPicPr>
        <p:blipFill>
          <a:blip r:embed="rId2"/>
          <a:stretch>
            <a:fillRect/>
          </a:stretch>
        </p:blipFill>
        <p:spPr>
          <a:xfrm>
            <a:off x="4305300" y="1147762"/>
            <a:ext cx="3581400" cy="4562475"/>
          </a:xfrm>
          <a:prstGeom prst="rect">
            <a:avLst/>
          </a:prstGeom>
        </p:spPr>
      </p:pic>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140F5B76-9DF1-4311-A476-D505ABEC6A18}" type="slidenum">
              <a:rPr lang="en-IN" smtClean="0"/>
              <a:t>10</a:t>
            </a:fld>
            <a:endParaRPr lang="en-IN"/>
          </a:p>
        </p:txBody>
      </p:sp>
    </p:spTree>
    <p:extLst>
      <p:ext uri="{BB962C8B-B14F-4D97-AF65-F5344CB8AC3E}">
        <p14:creationId xmlns:p14="http://schemas.microsoft.com/office/powerpoint/2010/main" val="217269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947451"/>
            <a:ext cx="10550486" cy="5486400"/>
          </a:xfrm>
        </p:spPr>
        <p:txBody>
          <a:bodyPr>
            <a:normAutofit fontScale="55000" lnSpcReduction="20000"/>
          </a:bodyPr>
          <a:lstStyle/>
          <a:p>
            <a:pPr algn="l"/>
            <a:r>
              <a:rPr lang="en-IN" dirty="0"/>
              <a:t>&lt;?xml version="1.0" encoding="utf-8"?&gt;</a:t>
            </a:r>
          </a:p>
          <a:p>
            <a:pPr algn="l"/>
            <a:r>
              <a:rPr lang="en-IN" dirty="0"/>
              <a:t>&lt;</a:t>
            </a:r>
            <a:r>
              <a:rPr lang="en-IN" dirty="0" err="1"/>
              <a:t>LinearLayout</a:t>
            </a:r>
            <a:r>
              <a:rPr lang="en-IN" dirty="0"/>
              <a:t> </a:t>
            </a:r>
            <a:r>
              <a:rPr lang="en-IN" dirty="0" err="1"/>
              <a:t>xmlns:android</a:t>
            </a:r>
            <a:r>
              <a:rPr lang="en-IN" dirty="0"/>
              <a:t>="http://schemas.android.com/</a:t>
            </a:r>
            <a:r>
              <a:rPr lang="en-IN" dirty="0" err="1"/>
              <a:t>apk</a:t>
            </a:r>
            <a:r>
              <a:rPr lang="en-IN" dirty="0"/>
              <a:t>/res/android"</a:t>
            </a:r>
          </a:p>
          <a:p>
            <a:pPr algn="l"/>
            <a:r>
              <a:rPr lang="en-IN" dirty="0"/>
              <a:t>    </a:t>
            </a:r>
            <a:r>
              <a:rPr lang="en-IN" dirty="0" err="1"/>
              <a:t>xmlns:app</a:t>
            </a:r>
            <a:r>
              <a:rPr lang="en-IN" dirty="0"/>
              <a:t>="http://schemas.android.com/</a:t>
            </a:r>
            <a:r>
              <a:rPr lang="en-IN" dirty="0" err="1"/>
              <a:t>apk</a:t>
            </a:r>
            <a:r>
              <a:rPr lang="en-IN" dirty="0"/>
              <a:t>/res-auto"</a:t>
            </a:r>
          </a:p>
          <a:p>
            <a:pPr algn="l"/>
            <a:r>
              <a:rPr lang="en-IN" dirty="0"/>
              <a:t>    </a:t>
            </a:r>
            <a:r>
              <a:rPr lang="en-IN" dirty="0" err="1"/>
              <a:t>xmlns:tools</a:t>
            </a:r>
            <a:r>
              <a:rPr lang="en-IN" dirty="0"/>
              <a:t>="http://schemas.android.com/tools"</a:t>
            </a:r>
          </a:p>
          <a:p>
            <a:pPr algn="l"/>
            <a:r>
              <a:rPr lang="en-IN" dirty="0"/>
              <a:t>    </a:t>
            </a:r>
            <a:r>
              <a:rPr lang="en-IN" dirty="0" err="1"/>
              <a:t>android:layout_width</a:t>
            </a:r>
            <a:r>
              <a:rPr lang="en-IN" dirty="0"/>
              <a:t>="</a:t>
            </a:r>
            <a:r>
              <a:rPr lang="en-IN" dirty="0" err="1"/>
              <a:t>match_parent</a:t>
            </a:r>
            <a:r>
              <a:rPr lang="en-IN" dirty="0"/>
              <a:t>"</a:t>
            </a:r>
          </a:p>
          <a:p>
            <a:pPr algn="l"/>
            <a:r>
              <a:rPr lang="en-IN" dirty="0"/>
              <a:t>    </a:t>
            </a:r>
            <a:r>
              <a:rPr lang="en-IN" dirty="0" err="1"/>
              <a:t>android:layout_height</a:t>
            </a:r>
            <a:r>
              <a:rPr lang="en-IN" dirty="0"/>
              <a:t>="</a:t>
            </a:r>
            <a:r>
              <a:rPr lang="en-IN" dirty="0" err="1"/>
              <a:t>match_parent</a:t>
            </a:r>
            <a:r>
              <a:rPr lang="en-IN" dirty="0"/>
              <a:t>"</a:t>
            </a:r>
          </a:p>
          <a:p>
            <a:pPr algn="l"/>
            <a:r>
              <a:rPr lang="en-IN" dirty="0"/>
              <a:t>    </a:t>
            </a:r>
            <a:r>
              <a:rPr lang="en-IN" dirty="0" err="1"/>
              <a:t>android:orientation</a:t>
            </a:r>
            <a:r>
              <a:rPr lang="en-IN" dirty="0"/>
              <a:t>="vertical"</a:t>
            </a:r>
          </a:p>
          <a:p>
            <a:pPr algn="l"/>
            <a:r>
              <a:rPr lang="en-IN" dirty="0"/>
              <a:t>    </a:t>
            </a:r>
            <a:r>
              <a:rPr lang="en-IN" dirty="0" err="1"/>
              <a:t>tools:context</a:t>
            </a:r>
            <a:r>
              <a:rPr lang="en-IN" dirty="0"/>
              <a:t>=".</a:t>
            </a:r>
            <a:r>
              <a:rPr lang="en-IN" dirty="0" err="1"/>
              <a:t>MainActivity</a:t>
            </a:r>
            <a:r>
              <a:rPr lang="en-IN" dirty="0"/>
              <a:t>"&gt;</a:t>
            </a:r>
          </a:p>
          <a:p>
            <a:pPr algn="l"/>
            <a:r>
              <a:rPr lang="en-IN" dirty="0"/>
              <a:t>    &lt;</a:t>
            </a:r>
            <a:r>
              <a:rPr lang="en-IN" dirty="0" err="1"/>
              <a:t>TextView</a:t>
            </a:r>
            <a:endParaRPr lang="en-IN" dirty="0"/>
          </a:p>
          <a:p>
            <a:pPr algn="l"/>
            <a:r>
              <a:rPr lang="en-IN" dirty="0"/>
              <a:t>        </a:t>
            </a:r>
            <a:r>
              <a:rPr lang="en-IN" dirty="0" err="1"/>
              <a:t>android:id</a:t>
            </a:r>
            <a:r>
              <a:rPr lang="en-IN" dirty="0"/>
              <a:t>="@+id/</a:t>
            </a:r>
            <a:r>
              <a:rPr lang="en-IN" dirty="0" err="1"/>
              <a:t>textview</a:t>
            </a:r>
            <a:r>
              <a:rPr lang="en-IN" dirty="0"/>
              <a:t>"</a:t>
            </a:r>
          </a:p>
          <a:p>
            <a:pPr algn="l"/>
            <a:r>
              <a:rPr lang="en-IN" dirty="0"/>
              <a:t>        </a:t>
            </a:r>
            <a:r>
              <a:rPr lang="en-IN" dirty="0" err="1"/>
              <a:t>android:layout_width</a:t>
            </a:r>
            <a:r>
              <a:rPr lang="en-IN" dirty="0"/>
              <a:t>="</a:t>
            </a:r>
            <a:r>
              <a:rPr lang="en-IN" dirty="0" err="1"/>
              <a:t>match_parent</a:t>
            </a:r>
            <a:r>
              <a:rPr lang="en-IN" dirty="0"/>
              <a:t>"</a:t>
            </a:r>
          </a:p>
          <a:p>
            <a:pPr algn="l"/>
            <a:r>
              <a:rPr lang="en-IN" dirty="0"/>
              <a:t>        </a:t>
            </a:r>
            <a:r>
              <a:rPr lang="en-IN" dirty="0" err="1"/>
              <a:t>android:layout_height</a:t>
            </a:r>
            <a:r>
              <a:rPr lang="en-IN" dirty="0"/>
              <a:t>="</a:t>
            </a:r>
            <a:r>
              <a:rPr lang="en-IN" dirty="0" err="1"/>
              <a:t>wrap_content</a:t>
            </a:r>
            <a:r>
              <a:rPr lang="en-IN" dirty="0"/>
              <a:t>"</a:t>
            </a:r>
          </a:p>
          <a:p>
            <a:pPr algn="l"/>
            <a:r>
              <a:rPr lang="en-IN" dirty="0"/>
              <a:t>        </a:t>
            </a:r>
            <a:r>
              <a:rPr lang="en-IN" dirty="0" err="1"/>
              <a:t>android:gravity</a:t>
            </a:r>
            <a:r>
              <a:rPr lang="en-IN" dirty="0"/>
              <a:t>="</a:t>
            </a:r>
            <a:r>
              <a:rPr lang="en-IN" dirty="0" err="1"/>
              <a:t>center_horizontal</a:t>
            </a:r>
            <a:r>
              <a:rPr lang="en-IN" dirty="0"/>
              <a:t>"</a:t>
            </a:r>
          </a:p>
          <a:p>
            <a:pPr algn="l"/>
            <a:r>
              <a:rPr lang="en-IN" dirty="0"/>
              <a:t>        </a:t>
            </a:r>
            <a:r>
              <a:rPr lang="en-IN" dirty="0" err="1"/>
              <a:t>android:textSize</a:t>
            </a:r>
            <a:r>
              <a:rPr lang="en-IN" dirty="0"/>
              <a:t>="30sp"</a:t>
            </a:r>
          </a:p>
          <a:p>
            <a:pPr algn="l"/>
            <a:r>
              <a:rPr lang="en-IN" dirty="0"/>
              <a:t>        </a:t>
            </a:r>
            <a:r>
              <a:rPr lang="en-IN" dirty="0" err="1"/>
              <a:t>tools:text</a:t>
            </a:r>
            <a:r>
              <a:rPr lang="en-IN" dirty="0"/>
              <a:t>="Here will be our text" /&gt;</a:t>
            </a:r>
          </a:p>
          <a:p>
            <a:pPr algn="l"/>
            <a:r>
              <a:rPr lang="en-IN" dirty="0"/>
              <a:t>    &lt;</a:t>
            </a:r>
            <a:r>
              <a:rPr lang="en-IN" dirty="0" err="1"/>
              <a:t>EditText</a:t>
            </a:r>
            <a:endParaRPr lang="en-IN" dirty="0"/>
          </a:p>
          <a:p>
            <a:pPr algn="l"/>
            <a:r>
              <a:rPr lang="en-IN" dirty="0"/>
              <a:t>        </a:t>
            </a:r>
            <a:r>
              <a:rPr lang="en-IN" dirty="0" err="1"/>
              <a:t>android:id</a:t>
            </a:r>
            <a:r>
              <a:rPr lang="en-IN" dirty="0"/>
              <a:t>="@+id/</a:t>
            </a:r>
            <a:r>
              <a:rPr lang="en-IN" dirty="0" err="1"/>
              <a:t>edittext</a:t>
            </a:r>
            <a:r>
              <a:rPr lang="en-IN" dirty="0"/>
              <a:t>"</a:t>
            </a:r>
          </a:p>
          <a:p>
            <a:pPr algn="l"/>
            <a:r>
              <a:rPr lang="en-IN" dirty="0"/>
              <a:t>        </a:t>
            </a:r>
            <a:r>
              <a:rPr lang="en-IN" dirty="0" err="1"/>
              <a:t>android:layout_width</a:t>
            </a:r>
            <a:r>
              <a:rPr lang="en-IN" dirty="0"/>
              <a:t>="</a:t>
            </a:r>
            <a:r>
              <a:rPr lang="en-IN" dirty="0" err="1"/>
              <a:t>match_parent</a:t>
            </a:r>
            <a:r>
              <a:rPr lang="en-IN" dirty="0"/>
              <a:t>"</a:t>
            </a:r>
          </a:p>
          <a:p>
            <a:pPr algn="l"/>
            <a:r>
              <a:rPr lang="en-IN" dirty="0"/>
              <a:t>        </a:t>
            </a:r>
            <a:r>
              <a:rPr lang="en-IN" dirty="0" err="1"/>
              <a:t>android:layout_height</a:t>
            </a:r>
            <a:r>
              <a:rPr lang="en-IN" dirty="0"/>
              <a:t>="</a:t>
            </a:r>
            <a:r>
              <a:rPr lang="en-IN" dirty="0" err="1"/>
              <a:t>wrap_content</a:t>
            </a:r>
            <a:r>
              <a:rPr lang="en-IN" dirty="0"/>
              <a:t>" /&gt;</a:t>
            </a:r>
          </a:p>
          <a:p>
            <a:pPr algn="l"/>
            <a:r>
              <a:rPr lang="en-IN" dirty="0"/>
              <a:t>    </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11</a:t>
            </a:fld>
            <a:endParaRPr lang="en-IN"/>
          </a:p>
        </p:txBody>
      </p:sp>
    </p:spTree>
    <p:extLst>
      <p:ext uri="{BB962C8B-B14F-4D97-AF65-F5344CB8AC3E}">
        <p14:creationId xmlns:p14="http://schemas.microsoft.com/office/powerpoint/2010/main" val="228440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947451"/>
            <a:ext cx="10550486" cy="5486400"/>
          </a:xfrm>
        </p:spPr>
        <p:txBody>
          <a:bodyPr>
            <a:normAutofit fontScale="62500" lnSpcReduction="20000"/>
          </a:bodyPr>
          <a:lstStyle/>
          <a:p>
            <a:pPr algn="l"/>
            <a:r>
              <a:rPr lang="en-IN" dirty="0"/>
              <a:t>&lt;Button</a:t>
            </a:r>
          </a:p>
          <a:p>
            <a:pPr algn="l"/>
            <a:r>
              <a:rPr lang="en-IN" dirty="0"/>
              <a:t>        </a:t>
            </a:r>
            <a:r>
              <a:rPr lang="en-IN" dirty="0" err="1"/>
              <a:t>android:id</a:t>
            </a:r>
            <a:r>
              <a:rPr lang="en-IN" dirty="0"/>
              <a:t>="@+id/</a:t>
            </a:r>
            <a:r>
              <a:rPr lang="en-IN" dirty="0" err="1"/>
              <a:t>apply_text_button</a:t>
            </a:r>
            <a:r>
              <a:rPr lang="en-IN" dirty="0"/>
              <a:t>"</a:t>
            </a:r>
          </a:p>
          <a:p>
            <a:pPr algn="l"/>
            <a:r>
              <a:rPr lang="en-IN" dirty="0"/>
              <a:t>        </a:t>
            </a:r>
            <a:r>
              <a:rPr lang="en-IN" dirty="0" err="1"/>
              <a:t>android:layout_width</a:t>
            </a:r>
            <a:r>
              <a:rPr lang="en-IN" dirty="0"/>
              <a:t>="</a:t>
            </a:r>
            <a:r>
              <a:rPr lang="en-IN" dirty="0" err="1"/>
              <a:t>wrap_content</a:t>
            </a:r>
            <a:r>
              <a:rPr lang="en-IN" dirty="0"/>
              <a:t>"</a:t>
            </a:r>
          </a:p>
          <a:p>
            <a:pPr algn="l"/>
            <a:r>
              <a:rPr lang="en-IN" dirty="0"/>
              <a:t>        </a:t>
            </a:r>
            <a:r>
              <a:rPr lang="en-IN" dirty="0" err="1"/>
              <a:t>android:layout_height</a:t>
            </a:r>
            <a:r>
              <a:rPr lang="en-IN" dirty="0"/>
              <a:t>="</a:t>
            </a:r>
            <a:r>
              <a:rPr lang="en-IN" dirty="0" err="1"/>
              <a:t>wrap_content</a:t>
            </a:r>
            <a:r>
              <a:rPr lang="en-IN" dirty="0"/>
              <a:t>"</a:t>
            </a:r>
          </a:p>
          <a:p>
            <a:pPr algn="l"/>
            <a:r>
              <a:rPr lang="en-IN" dirty="0"/>
              <a:t>        </a:t>
            </a:r>
            <a:r>
              <a:rPr lang="en-IN" dirty="0" err="1"/>
              <a:t>android:layout_gravity</a:t>
            </a:r>
            <a:r>
              <a:rPr lang="en-IN" dirty="0"/>
              <a:t>="</a:t>
            </a:r>
            <a:r>
              <a:rPr lang="en-IN" dirty="0" err="1"/>
              <a:t>center_horizontal</a:t>
            </a:r>
            <a:r>
              <a:rPr lang="en-IN" dirty="0"/>
              <a:t>"</a:t>
            </a:r>
          </a:p>
          <a:p>
            <a:pPr algn="l"/>
            <a:r>
              <a:rPr lang="en-IN" dirty="0"/>
              <a:t>        </a:t>
            </a:r>
            <a:r>
              <a:rPr lang="en-IN" dirty="0" err="1"/>
              <a:t>android:text</a:t>
            </a:r>
            <a:r>
              <a:rPr lang="en-IN" dirty="0"/>
              <a:t>="apply text" /&gt;</a:t>
            </a:r>
          </a:p>
          <a:p>
            <a:pPr algn="l"/>
            <a:endParaRPr lang="en-IN" dirty="0"/>
          </a:p>
          <a:p>
            <a:pPr algn="l"/>
            <a:r>
              <a:rPr lang="en-IN" dirty="0"/>
              <a:t>&lt;Switch</a:t>
            </a:r>
          </a:p>
          <a:p>
            <a:pPr algn="l"/>
            <a:r>
              <a:rPr lang="en-IN" dirty="0"/>
              <a:t>        </a:t>
            </a:r>
            <a:r>
              <a:rPr lang="en-IN" dirty="0" err="1"/>
              <a:t>android:id</a:t>
            </a:r>
            <a:r>
              <a:rPr lang="en-IN" dirty="0"/>
              <a:t>="@+id/switch1"</a:t>
            </a:r>
          </a:p>
          <a:p>
            <a:pPr algn="l"/>
            <a:r>
              <a:rPr lang="en-IN" dirty="0"/>
              <a:t>        </a:t>
            </a:r>
            <a:r>
              <a:rPr lang="en-IN" dirty="0" err="1"/>
              <a:t>android:layout_width</a:t>
            </a:r>
            <a:r>
              <a:rPr lang="en-IN" dirty="0"/>
              <a:t>="</a:t>
            </a:r>
            <a:r>
              <a:rPr lang="en-IN" dirty="0" err="1"/>
              <a:t>wrap_content</a:t>
            </a:r>
            <a:r>
              <a:rPr lang="en-IN" dirty="0"/>
              <a:t>"</a:t>
            </a:r>
          </a:p>
          <a:p>
            <a:pPr algn="l"/>
            <a:r>
              <a:rPr lang="en-IN" dirty="0"/>
              <a:t>        </a:t>
            </a:r>
            <a:r>
              <a:rPr lang="en-IN" dirty="0" err="1"/>
              <a:t>android:layout_height</a:t>
            </a:r>
            <a:r>
              <a:rPr lang="en-IN" dirty="0"/>
              <a:t>="</a:t>
            </a:r>
            <a:r>
              <a:rPr lang="en-IN" dirty="0" err="1"/>
              <a:t>wrap_content</a:t>
            </a:r>
            <a:r>
              <a:rPr lang="en-IN" dirty="0"/>
              <a:t>"</a:t>
            </a:r>
          </a:p>
          <a:p>
            <a:pPr algn="l"/>
            <a:r>
              <a:rPr lang="en-IN" dirty="0"/>
              <a:t>        </a:t>
            </a:r>
            <a:r>
              <a:rPr lang="en-IN" dirty="0" err="1"/>
              <a:t>android:layout_gravity</a:t>
            </a:r>
            <a:r>
              <a:rPr lang="en-IN" dirty="0"/>
              <a:t>="</a:t>
            </a:r>
            <a:r>
              <a:rPr lang="en-IN" dirty="0" err="1"/>
              <a:t>center_horizontal</a:t>
            </a:r>
            <a:r>
              <a:rPr lang="en-IN" dirty="0"/>
              <a:t>" /&gt;</a:t>
            </a:r>
          </a:p>
          <a:p>
            <a:pPr algn="l"/>
            <a:r>
              <a:rPr lang="en-IN" dirty="0"/>
              <a:t>    &lt;Button</a:t>
            </a:r>
          </a:p>
          <a:p>
            <a:pPr algn="l"/>
            <a:r>
              <a:rPr lang="en-IN" dirty="0"/>
              <a:t>        </a:t>
            </a:r>
            <a:r>
              <a:rPr lang="en-IN" dirty="0" err="1"/>
              <a:t>android:id</a:t>
            </a:r>
            <a:r>
              <a:rPr lang="en-IN" dirty="0"/>
              <a:t>="@+id/</a:t>
            </a:r>
            <a:r>
              <a:rPr lang="en-IN" dirty="0" err="1"/>
              <a:t>save_button</a:t>
            </a:r>
            <a:r>
              <a:rPr lang="en-IN" dirty="0"/>
              <a:t>"</a:t>
            </a:r>
          </a:p>
          <a:p>
            <a:pPr algn="l"/>
            <a:r>
              <a:rPr lang="en-IN" dirty="0"/>
              <a:t>        </a:t>
            </a:r>
            <a:r>
              <a:rPr lang="en-IN" dirty="0" err="1"/>
              <a:t>android:layout_width</a:t>
            </a:r>
            <a:r>
              <a:rPr lang="en-IN" dirty="0"/>
              <a:t>="</a:t>
            </a:r>
            <a:r>
              <a:rPr lang="en-IN" dirty="0" err="1"/>
              <a:t>wrap_content</a:t>
            </a:r>
            <a:r>
              <a:rPr lang="en-IN" dirty="0"/>
              <a:t>"</a:t>
            </a:r>
          </a:p>
          <a:p>
            <a:pPr algn="l"/>
            <a:r>
              <a:rPr lang="en-IN" dirty="0"/>
              <a:t>        </a:t>
            </a:r>
            <a:r>
              <a:rPr lang="en-IN" dirty="0" err="1"/>
              <a:t>android:layout_height</a:t>
            </a:r>
            <a:r>
              <a:rPr lang="en-IN" dirty="0"/>
              <a:t>="</a:t>
            </a:r>
            <a:r>
              <a:rPr lang="en-IN" dirty="0" err="1"/>
              <a:t>wrap_content</a:t>
            </a:r>
            <a:r>
              <a:rPr lang="en-IN" dirty="0"/>
              <a:t>"</a:t>
            </a:r>
          </a:p>
          <a:p>
            <a:pPr algn="l"/>
            <a:r>
              <a:rPr lang="en-IN" dirty="0"/>
              <a:t>        </a:t>
            </a:r>
            <a:r>
              <a:rPr lang="en-IN" dirty="0" err="1"/>
              <a:t>android:layout_gravity</a:t>
            </a:r>
            <a:r>
              <a:rPr lang="en-IN" dirty="0"/>
              <a:t>="</a:t>
            </a:r>
            <a:r>
              <a:rPr lang="en-IN" dirty="0" err="1"/>
              <a:t>center_horizontal</a:t>
            </a:r>
            <a:r>
              <a:rPr lang="en-IN" dirty="0"/>
              <a:t>"</a:t>
            </a:r>
          </a:p>
          <a:p>
            <a:pPr algn="l"/>
            <a:r>
              <a:rPr lang="en-IN" dirty="0"/>
              <a:t>        </a:t>
            </a:r>
            <a:r>
              <a:rPr lang="en-IN" dirty="0" err="1"/>
              <a:t>android:text</a:t>
            </a:r>
            <a:r>
              <a:rPr lang="en-IN" dirty="0"/>
              <a:t>="save data" /&gt;</a:t>
            </a:r>
          </a:p>
          <a:p>
            <a:pPr algn="l"/>
            <a:r>
              <a:rPr lang="en-IN" dirty="0"/>
              <a:t>&lt;/</a:t>
            </a:r>
            <a:r>
              <a:rPr lang="en-IN" dirty="0" err="1"/>
              <a:t>LinearLayout</a:t>
            </a:r>
            <a:r>
              <a:rPr lang="en-IN" dirty="0"/>
              <a:t>&gt;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12</a:t>
            </a:fld>
            <a:endParaRPr lang="en-IN"/>
          </a:p>
        </p:txBody>
      </p:sp>
    </p:spTree>
    <p:extLst>
      <p:ext uri="{BB962C8B-B14F-4D97-AF65-F5344CB8AC3E}">
        <p14:creationId xmlns:p14="http://schemas.microsoft.com/office/powerpoint/2010/main" val="86440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947451"/>
            <a:ext cx="10550486" cy="5486400"/>
          </a:xfrm>
        </p:spPr>
        <p:txBody>
          <a:bodyPr>
            <a:normAutofit fontScale="47500" lnSpcReduction="20000"/>
          </a:bodyPr>
          <a:lstStyle/>
          <a:p>
            <a:pPr algn="l"/>
            <a:r>
              <a:rPr lang="en-IN" dirty="0"/>
              <a:t>import </a:t>
            </a:r>
            <a:r>
              <a:rPr lang="en-IN" dirty="0" err="1"/>
              <a:t>android.os.Bundle</a:t>
            </a:r>
            <a:r>
              <a:rPr lang="en-IN" dirty="0"/>
              <a:t>;</a:t>
            </a:r>
          </a:p>
          <a:p>
            <a:pPr algn="l"/>
            <a:r>
              <a:rPr lang="en-IN" dirty="0"/>
              <a:t>import </a:t>
            </a:r>
            <a:r>
              <a:rPr lang="en-IN" dirty="0" err="1"/>
              <a:t>android.view.View</a:t>
            </a:r>
            <a:r>
              <a:rPr lang="en-IN" dirty="0"/>
              <a:t>;</a:t>
            </a:r>
          </a:p>
          <a:p>
            <a:pPr algn="l"/>
            <a:r>
              <a:rPr lang="en-IN" dirty="0"/>
              <a:t>import </a:t>
            </a:r>
            <a:r>
              <a:rPr lang="en-IN" dirty="0" err="1"/>
              <a:t>android.widget.Button</a:t>
            </a:r>
            <a:r>
              <a:rPr lang="en-IN" dirty="0"/>
              <a:t>;</a:t>
            </a:r>
          </a:p>
          <a:p>
            <a:pPr algn="l"/>
            <a:r>
              <a:rPr lang="en-IN" dirty="0"/>
              <a:t>import </a:t>
            </a:r>
            <a:r>
              <a:rPr lang="en-IN" dirty="0" err="1"/>
              <a:t>android.widget.EditText</a:t>
            </a:r>
            <a:r>
              <a:rPr lang="en-IN" dirty="0"/>
              <a:t>;</a:t>
            </a:r>
          </a:p>
          <a:p>
            <a:pPr algn="l"/>
            <a:r>
              <a:rPr lang="en-IN" dirty="0"/>
              <a:t>import </a:t>
            </a:r>
            <a:r>
              <a:rPr lang="en-IN" dirty="0" err="1"/>
              <a:t>android.widget.Switch</a:t>
            </a:r>
            <a:r>
              <a:rPr lang="en-IN" dirty="0"/>
              <a:t>;</a:t>
            </a:r>
          </a:p>
          <a:p>
            <a:pPr algn="l"/>
            <a:r>
              <a:rPr lang="en-IN" dirty="0"/>
              <a:t>import </a:t>
            </a:r>
            <a:r>
              <a:rPr lang="en-IN" dirty="0" err="1"/>
              <a:t>android.widget.TextView</a:t>
            </a:r>
            <a:r>
              <a:rPr lang="en-IN" dirty="0"/>
              <a:t>;</a:t>
            </a:r>
          </a:p>
          <a:p>
            <a:pPr algn="l"/>
            <a:r>
              <a:rPr lang="en-IN" dirty="0"/>
              <a:t>import </a:t>
            </a:r>
            <a:r>
              <a:rPr lang="en-IN" dirty="0" err="1"/>
              <a:t>android.widget.Toast</a:t>
            </a:r>
            <a:r>
              <a:rPr lang="en-IN" dirty="0"/>
              <a:t>;</a:t>
            </a:r>
          </a:p>
          <a:p>
            <a:pPr algn="l"/>
            <a:endParaRPr lang="en-IN" dirty="0"/>
          </a:p>
          <a:p>
            <a:pPr algn="l"/>
            <a:r>
              <a:rPr lang="en-IN" dirty="0"/>
              <a:t>import </a:t>
            </a:r>
            <a:r>
              <a:rPr lang="en-IN" dirty="0" err="1"/>
              <a:t>androidx.appcompat.app.AppCompatActivity</a:t>
            </a:r>
            <a:r>
              <a:rPr lang="en-IN" dirty="0"/>
              <a:t>;</a:t>
            </a:r>
          </a:p>
          <a:p>
            <a:pPr algn="l"/>
            <a:endParaRPr lang="en-IN" dirty="0"/>
          </a:p>
          <a:p>
            <a:pPr algn="l"/>
            <a:r>
              <a:rPr lang="en-IN" dirty="0"/>
              <a:t>public class </a:t>
            </a:r>
            <a:r>
              <a:rPr lang="en-IN" dirty="0" err="1"/>
              <a:t>MainActivity</a:t>
            </a:r>
            <a:r>
              <a:rPr lang="en-IN" dirty="0"/>
              <a:t> extends </a:t>
            </a:r>
            <a:r>
              <a:rPr lang="en-IN" dirty="0" err="1"/>
              <a:t>AppCompatActivity</a:t>
            </a:r>
            <a:r>
              <a:rPr lang="en-IN" dirty="0"/>
              <a:t> {</a:t>
            </a:r>
          </a:p>
          <a:p>
            <a:pPr algn="l"/>
            <a:r>
              <a:rPr lang="en-IN" dirty="0"/>
              <a:t>    private </a:t>
            </a:r>
            <a:r>
              <a:rPr lang="en-IN" dirty="0" err="1"/>
              <a:t>TextView</a:t>
            </a:r>
            <a:r>
              <a:rPr lang="en-IN" dirty="0"/>
              <a:t> </a:t>
            </a:r>
            <a:r>
              <a:rPr lang="en-IN" dirty="0" err="1"/>
              <a:t>textView</a:t>
            </a:r>
            <a:r>
              <a:rPr lang="en-IN" dirty="0"/>
              <a:t>;</a:t>
            </a:r>
          </a:p>
          <a:p>
            <a:pPr algn="l"/>
            <a:r>
              <a:rPr lang="en-IN" dirty="0"/>
              <a:t>    private </a:t>
            </a:r>
            <a:r>
              <a:rPr lang="en-IN" dirty="0" err="1"/>
              <a:t>EditText</a:t>
            </a:r>
            <a:r>
              <a:rPr lang="en-IN" dirty="0"/>
              <a:t> </a:t>
            </a:r>
            <a:r>
              <a:rPr lang="en-IN" dirty="0" err="1"/>
              <a:t>editText</a:t>
            </a:r>
            <a:r>
              <a:rPr lang="en-IN" dirty="0"/>
              <a:t>;</a:t>
            </a:r>
          </a:p>
          <a:p>
            <a:pPr algn="l"/>
            <a:r>
              <a:rPr lang="en-IN" dirty="0"/>
              <a:t>    private Button </a:t>
            </a:r>
            <a:r>
              <a:rPr lang="en-IN" dirty="0" err="1"/>
              <a:t>applyTextButton</a:t>
            </a:r>
            <a:r>
              <a:rPr lang="en-IN" dirty="0"/>
              <a:t>;</a:t>
            </a:r>
          </a:p>
          <a:p>
            <a:pPr algn="l"/>
            <a:r>
              <a:rPr lang="en-IN" dirty="0"/>
              <a:t>    private Button </a:t>
            </a:r>
            <a:r>
              <a:rPr lang="en-IN" dirty="0" err="1"/>
              <a:t>saveButton</a:t>
            </a:r>
            <a:r>
              <a:rPr lang="en-IN" dirty="0"/>
              <a:t>;</a:t>
            </a:r>
          </a:p>
          <a:p>
            <a:pPr algn="l"/>
            <a:r>
              <a:rPr lang="en-IN" dirty="0"/>
              <a:t>    private Switch switch1;</a:t>
            </a:r>
          </a:p>
          <a:p>
            <a:pPr algn="l"/>
            <a:r>
              <a:rPr lang="en-IN" dirty="0"/>
              <a:t>    public static final String SHARED_PREFS = "</a:t>
            </a:r>
            <a:r>
              <a:rPr lang="en-IN" dirty="0" err="1"/>
              <a:t>sharedPrefs</a:t>
            </a:r>
            <a:r>
              <a:rPr lang="en-IN" dirty="0"/>
              <a:t>";</a:t>
            </a:r>
          </a:p>
          <a:p>
            <a:pPr algn="l"/>
            <a:r>
              <a:rPr lang="en-IN" dirty="0"/>
              <a:t>    public static final String TEXT = "text";</a:t>
            </a:r>
          </a:p>
          <a:p>
            <a:pPr algn="l"/>
            <a:r>
              <a:rPr lang="en-IN" dirty="0"/>
              <a:t>    public static final String SWITCH1 = "switch1";</a:t>
            </a:r>
          </a:p>
          <a:p>
            <a:pPr algn="l"/>
            <a:r>
              <a:rPr lang="en-IN" dirty="0"/>
              <a:t>    private String text;</a:t>
            </a:r>
          </a:p>
          <a:p>
            <a:pPr algn="l"/>
            <a:r>
              <a:rPr lang="en-IN" dirty="0"/>
              <a:t>    private </a:t>
            </a:r>
            <a:r>
              <a:rPr lang="en-IN" dirty="0" err="1"/>
              <a:t>boolean</a:t>
            </a:r>
            <a:r>
              <a:rPr lang="en-IN" dirty="0"/>
              <a:t> </a:t>
            </a:r>
            <a:r>
              <a:rPr lang="en-IN" dirty="0" err="1"/>
              <a:t>switchOnOff</a:t>
            </a:r>
            <a:r>
              <a:rPr lang="en-IN" dirty="0"/>
              <a: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13</a:t>
            </a:fld>
            <a:endParaRPr lang="en-IN"/>
          </a:p>
        </p:txBody>
      </p:sp>
    </p:spTree>
    <p:extLst>
      <p:ext uri="{BB962C8B-B14F-4D97-AF65-F5344CB8AC3E}">
        <p14:creationId xmlns:p14="http://schemas.microsoft.com/office/powerpoint/2010/main" val="260030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947451"/>
            <a:ext cx="10550486" cy="5486400"/>
          </a:xfrm>
        </p:spPr>
        <p:txBody>
          <a:bodyPr>
            <a:normAutofit fontScale="85000" lnSpcReduction="20000"/>
          </a:bodyPr>
          <a:lstStyle/>
          <a:p>
            <a:pPr algn="l">
              <a:spcBef>
                <a:spcPts val="0"/>
              </a:spcBef>
            </a:pPr>
            <a:r>
              <a:rPr lang="en-IN" dirty="0"/>
              <a:t>@Override</a:t>
            </a:r>
          </a:p>
          <a:p>
            <a:pPr algn="l">
              <a:spcBef>
                <a:spcPts val="0"/>
              </a:spcBef>
            </a:pPr>
            <a:r>
              <a:rPr lang="en-IN" dirty="0"/>
              <a:t>    protected void </a:t>
            </a:r>
            <a:r>
              <a:rPr lang="en-IN" dirty="0" err="1"/>
              <a:t>onCreate</a:t>
            </a:r>
            <a:r>
              <a:rPr lang="en-IN" dirty="0"/>
              <a:t>(Bundle </a:t>
            </a:r>
            <a:r>
              <a:rPr lang="en-IN" dirty="0" err="1"/>
              <a:t>savedInstanceState</a:t>
            </a:r>
            <a:r>
              <a:rPr lang="en-IN" dirty="0"/>
              <a:t>) {</a:t>
            </a:r>
          </a:p>
          <a:p>
            <a:pPr algn="l">
              <a:spcBef>
                <a:spcPts val="0"/>
              </a:spcBef>
            </a:pPr>
            <a:r>
              <a:rPr lang="en-IN" dirty="0"/>
              <a:t>        </a:t>
            </a:r>
            <a:r>
              <a:rPr lang="en-IN" dirty="0" err="1"/>
              <a:t>super.onCreate</a:t>
            </a:r>
            <a:r>
              <a:rPr lang="en-IN" dirty="0"/>
              <a:t>(</a:t>
            </a:r>
            <a:r>
              <a:rPr lang="en-IN" dirty="0" err="1"/>
              <a:t>savedInstanceState</a:t>
            </a:r>
            <a:r>
              <a:rPr lang="en-IN" dirty="0"/>
              <a:t>);</a:t>
            </a:r>
          </a:p>
          <a:p>
            <a:pPr algn="l">
              <a:spcBef>
                <a:spcPts val="0"/>
              </a:spcBef>
            </a:pPr>
            <a:r>
              <a:rPr lang="en-IN" dirty="0"/>
              <a:t>        </a:t>
            </a:r>
            <a:r>
              <a:rPr lang="en-IN" dirty="0" err="1"/>
              <a:t>setContentView</a:t>
            </a:r>
            <a:r>
              <a:rPr lang="en-IN" dirty="0"/>
              <a:t>(</a:t>
            </a:r>
            <a:r>
              <a:rPr lang="en-IN" dirty="0" err="1"/>
              <a:t>R.layout.activity_main</a:t>
            </a:r>
            <a:r>
              <a:rPr lang="en-IN" dirty="0"/>
              <a:t>);</a:t>
            </a:r>
          </a:p>
          <a:p>
            <a:pPr algn="l">
              <a:spcBef>
                <a:spcPts val="0"/>
              </a:spcBef>
            </a:pPr>
            <a:r>
              <a:rPr lang="en-IN" dirty="0"/>
              <a:t>        </a:t>
            </a:r>
            <a:r>
              <a:rPr lang="en-IN" dirty="0" err="1"/>
              <a:t>textView</a:t>
            </a:r>
            <a:r>
              <a:rPr lang="en-IN" dirty="0"/>
              <a:t> = </a:t>
            </a:r>
            <a:r>
              <a:rPr lang="en-IN" dirty="0" err="1"/>
              <a:t>findViewById</a:t>
            </a:r>
            <a:r>
              <a:rPr lang="en-IN" dirty="0"/>
              <a:t>(</a:t>
            </a:r>
            <a:r>
              <a:rPr lang="en-IN" dirty="0" err="1"/>
              <a:t>R.id.textview</a:t>
            </a:r>
            <a:r>
              <a:rPr lang="en-IN" dirty="0"/>
              <a:t>);</a:t>
            </a:r>
          </a:p>
          <a:p>
            <a:pPr algn="l">
              <a:spcBef>
                <a:spcPts val="0"/>
              </a:spcBef>
            </a:pPr>
            <a:r>
              <a:rPr lang="en-IN" dirty="0"/>
              <a:t>        </a:t>
            </a:r>
            <a:r>
              <a:rPr lang="en-IN" dirty="0" err="1"/>
              <a:t>editText</a:t>
            </a:r>
            <a:r>
              <a:rPr lang="en-IN" dirty="0"/>
              <a:t> = </a:t>
            </a:r>
            <a:r>
              <a:rPr lang="en-IN" dirty="0" err="1"/>
              <a:t>findViewById</a:t>
            </a:r>
            <a:r>
              <a:rPr lang="en-IN" dirty="0"/>
              <a:t>(</a:t>
            </a:r>
            <a:r>
              <a:rPr lang="en-IN" dirty="0" err="1"/>
              <a:t>R.id.edittext</a:t>
            </a:r>
            <a:r>
              <a:rPr lang="en-IN" dirty="0"/>
              <a:t>);</a:t>
            </a:r>
          </a:p>
          <a:p>
            <a:pPr algn="l">
              <a:spcBef>
                <a:spcPts val="0"/>
              </a:spcBef>
            </a:pPr>
            <a:r>
              <a:rPr lang="en-IN" dirty="0"/>
              <a:t>        </a:t>
            </a:r>
            <a:r>
              <a:rPr lang="en-IN" dirty="0" err="1"/>
              <a:t>applyTextButton</a:t>
            </a:r>
            <a:r>
              <a:rPr lang="en-IN" dirty="0"/>
              <a:t> = </a:t>
            </a:r>
            <a:r>
              <a:rPr lang="en-IN" dirty="0" err="1"/>
              <a:t>findViewById</a:t>
            </a:r>
            <a:r>
              <a:rPr lang="en-IN" dirty="0"/>
              <a:t>(</a:t>
            </a:r>
            <a:r>
              <a:rPr lang="en-IN" dirty="0" err="1"/>
              <a:t>R.id.apply_text_button</a:t>
            </a:r>
            <a:r>
              <a:rPr lang="en-IN" dirty="0"/>
              <a:t>);</a:t>
            </a:r>
          </a:p>
          <a:p>
            <a:pPr algn="l">
              <a:spcBef>
                <a:spcPts val="0"/>
              </a:spcBef>
            </a:pPr>
            <a:r>
              <a:rPr lang="en-IN" dirty="0"/>
              <a:t>        </a:t>
            </a:r>
            <a:r>
              <a:rPr lang="en-IN" dirty="0" err="1"/>
              <a:t>saveButton</a:t>
            </a:r>
            <a:r>
              <a:rPr lang="en-IN" dirty="0"/>
              <a:t> = </a:t>
            </a:r>
            <a:r>
              <a:rPr lang="en-IN" dirty="0" err="1"/>
              <a:t>findViewById</a:t>
            </a:r>
            <a:r>
              <a:rPr lang="en-IN" dirty="0"/>
              <a:t>(</a:t>
            </a:r>
            <a:r>
              <a:rPr lang="en-IN" dirty="0" err="1"/>
              <a:t>R.id.save_button</a:t>
            </a:r>
            <a:r>
              <a:rPr lang="en-IN" dirty="0"/>
              <a:t>);</a:t>
            </a:r>
          </a:p>
          <a:p>
            <a:pPr algn="l">
              <a:spcBef>
                <a:spcPts val="0"/>
              </a:spcBef>
            </a:pPr>
            <a:r>
              <a:rPr lang="en-IN" dirty="0"/>
              <a:t>        switch1 = </a:t>
            </a:r>
            <a:r>
              <a:rPr lang="en-IN" dirty="0" err="1"/>
              <a:t>findViewById</a:t>
            </a:r>
            <a:r>
              <a:rPr lang="en-IN" dirty="0"/>
              <a:t>(R.id.switch1);</a:t>
            </a:r>
          </a:p>
          <a:p>
            <a:pPr algn="l">
              <a:spcBef>
                <a:spcPts val="0"/>
              </a:spcBef>
            </a:pPr>
            <a:endParaRPr lang="en-IN" dirty="0"/>
          </a:p>
          <a:p>
            <a:pPr algn="l">
              <a:spcBef>
                <a:spcPts val="0"/>
              </a:spcBef>
            </a:pPr>
            <a:r>
              <a:rPr lang="en-IN" dirty="0"/>
              <a:t>        </a:t>
            </a:r>
            <a:r>
              <a:rPr lang="en-IN" dirty="0" err="1"/>
              <a:t>applyTextButton.setOnClickListener</a:t>
            </a:r>
            <a:r>
              <a:rPr lang="en-IN" dirty="0"/>
              <a:t>(new </a:t>
            </a:r>
            <a:r>
              <a:rPr lang="en-IN" dirty="0" err="1"/>
              <a:t>View.OnClickListener</a:t>
            </a:r>
            <a:r>
              <a:rPr lang="en-IN" dirty="0"/>
              <a:t>() {</a:t>
            </a:r>
          </a:p>
          <a:p>
            <a:pPr algn="l">
              <a:spcBef>
                <a:spcPts val="0"/>
              </a:spcBef>
            </a:pPr>
            <a:r>
              <a:rPr lang="en-IN" dirty="0"/>
              <a:t>            @Override</a:t>
            </a:r>
          </a:p>
          <a:p>
            <a:pPr algn="l">
              <a:spcBef>
                <a:spcPts val="0"/>
              </a:spcBef>
            </a:pPr>
            <a:r>
              <a:rPr lang="en-IN" dirty="0"/>
              <a:t>            public void </a:t>
            </a:r>
            <a:r>
              <a:rPr lang="en-IN" dirty="0" err="1"/>
              <a:t>onClick</a:t>
            </a:r>
            <a:r>
              <a:rPr lang="en-IN" dirty="0"/>
              <a:t>(View view) {</a:t>
            </a:r>
          </a:p>
          <a:p>
            <a:pPr algn="l">
              <a:spcBef>
                <a:spcPts val="0"/>
              </a:spcBef>
            </a:pPr>
            <a:r>
              <a:rPr lang="en-IN" dirty="0"/>
              <a:t>                </a:t>
            </a:r>
            <a:r>
              <a:rPr lang="en-IN" dirty="0" err="1"/>
              <a:t>textView.setText</a:t>
            </a:r>
            <a:r>
              <a:rPr lang="en-IN" dirty="0"/>
              <a:t>(</a:t>
            </a:r>
            <a:r>
              <a:rPr lang="en-IN" dirty="0" err="1"/>
              <a:t>editText.getText</a:t>
            </a:r>
            <a:r>
              <a:rPr lang="en-IN" dirty="0"/>
              <a:t>().</a:t>
            </a:r>
            <a:r>
              <a:rPr lang="en-IN" dirty="0" err="1"/>
              <a:t>toString</a:t>
            </a:r>
            <a:r>
              <a:rPr lang="en-IN" dirty="0"/>
              <a:t>());</a:t>
            </a:r>
          </a:p>
          <a:p>
            <a:pPr algn="l">
              <a:spcBef>
                <a:spcPts val="0"/>
              </a:spcBef>
            </a:pPr>
            <a:r>
              <a:rPr lang="en-IN" dirty="0"/>
              <a:t>            }</a:t>
            </a:r>
          </a:p>
          <a:p>
            <a:pPr algn="l">
              <a:spcBef>
                <a:spcPts val="0"/>
              </a:spcBef>
            </a:pPr>
            <a:r>
              <a:rPr lang="en-IN" dirty="0"/>
              <a:t>        });</a:t>
            </a:r>
          </a:p>
          <a:p>
            <a:pPr algn="l">
              <a:spcBef>
                <a:spcPts val="0"/>
              </a:spcBef>
            </a:pPr>
            <a:r>
              <a:rPr lang="en-IN" dirty="0"/>
              <a:t>        </a:t>
            </a:r>
            <a:r>
              <a:rPr lang="en-IN" dirty="0" err="1"/>
              <a:t>saveButton.setOnClickListener</a:t>
            </a:r>
            <a:r>
              <a:rPr lang="en-IN" dirty="0"/>
              <a:t>(new </a:t>
            </a:r>
            <a:r>
              <a:rPr lang="en-IN" dirty="0" err="1"/>
              <a:t>View.OnClickListener</a:t>
            </a:r>
            <a:r>
              <a:rPr lang="en-IN" dirty="0"/>
              <a:t>() {</a:t>
            </a:r>
          </a:p>
          <a:p>
            <a:pPr algn="l">
              <a:spcBef>
                <a:spcPts val="0"/>
              </a:spcBef>
            </a:pPr>
            <a:r>
              <a:rPr lang="en-IN" dirty="0"/>
              <a:t>            @Override</a:t>
            </a:r>
          </a:p>
          <a:p>
            <a:pPr algn="l">
              <a:spcBef>
                <a:spcPts val="0"/>
              </a:spcBef>
            </a:pPr>
            <a:r>
              <a:rPr lang="en-IN" dirty="0"/>
              <a:t>            public void </a:t>
            </a:r>
            <a:r>
              <a:rPr lang="en-IN" dirty="0" err="1"/>
              <a:t>onClick</a:t>
            </a:r>
            <a:r>
              <a:rPr lang="en-IN" dirty="0"/>
              <a:t>(View view) {</a:t>
            </a:r>
          </a:p>
          <a:p>
            <a:pPr algn="l">
              <a:spcBef>
                <a:spcPts val="0"/>
              </a:spcBef>
            </a:pPr>
            <a:r>
              <a:rPr lang="en-IN" dirty="0"/>
              <a:t>                </a:t>
            </a:r>
            <a:r>
              <a:rPr lang="en-IN" dirty="0" err="1"/>
              <a:t>saveData</a:t>
            </a:r>
            <a:r>
              <a:rPr lang="en-IN" dirty="0"/>
              <a:t>();</a:t>
            </a:r>
          </a:p>
          <a:p>
            <a:pPr algn="l">
              <a:spcBef>
                <a:spcPts val="0"/>
              </a:spcBef>
            </a:pPr>
            <a:r>
              <a:rPr lang="en-IN" dirty="0"/>
              <a:t>            }</a:t>
            </a:r>
          </a:p>
          <a:p>
            <a:pPr algn="l">
              <a:spcBef>
                <a:spcPts val="0"/>
              </a:spcBef>
            </a:pPr>
            <a:r>
              <a:rPr lang="en-IN" dirty="0"/>
              <a:t>        });</a:t>
            </a:r>
          </a:p>
          <a:p>
            <a:pPr algn="l">
              <a:spcBef>
                <a:spcPts val="0"/>
              </a:spcBef>
            </a:pPr>
            <a:r>
              <a:rPr lang="en-IN" dirty="0"/>
              <a:t>        </a:t>
            </a:r>
            <a:r>
              <a:rPr lang="en-IN" dirty="0" err="1"/>
              <a:t>loadData</a:t>
            </a:r>
            <a:r>
              <a:rPr lang="en-IN" dirty="0"/>
              <a:t>();</a:t>
            </a:r>
          </a:p>
          <a:p>
            <a:pPr algn="l">
              <a:spcBef>
                <a:spcPts val="0"/>
              </a:spcBef>
            </a:pPr>
            <a:r>
              <a:rPr lang="en-IN" dirty="0"/>
              <a:t>        </a:t>
            </a:r>
            <a:r>
              <a:rPr lang="en-IN" dirty="0" err="1"/>
              <a:t>updateViews</a:t>
            </a:r>
            <a:r>
              <a:rPr lang="en-IN" dirty="0"/>
              <a:t>();</a:t>
            </a:r>
          </a:p>
          <a:p>
            <a:pPr algn="l">
              <a:spcBef>
                <a:spcPts val="0"/>
              </a:spcBef>
            </a:pPr>
            <a:r>
              <a:rPr lang="en-IN" dirty="0"/>
              <a:t>    }</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14</a:t>
            </a:fld>
            <a:endParaRPr lang="en-IN"/>
          </a:p>
        </p:txBody>
      </p:sp>
    </p:spTree>
    <p:extLst>
      <p:ext uri="{BB962C8B-B14F-4D97-AF65-F5344CB8AC3E}">
        <p14:creationId xmlns:p14="http://schemas.microsoft.com/office/powerpoint/2010/main" val="19404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947451"/>
            <a:ext cx="10550486" cy="5486400"/>
          </a:xfrm>
        </p:spPr>
        <p:txBody>
          <a:bodyPr>
            <a:normAutofit/>
          </a:bodyPr>
          <a:lstStyle/>
          <a:p>
            <a:pPr algn="l"/>
            <a:r>
              <a:rPr lang="en-IN" dirty="0"/>
              <a:t>public void </a:t>
            </a:r>
            <a:r>
              <a:rPr lang="en-IN" dirty="0" err="1"/>
              <a:t>saveData</a:t>
            </a:r>
            <a:r>
              <a:rPr lang="en-IN" dirty="0"/>
              <a:t>() {</a:t>
            </a:r>
          </a:p>
          <a:p>
            <a:pPr algn="l"/>
            <a:r>
              <a:rPr lang="en-IN" dirty="0"/>
              <a:t>        </a:t>
            </a:r>
            <a:r>
              <a:rPr lang="en-IN" dirty="0" err="1"/>
              <a:t>SharedPreferences</a:t>
            </a:r>
            <a:r>
              <a:rPr lang="en-IN" dirty="0"/>
              <a:t> </a:t>
            </a:r>
            <a:r>
              <a:rPr lang="en-IN" dirty="0" err="1"/>
              <a:t>sharedPreferences</a:t>
            </a:r>
            <a:r>
              <a:rPr lang="en-IN" dirty="0"/>
              <a:t> = </a:t>
            </a:r>
            <a:r>
              <a:rPr lang="en-IN" dirty="0" err="1"/>
              <a:t>getSharedPreferences</a:t>
            </a:r>
            <a:r>
              <a:rPr lang="en-IN" dirty="0"/>
              <a:t>(SHARED_PREFS, MODE_PRIVATE);</a:t>
            </a:r>
          </a:p>
          <a:p>
            <a:pPr algn="l"/>
            <a:r>
              <a:rPr lang="en-IN" dirty="0"/>
              <a:t>        </a:t>
            </a:r>
            <a:r>
              <a:rPr lang="en-IN" dirty="0" err="1"/>
              <a:t>SharedPreferences.Editor</a:t>
            </a:r>
            <a:r>
              <a:rPr lang="en-IN" dirty="0"/>
              <a:t> editor = </a:t>
            </a:r>
            <a:r>
              <a:rPr lang="en-IN" dirty="0" err="1"/>
              <a:t>sharedPreferences.edit</a:t>
            </a:r>
            <a:r>
              <a:rPr lang="en-IN" dirty="0"/>
              <a:t>();</a:t>
            </a:r>
          </a:p>
          <a:p>
            <a:pPr algn="l"/>
            <a:r>
              <a:rPr lang="en-IN" dirty="0"/>
              <a:t>        </a:t>
            </a:r>
            <a:r>
              <a:rPr lang="en-IN" dirty="0" err="1"/>
              <a:t>editor.putString</a:t>
            </a:r>
            <a:r>
              <a:rPr lang="en-IN" dirty="0"/>
              <a:t>(TEXT, </a:t>
            </a:r>
            <a:r>
              <a:rPr lang="en-IN" dirty="0" err="1"/>
              <a:t>textView.getText</a:t>
            </a:r>
            <a:r>
              <a:rPr lang="en-IN" dirty="0"/>
              <a:t>().</a:t>
            </a:r>
            <a:r>
              <a:rPr lang="en-IN" dirty="0" err="1"/>
              <a:t>toString</a:t>
            </a:r>
            <a:r>
              <a:rPr lang="en-IN" dirty="0"/>
              <a:t>());</a:t>
            </a:r>
          </a:p>
          <a:p>
            <a:pPr algn="l"/>
            <a:r>
              <a:rPr lang="en-IN" dirty="0"/>
              <a:t>        </a:t>
            </a:r>
            <a:r>
              <a:rPr lang="en-IN" dirty="0" err="1"/>
              <a:t>editor.putBoolean</a:t>
            </a:r>
            <a:r>
              <a:rPr lang="en-IN" dirty="0"/>
              <a:t>(SWITCH1, switch1.isChecked());</a:t>
            </a:r>
          </a:p>
          <a:p>
            <a:pPr algn="l"/>
            <a:r>
              <a:rPr lang="en-IN" dirty="0"/>
              <a:t>        </a:t>
            </a:r>
            <a:r>
              <a:rPr lang="en-IN" dirty="0" err="1"/>
              <a:t>editor.apply</a:t>
            </a:r>
            <a:r>
              <a:rPr lang="en-IN" dirty="0"/>
              <a:t>();</a:t>
            </a:r>
          </a:p>
          <a:p>
            <a:pPr algn="l"/>
            <a:r>
              <a:rPr lang="en-IN" dirty="0"/>
              <a:t>        </a:t>
            </a:r>
            <a:r>
              <a:rPr lang="en-IN" dirty="0" err="1"/>
              <a:t>Toast.makeText</a:t>
            </a:r>
            <a:r>
              <a:rPr lang="en-IN" dirty="0"/>
              <a:t>(this, "Data saved", </a:t>
            </a:r>
            <a:r>
              <a:rPr lang="en-IN" dirty="0" err="1"/>
              <a:t>Toast.LENGTH_SHORT</a:t>
            </a:r>
            <a:r>
              <a:rPr lang="en-IN" dirty="0"/>
              <a:t>).show();</a:t>
            </a:r>
          </a:p>
          <a:p>
            <a:pPr algn="l"/>
            <a:r>
              <a:rPr lang="en-IN" dirty="0"/>
              <a:t>    }</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15</a:t>
            </a:fld>
            <a:endParaRPr lang="en-IN"/>
          </a:p>
        </p:txBody>
      </p:sp>
    </p:spTree>
    <p:extLst>
      <p:ext uri="{BB962C8B-B14F-4D97-AF65-F5344CB8AC3E}">
        <p14:creationId xmlns:p14="http://schemas.microsoft.com/office/powerpoint/2010/main" val="2642200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947451"/>
            <a:ext cx="10550486" cy="5486400"/>
          </a:xfrm>
        </p:spPr>
        <p:txBody>
          <a:bodyPr>
            <a:normAutofit lnSpcReduction="10000"/>
          </a:bodyPr>
          <a:lstStyle/>
          <a:p>
            <a:pPr algn="l"/>
            <a:r>
              <a:rPr lang="en-IN" dirty="0"/>
              <a:t>public void </a:t>
            </a:r>
            <a:r>
              <a:rPr lang="en-IN" dirty="0" err="1"/>
              <a:t>loadData</a:t>
            </a:r>
            <a:r>
              <a:rPr lang="en-IN" dirty="0"/>
              <a:t>()</a:t>
            </a:r>
          </a:p>
          <a:p>
            <a:pPr algn="l"/>
            <a:r>
              <a:rPr lang="en-IN" dirty="0"/>
              <a:t>{</a:t>
            </a:r>
          </a:p>
          <a:p>
            <a:pPr algn="l"/>
            <a:r>
              <a:rPr lang="en-IN" dirty="0"/>
              <a:t>    </a:t>
            </a:r>
            <a:r>
              <a:rPr lang="en-IN" dirty="0" err="1"/>
              <a:t>SharedPreferences</a:t>
            </a:r>
            <a:r>
              <a:rPr lang="en-IN" dirty="0"/>
              <a:t> </a:t>
            </a:r>
            <a:r>
              <a:rPr lang="en-IN" dirty="0" err="1"/>
              <a:t>sharedPreferences</a:t>
            </a:r>
            <a:r>
              <a:rPr lang="en-IN" dirty="0"/>
              <a:t> =</a:t>
            </a:r>
            <a:r>
              <a:rPr lang="en-IN" dirty="0" err="1"/>
              <a:t>getSharedPreferences</a:t>
            </a:r>
            <a:r>
              <a:rPr lang="en-IN" dirty="0"/>
              <a:t>(SHARED_PREFS, MODE_PRIVATE);</a:t>
            </a:r>
          </a:p>
          <a:p>
            <a:pPr algn="l"/>
            <a:r>
              <a:rPr lang="en-IN" dirty="0"/>
              <a:t>    text = </a:t>
            </a:r>
            <a:r>
              <a:rPr lang="en-IN" dirty="0" err="1"/>
              <a:t>sharedPreferences.getString</a:t>
            </a:r>
            <a:r>
              <a:rPr lang="en-IN" dirty="0"/>
              <a:t>(TEXT,"");</a:t>
            </a:r>
          </a:p>
          <a:p>
            <a:pPr algn="l"/>
            <a:r>
              <a:rPr lang="en-IN" dirty="0"/>
              <a:t>    </a:t>
            </a:r>
            <a:r>
              <a:rPr lang="en-IN" dirty="0" err="1"/>
              <a:t>switchOnOff</a:t>
            </a:r>
            <a:r>
              <a:rPr lang="en-IN" dirty="0"/>
              <a:t>=</a:t>
            </a:r>
            <a:r>
              <a:rPr lang="en-IN" dirty="0" err="1"/>
              <a:t>sharedPreferences.getBoolean</a:t>
            </a:r>
            <a:r>
              <a:rPr lang="en-IN" dirty="0"/>
              <a:t>(SWITCH1,false);</a:t>
            </a:r>
          </a:p>
          <a:p>
            <a:pPr algn="l"/>
            <a:r>
              <a:rPr lang="en-IN" dirty="0"/>
              <a:t>}</a:t>
            </a:r>
          </a:p>
          <a:p>
            <a:pPr algn="l"/>
            <a:endParaRPr lang="en-IN" dirty="0"/>
          </a:p>
          <a:p>
            <a:pPr algn="l"/>
            <a:r>
              <a:rPr lang="en-IN" dirty="0"/>
              <a:t>public void </a:t>
            </a:r>
            <a:r>
              <a:rPr lang="en-IN" dirty="0" err="1"/>
              <a:t>updateViews</a:t>
            </a:r>
            <a:r>
              <a:rPr lang="en-IN" dirty="0"/>
              <a:t>()</a:t>
            </a:r>
          </a:p>
          <a:p>
            <a:pPr algn="l"/>
            <a:r>
              <a:rPr lang="en-IN" dirty="0"/>
              <a:t>{</a:t>
            </a:r>
          </a:p>
          <a:p>
            <a:pPr algn="l"/>
            <a:r>
              <a:rPr lang="en-IN" dirty="0"/>
              <a:t>    </a:t>
            </a:r>
            <a:r>
              <a:rPr lang="en-IN" dirty="0" err="1"/>
              <a:t>textView.setText</a:t>
            </a:r>
            <a:r>
              <a:rPr lang="en-IN" dirty="0"/>
              <a:t>(text);</a:t>
            </a:r>
          </a:p>
          <a:p>
            <a:pPr algn="l"/>
            <a:r>
              <a:rPr lang="en-IN" dirty="0"/>
              <a:t>    switch1.setChecked(</a:t>
            </a:r>
            <a:r>
              <a:rPr lang="en-IN" dirty="0" err="1"/>
              <a:t>switchOnOff</a:t>
            </a:r>
            <a:r>
              <a:rPr lang="en-IN" dirty="0"/>
              <a:t>);</a:t>
            </a:r>
          </a:p>
          <a:p>
            <a:pPr algn="l">
              <a:tabLst>
                <a:tab pos="2147888" algn="l"/>
              </a:tabLst>
            </a:pPr>
            <a:r>
              <a:rPr lang="en-IN" dirty="0"/>
              <a: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16</a:t>
            </a:fld>
            <a:endParaRPr lang="en-IN"/>
          </a:p>
        </p:txBody>
      </p:sp>
    </p:spTree>
    <p:extLst>
      <p:ext uri="{BB962C8B-B14F-4D97-AF65-F5344CB8AC3E}">
        <p14:creationId xmlns:p14="http://schemas.microsoft.com/office/powerpoint/2010/main" val="48150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a:bodyPr>
          <a:lstStyle/>
          <a:p>
            <a:pPr algn="l"/>
            <a:r>
              <a:rPr lang="en-IN" dirty="0"/>
              <a:t>There are two different ways to save data in Android through Shared Preferences </a:t>
            </a:r>
          </a:p>
          <a:p>
            <a:pPr marL="892175" indent="-352425" algn="l">
              <a:buFont typeface="Arial" panose="020B0604020202020204" pitchFamily="34" charset="0"/>
              <a:buChar char="•"/>
            </a:pPr>
            <a:r>
              <a:rPr lang="en-IN" dirty="0"/>
              <a:t>Activity based preferences </a:t>
            </a:r>
          </a:p>
          <a:p>
            <a:pPr marL="892175" indent="-352425" algn="l">
              <a:buFont typeface="Arial" panose="020B0604020202020204" pitchFamily="34" charset="0"/>
              <a:buChar char="•"/>
            </a:pPr>
            <a:r>
              <a:rPr lang="en-IN" dirty="0"/>
              <a:t>Custom preferences.</a:t>
            </a:r>
          </a:p>
          <a:p>
            <a:pPr algn="l"/>
            <a:endParaRPr lang="en-IN" dirty="0"/>
          </a:p>
          <a:p>
            <a:pPr algn="l"/>
            <a:r>
              <a:rPr lang="en-IN" dirty="0"/>
              <a:t>Activity Preferences:</a:t>
            </a:r>
          </a:p>
          <a:p>
            <a:pPr marL="342900" indent="-342900" algn="l">
              <a:buFont typeface="Arial" panose="020B0604020202020204" pitchFamily="34" charset="0"/>
              <a:buChar char="•"/>
            </a:pPr>
            <a:r>
              <a:rPr lang="en-IN" dirty="0"/>
              <a:t>For activity preferences developer have to call function </a:t>
            </a:r>
            <a:r>
              <a:rPr lang="en-IN" dirty="0" err="1"/>
              <a:t>getPreferences</a:t>
            </a:r>
            <a:r>
              <a:rPr lang="en-IN" dirty="0"/>
              <a:t> (</a:t>
            </a:r>
            <a:r>
              <a:rPr lang="en-IN" dirty="0" err="1"/>
              <a:t>int</a:t>
            </a:r>
            <a:r>
              <a:rPr lang="en-IN" dirty="0"/>
              <a:t> mode) available in Activity class.</a:t>
            </a:r>
          </a:p>
          <a:p>
            <a:pPr marL="342900" indent="-342900" algn="l">
              <a:buFont typeface="Arial" panose="020B0604020202020204" pitchFamily="34" charset="0"/>
              <a:buChar char="•"/>
            </a:pPr>
            <a:r>
              <a:rPr lang="en-IN" dirty="0"/>
              <a:t>Use only when one preference file is needed in Activity.</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2</a:t>
            </a:fld>
            <a:endParaRPr lang="en-IN"/>
          </a:p>
        </p:txBody>
      </p:sp>
    </p:spTree>
    <p:extLst>
      <p:ext uri="{BB962C8B-B14F-4D97-AF65-F5344CB8AC3E}">
        <p14:creationId xmlns:p14="http://schemas.microsoft.com/office/powerpoint/2010/main" val="181808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a:bodyPr>
          <a:lstStyle/>
          <a:p>
            <a:pPr algn="l"/>
            <a:r>
              <a:rPr lang="en-IN" dirty="0"/>
              <a:t>Custom Preferences:</a:t>
            </a:r>
          </a:p>
          <a:p>
            <a:pPr marL="342900" indent="-342900" algn="l">
              <a:buFont typeface="Arial" panose="020B0604020202020204" pitchFamily="34" charset="0"/>
              <a:buChar char="•"/>
            </a:pPr>
            <a:r>
              <a:rPr lang="en-IN" dirty="0"/>
              <a:t>Developer needs to use </a:t>
            </a:r>
            <a:r>
              <a:rPr lang="en-IN" dirty="0" err="1"/>
              <a:t>getSharedPreferences</a:t>
            </a:r>
            <a:r>
              <a:rPr lang="en-IN" dirty="0"/>
              <a:t>(String </a:t>
            </a:r>
            <a:r>
              <a:rPr lang="en-IN" dirty="0" err="1"/>
              <a:t>name,int</a:t>
            </a:r>
            <a:r>
              <a:rPr lang="en-IN" dirty="0"/>
              <a:t> mode) for custom preferences</a:t>
            </a:r>
          </a:p>
          <a:p>
            <a:pPr marL="342900" indent="-342900" algn="l">
              <a:buFont typeface="Arial" panose="020B0604020202020204" pitchFamily="34" charset="0"/>
              <a:buChar char="•"/>
            </a:pPr>
            <a:r>
              <a:rPr lang="en-IN" dirty="0"/>
              <a:t>Used in cases when more than one preference file required in Activity</a:t>
            </a:r>
          </a:p>
          <a:p>
            <a:pPr marL="342900" indent="-342900" algn="l">
              <a:buFont typeface="Arial" panose="020B0604020202020204" pitchFamily="34" charset="0"/>
              <a:buChar char="•"/>
            </a:pPr>
            <a:r>
              <a:rPr lang="en-IN" dirty="0"/>
              <a:t>Name of the preference file is passed in first parameter</a:t>
            </a:r>
          </a:p>
          <a:p>
            <a:pPr marL="342900" indent="-342900" algn="l">
              <a:buFont typeface="Arial" panose="020B0604020202020204" pitchFamily="34" charset="0"/>
              <a:buChar char="•"/>
            </a:pPr>
            <a:r>
              <a:rPr lang="en-IN" dirty="0"/>
              <a:t>Custom Preferences can be created by calling function </a:t>
            </a:r>
            <a:r>
              <a:rPr lang="en-IN" dirty="0" err="1"/>
              <a:t>getSharedPreferences</a:t>
            </a:r>
            <a:r>
              <a:rPr lang="en-IN" dirty="0"/>
              <a:t>(String </a:t>
            </a:r>
            <a:r>
              <a:rPr lang="en-IN" dirty="0" err="1"/>
              <a:t>name,int</a:t>
            </a:r>
            <a:r>
              <a:rPr lang="en-IN" dirty="0"/>
              <a:t> mode), it can be called from anywhere in the application with reference of Context. Here name is any preferred name for example: </a:t>
            </a:r>
            <a:r>
              <a:rPr lang="en-IN" dirty="0" err="1"/>
              <a:t>User,Book</a:t>
            </a:r>
            <a:r>
              <a:rPr lang="en-IN" dirty="0"/>
              <a:t> etc. and mode is used to set kind of privacy for file.</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3</a:t>
            </a:fld>
            <a:endParaRPr lang="en-IN"/>
          </a:p>
        </p:txBody>
      </p:sp>
    </p:spTree>
    <p:extLst>
      <p:ext uri="{BB962C8B-B14F-4D97-AF65-F5344CB8AC3E}">
        <p14:creationId xmlns:p14="http://schemas.microsoft.com/office/powerpoint/2010/main" val="7855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fontScale="70000" lnSpcReduction="20000"/>
          </a:bodyPr>
          <a:lstStyle/>
          <a:p>
            <a:pPr algn="l"/>
            <a:r>
              <a:rPr lang="en-IN" b="1" dirty="0"/>
              <a:t>Mode And Its Type In Shared Preference:</a:t>
            </a:r>
          </a:p>
          <a:p>
            <a:pPr algn="l"/>
            <a:r>
              <a:rPr lang="en-IN" dirty="0"/>
              <a:t>To create activity based preferences or custom preferences developer have to pass mode to let the system know about privacy of preference file.</a:t>
            </a:r>
          </a:p>
          <a:p>
            <a:pPr algn="l"/>
            <a:r>
              <a:rPr lang="en-IN" dirty="0"/>
              <a:t>There are three types of Mode in Shared Preference:</a:t>
            </a:r>
          </a:p>
          <a:p>
            <a:pPr algn="l"/>
            <a:endParaRPr lang="en-IN" dirty="0"/>
          </a:p>
          <a:p>
            <a:pPr algn="l"/>
            <a:r>
              <a:rPr lang="en-IN" dirty="0" err="1"/>
              <a:t>Context.MODE_PRIVATE</a:t>
            </a:r>
            <a:r>
              <a:rPr lang="en-IN" dirty="0"/>
              <a:t> – default value (Not accessible outside of your application)</a:t>
            </a:r>
          </a:p>
          <a:p>
            <a:pPr algn="l"/>
            <a:r>
              <a:rPr lang="en-IN" dirty="0" err="1"/>
              <a:t>Context.MODE_WORLD_READABLE</a:t>
            </a:r>
            <a:r>
              <a:rPr lang="en-IN" dirty="0"/>
              <a:t> – readable to other apps</a:t>
            </a:r>
          </a:p>
          <a:p>
            <a:pPr algn="l"/>
            <a:r>
              <a:rPr lang="en-IN" dirty="0" err="1"/>
              <a:t>Context.MODE_WORLD_WRITEABLE</a:t>
            </a:r>
            <a:r>
              <a:rPr lang="en-IN" dirty="0"/>
              <a:t> – read/write to other apps</a:t>
            </a:r>
          </a:p>
          <a:p>
            <a:pPr algn="l"/>
            <a:r>
              <a:rPr lang="en-IN" dirty="0"/>
              <a:t>MODE_PRIVATE – It is a default mode. MODE_PRIVATE means that when any preference file is created with private mode then it will not be accessible outside of your application. This is the most common mode which is used.</a:t>
            </a:r>
          </a:p>
          <a:p>
            <a:pPr algn="l"/>
            <a:endParaRPr lang="en-IN" dirty="0"/>
          </a:p>
          <a:p>
            <a:pPr algn="l"/>
            <a:r>
              <a:rPr lang="en-IN" dirty="0"/>
              <a:t>MODE_WORLD_READABLE – If developer creates a shared preference file using mode world readable then it can be read by anyone who knows it’s name, so any other outside application can easily read data of your app. This mode is very rarely used in App.</a:t>
            </a:r>
          </a:p>
          <a:p>
            <a:pPr algn="l"/>
            <a:endParaRPr lang="en-IN" dirty="0"/>
          </a:p>
          <a:p>
            <a:pPr algn="l"/>
            <a:r>
              <a:rPr lang="en-IN" dirty="0"/>
              <a:t>MODE_WORLD_WRITEABLE – It’s similar to mode world readable but with both kind of accesses </a:t>
            </a:r>
            <a:r>
              <a:rPr lang="en-IN" dirty="0" err="1"/>
              <a:t>i.e</a:t>
            </a:r>
            <a:r>
              <a:rPr lang="en-IN" dirty="0"/>
              <a:t> read and write. This mode is never used in App by Developer.</a:t>
            </a:r>
          </a:p>
          <a:p>
            <a:pPr algn="l"/>
            <a:endParaRPr lang="en-IN" dirty="0"/>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4</a:t>
            </a:fld>
            <a:endParaRPr lang="en-IN"/>
          </a:p>
        </p:txBody>
      </p:sp>
    </p:spTree>
    <p:extLst>
      <p:ext uri="{BB962C8B-B14F-4D97-AF65-F5344CB8AC3E}">
        <p14:creationId xmlns:p14="http://schemas.microsoft.com/office/powerpoint/2010/main" val="337843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a:bodyPr>
          <a:lstStyle/>
          <a:p>
            <a:pPr algn="l"/>
            <a:r>
              <a:rPr lang="en-IN" dirty="0"/>
              <a:t>Creating Shared Preference:</a:t>
            </a:r>
          </a:p>
          <a:p>
            <a:pPr algn="l"/>
            <a:r>
              <a:rPr lang="en-IN" dirty="0"/>
              <a:t>To create shared preference developer needs to call </a:t>
            </a:r>
            <a:r>
              <a:rPr lang="en-IN" dirty="0" err="1"/>
              <a:t>getPreferences</a:t>
            </a:r>
            <a:r>
              <a:rPr lang="en-IN" dirty="0"/>
              <a:t>(</a:t>
            </a:r>
            <a:r>
              <a:rPr lang="en-IN" dirty="0" err="1"/>
              <a:t>int</a:t>
            </a:r>
            <a:r>
              <a:rPr lang="en-IN" dirty="0"/>
              <a:t> mode) or </a:t>
            </a:r>
            <a:r>
              <a:rPr lang="en-IN" dirty="0" err="1"/>
              <a:t>getSharedPreferences</a:t>
            </a:r>
            <a:r>
              <a:rPr lang="en-IN" dirty="0"/>
              <a:t>(String </a:t>
            </a:r>
            <a:r>
              <a:rPr lang="en-IN" dirty="0" err="1"/>
              <a:t>name,int</a:t>
            </a:r>
            <a:r>
              <a:rPr lang="en-IN" dirty="0"/>
              <a:t> mode) method. Both of the function return </a:t>
            </a:r>
            <a:r>
              <a:rPr lang="en-IN" dirty="0" err="1"/>
              <a:t>SharedPreferences</a:t>
            </a:r>
            <a:r>
              <a:rPr lang="en-IN" dirty="0"/>
              <a:t> object to deal with save and get values from preference file.</a:t>
            </a:r>
          </a:p>
          <a:p>
            <a:pPr algn="l"/>
            <a:endParaRPr lang="en-IN" dirty="0"/>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5</a:t>
            </a:fld>
            <a:endParaRPr lang="en-IN"/>
          </a:p>
        </p:txBody>
      </p:sp>
    </p:spTree>
    <p:extLst>
      <p:ext uri="{BB962C8B-B14F-4D97-AF65-F5344CB8AC3E}">
        <p14:creationId xmlns:p14="http://schemas.microsoft.com/office/powerpoint/2010/main" val="321082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fontScale="92500" lnSpcReduction="20000"/>
          </a:bodyPr>
          <a:lstStyle/>
          <a:p>
            <a:pPr algn="l"/>
            <a:r>
              <a:rPr lang="en-IN" b="1" dirty="0"/>
              <a:t>Save Data In </a:t>
            </a:r>
            <a:r>
              <a:rPr lang="en-IN" b="1" dirty="0" err="1"/>
              <a:t>SharedPreferences</a:t>
            </a:r>
            <a:r>
              <a:rPr lang="en-IN" b="1" dirty="0"/>
              <a:t>:</a:t>
            </a:r>
          </a:p>
          <a:p>
            <a:pPr algn="l"/>
            <a:r>
              <a:rPr lang="en-IN" dirty="0"/>
              <a:t>Step 1:</a:t>
            </a:r>
          </a:p>
          <a:p>
            <a:pPr algn="l"/>
            <a:r>
              <a:rPr lang="en-IN" dirty="0"/>
              <a:t>To save data in </a:t>
            </a:r>
            <a:r>
              <a:rPr lang="en-IN" dirty="0" err="1"/>
              <a:t>SharedPreferences</a:t>
            </a:r>
            <a:r>
              <a:rPr lang="en-IN" dirty="0"/>
              <a:t> developer need to called edit() function of </a:t>
            </a:r>
            <a:r>
              <a:rPr lang="en-IN" dirty="0" err="1"/>
              <a:t>SharedPreferences</a:t>
            </a:r>
            <a:r>
              <a:rPr lang="en-IN" dirty="0"/>
              <a:t> class which returns Editor class object.</a:t>
            </a:r>
          </a:p>
          <a:p>
            <a:pPr algn="l"/>
            <a:endParaRPr lang="en-IN" dirty="0"/>
          </a:p>
          <a:p>
            <a:pPr algn="l"/>
            <a:r>
              <a:rPr lang="en-IN" dirty="0"/>
              <a:t>Step 2:</a:t>
            </a:r>
          </a:p>
          <a:p>
            <a:pPr algn="l"/>
            <a:r>
              <a:rPr lang="en-IN" dirty="0"/>
              <a:t>Editor class provide different function to save primitive data. For example, Editor have all primitive data function including String type data as </a:t>
            </a:r>
            <a:r>
              <a:rPr lang="en-IN" dirty="0" err="1"/>
              <a:t>putInt</a:t>
            </a:r>
            <a:r>
              <a:rPr lang="en-IN" dirty="0"/>
              <a:t>(String </a:t>
            </a:r>
            <a:r>
              <a:rPr lang="en-IN" dirty="0" err="1"/>
              <a:t>keyName,int</a:t>
            </a:r>
            <a:r>
              <a:rPr lang="en-IN" dirty="0"/>
              <a:t> value).</a:t>
            </a:r>
          </a:p>
          <a:p>
            <a:pPr algn="l"/>
            <a:r>
              <a:rPr lang="en-IN" dirty="0"/>
              <a:t>Common primitive function format is: put + Primitive Type name (String </a:t>
            </a:r>
            <a:r>
              <a:rPr lang="en-IN" dirty="0" err="1"/>
              <a:t>keyname</a:t>
            </a:r>
            <a:r>
              <a:rPr lang="en-IN" dirty="0"/>
              <a:t>, Primitive Type value)</a:t>
            </a:r>
          </a:p>
          <a:p>
            <a:pPr algn="l"/>
            <a:endParaRPr lang="en-IN" dirty="0"/>
          </a:p>
          <a:p>
            <a:pPr algn="l"/>
            <a:r>
              <a:rPr lang="en-IN" dirty="0"/>
              <a:t>Step 3:</a:t>
            </a:r>
          </a:p>
          <a:p>
            <a:pPr algn="l"/>
            <a:r>
              <a:rPr lang="en-IN" dirty="0"/>
              <a:t>Now make sure that key name should be unique for any values you save otherwise it will be </a:t>
            </a:r>
            <a:r>
              <a:rPr lang="en-IN" dirty="0" err="1"/>
              <a:t>overrided</a:t>
            </a:r>
            <a:r>
              <a:rPr lang="en-IN" dirty="0"/>
              <a:t>. To exactly save the values you put in different primitive functions you must call commit()/apply() function of Editor.</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6</a:t>
            </a:fld>
            <a:endParaRPr lang="en-IN"/>
          </a:p>
        </p:txBody>
      </p:sp>
    </p:spTree>
    <p:extLst>
      <p:ext uri="{BB962C8B-B14F-4D97-AF65-F5344CB8AC3E}">
        <p14:creationId xmlns:p14="http://schemas.microsoft.com/office/powerpoint/2010/main" val="234208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a:bodyPr>
          <a:lstStyle/>
          <a:p>
            <a:pPr algn="l"/>
            <a:r>
              <a:rPr lang="en-IN" b="1" dirty="0"/>
              <a:t>Read or get data from </a:t>
            </a:r>
            <a:r>
              <a:rPr lang="en-IN" b="1" dirty="0" err="1"/>
              <a:t>SharedPreferences</a:t>
            </a:r>
            <a:endParaRPr lang="en-IN" b="1" dirty="0"/>
          </a:p>
          <a:p>
            <a:pPr algn="l"/>
            <a:r>
              <a:rPr lang="en-IN" dirty="0"/>
              <a:t>Step 1: To read data first developer have to get reference of </a:t>
            </a:r>
            <a:r>
              <a:rPr lang="en-IN" dirty="0" err="1"/>
              <a:t>SharedPreferences</a:t>
            </a:r>
            <a:r>
              <a:rPr lang="en-IN" dirty="0"/>
              <a:t> object by calling </a:t>
            </a:r>
            <a:r>
              <a:rPr lang="en-IN" dirty="0" err="1"/>
              <a:t>getPreferences</a:t>
            </a:r>
            <a:r>
              <a:rPr lang="en-IN" dirty="0"/>
              <a:t> (</a:t>
            </a:r>
            <a:r>
              <a:rPr lang="en-IN" dirty="0" err="1"/>
              <a:t>int</a:t>
            </a:r>
            <a:r>
              <a:rPr lang="en-IN" dirty="0"/>
              <a:t> mode) or </a:t>
            </a:r>
            <a:r>
              <a:rPr lang="en-IN" dirty="0" err="1"/>
              <a:t>getSharedPreferences</a:t>
            </a:r>
            <a:r>
              <a:rPr lang="en-IN" dirty="0"/>
              <a:t> (String </a:t>
            </a:r>
            <a:r>
              <a:rPr lang="en-IN" dirty="0" err="1"/>
              <a:t>name,int</a:t>
            </a:r>
            <a:r>
              <a:rPr lang="en-IN" dirty="0"/>
              <a:t> mode).</a:t>
            </a:r>
          </a:p>
          <a:p>
            <a:pPr algn="l"/>
            <a:endParaRPr lang="en-IN" dirty="0"/>
          </a:p>
          <a:p>
            <a:pPr algn="l"/>
            <a:r>
              <a:rPr lang="en-IN" dirty="0"/>
              <a:t>Step 2: Then developer can get values using </a:t>
            </a:r>
            <a:r>
              <a:rPr lang="en-IN" dirty="0" err="1"/>
              <a:t>SharedPreferences</a:t>
            </a:r>
            <a:r>
              <a:rPr lang="en-IN" dirty="0"/>
              <a:t> object by calling different primitive type function starting with </a:t>
            </a:r>
            <a:r>
              <a:rPr lang="en-IN" dirty="0" err="1"/>
              <a:t>get+Primitive</a:t>
            </a:r>
            <a:r>
              <a:rPr lang="en-IN" dirty="0"/>
              <a:t> Type name. Here every function has an additional parameter for every Primitive Type as default value in case there is no value found corresponding to passed key.</a:t>
            </a:r>
          </a:p>
          <a:p>
            <a:pPr algn="l"/>
            <a:r>
              <a:rPr lang="en-IN" dirty="0"/>
              <a:t>For example, to get saved </a:t>
            </a:r>
            <a:r>
              <a:rPr lang="en-IN" dirty="0" err="1"/>
              <a:t>int</a:t>
            </a:r>
            <a:r>
              <a:rPr lang="en-IN" dirty="0"/>
              <a:t> value just call </a:t>
            </a:r>
            <a:r>
              <a:rPr lang="en-IN" dirty="0" err="1"/>
              <a:t>getInt</a:t>
            </a:r>
            <a:r>
              <a:rPr lang="en-IN" dirty="0"/>
              <a:t>(“GameScore”,-1) function where “</a:t>
            </a:r>
            <a:r>
              <a:rPr lang="en-IN" dirty="0" err="1"/>
              <a:t>GameScore</a:t>
            </a:r>
            <a:r>
              <a:rPr lang="en-IN" dirty="0"/>
              <a:t>” is key and -1 is a default value in case no value was saved for </a:t>
            </a:r>
            <a:r>
              <a:rPr lang="en-IN" dirty="0" err="1"/>
              <a:t>GameScore</a:t>
            </a:r>
            <a:r>
              <a:rPr lang="en-IN" dirty="0"/>
              <a: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7</a:t>
            </a:fld>
            <a:endParaRPr lang="en-IN"/>
          </a:p>
        </p:txBody>
      </p:sp>
    </p:spTree>
    <p:extLst>
      <p:ext uri="{BB962C8B-B14F-4D97-AF65-F5344CB8AC3E}">
        <p14:creationId xmlns:p14="http://schemas.microsoft.com/office/powerpoint/2010/main" val="1966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a:bodyPr>
          <a:lstStyle/>
          <a:p>
            <a:pPr algn="l"/>
            <a:r>
              <a:rPr lang="en-IN" b="1" dirty="0"/>
              <a:t>Remove Data Or Clear All Data</a:t>
            </a:r>
          </a:p>
          <a:p>
            <a:pPr marL="342900" indent="-342900" algn="l">
              <a:buFont typeface="Arial" panose="020B0604020202020204" pitchFamily="34" charset="0"/>
              <a:buChar char="•"/>
            </a:pPr>
            <a:r>
              <a:rPr lang="en-IN" dirty="0"/>
              <a:t>Similar to save data there is a function remove(String key) in </a:t>
            </a:r>
            <a:r>
              <a:rPr lang="en-IN" dirty="0" err="1"/>
              <a:t>SharedPreferences.Editor</a:t>
            </a:r>
            <a:r>
              <a:rPr lang="en-IN" dirty="0"/>
              <a:t> to remove a particular key based data from preference file</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r>
              <a:rPr lang="en-IN" dirty="0"/>
              <a:t>To clear all data just call function clear() available in </a:t>
            </a:r>
            <a:r>
              <a:rPr lang="en-IN" dirty="0" err="1"/>
              <a:t>SharedPreferences.Editor</a:t>
            </a:r>
            <a:r>
              <a:rPr lang="en-IN" dirty="0"/>
              <a:t>. Make sure to call commit() method to save changes. So clear data will never delete the preference file but make it empty.</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8</a:t>
            </a:fld>
            <a:endParaRPr lang="en-IN"/>
          </a:p>
        </p:txBody>
      </p:sp>
    </p:spTree>
    <p:extLst>
      <p:ext uri="{BB962C8B-B14F-4D97-AF65-F5344CB8AC3E}">
        <p14:creationId xmlns:p14="http://schemas.microsoft.com/office/powerpoint/2010/main" val="189831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275" y="218980"/>
            <a:ext cx="10550486" cy="849656"/>
          </a:xfrm>
        </p:spPr>
        <p:txBody>
          <a:bodyPr>
            <a:normAutofit fontScale="90000"/>
          </a:bodyPr>
          <a:lstStyle/>
          <a:p>
            <a:r>
              <a:rPr lang="en-IN"/>
              <a:t>Shared Preference</a:t>
            </a:r>
          </a:p>
        </p:txBody>
      </p:sp>
      <p:sp>
        <p:nvSpPr>
          <p:cNvPr id="3" name="Subtitle 2"/>
          <p:cNvSpPr>
            <a:spLocks noGrp="1"/>
          </p:cNvSpPr>
          <p:nvPr>
            <p:ph type="subTitle" idx="1"/>
          </p:nvPr>
        </p:nvSpPr>
        <p:spPr>
          <a:xfrm>
            <a:off x="1050275" y="1376631"/>
            <a:ext cx="10550486" cy="5057220"/>
          </a:xfrm>
        </p:spPr>
        <p:txBody>
          <a:bodyPr>
            <a:normAutofit fontScale="92500" lnSpcReduction="20000"/>
          </a:bodyPr>
          <a:lstStyle/>
          <a:p>
            <a:pPr algn="l"/>
            <a:r>
              <a:rPr lang="en-IN" b="1" dirty="0"/>
              <a:t>Code Of Saving &amp; Retrieving Data in Shared Preference:</a:t>
            </a:r>
          </a:p>
          <a:p>
            <a:pPr algn="l"/>
            <a:r>
              <a:rPr lang="en-IN" dirty="0"/>
              <a:t>public static final String PREFS_GAME ="</a:t>
            </a:r>
            <a:r>
              <a:rPr lang="en-IN" dirty="0" err="1"/>
              <a:t>com.abhiandroid.abhiapp.GamePlay</a:t>
            </a:r>
            <a:r>
              <a:rPr lang="en-IN" dirty="0"/>
              <a:t>";</a:t>
            </a:r>
          </a:p>
          <a:p>
            <a:pPr algn="l"/>
            <a:r>
              <a:rPr lang="en-IN" dirty="0"/>
              <a:t>public static final String GAME_SCORE= "</a:t>
            </a:r>
            <a:r>
              <a:rPr lang="en-IN" dirty="0" err="1"/>
              <a:t>GameScore</a:t>
            </a:r>
            <a:r>
              <a:rPr lang="en-IN" dirty="0"/>
              <a:t>";</a:t>
            </a:r>
          </a:p>
          <a:p>
            <a:pPr algn="l"/>
            <a:endParaRPr lang="en-IN" dirty="0"/>
          </a:p>
          <a:p>
            <a:pPr algn="l"/>
            <a:r>
              <a:rPr lang="en-IN" dirty="0"/>
              <a:t>//======== Code to save data ===================</a:t>
            </a:r>
          </a:p>
          <a:p>
            <a:pPr algn="l"/>
            <a:endParaRPr lang="en-IN" dirty="0"/>
          </a:p>
          <a:p>
            <a:pPr algn="l"/>
            <a:r>
              <a:rPr lang="en-IN" dirty="0" err="1"/>
              <a:t>SharedPreferences</a:t>
            </a:r>
            <a:r>
              <a:rPr lang="en-IN" dirty="0"/>
              <a:t> </a:t>
            </a:r>
            <a:r>
              <a:rPr lang="en-IN" dirty="0" err="1"/>
              <a:t>sp</a:t>
            </a:r>
            <a:r>
              <a:rPr lang="en-IN" dirty="0"/>
              <a:t> = </a:t>
            </a:r>
            <a:r>
              <a:rPr lang="en-IN" dirty="0" err="1"/>
              <a:t>getSharedPreferences</a:t>
            </a:r>
            <a:r>
              <a:rPr lang="en-IN" dirty="0"/>
              <a:t>(PREFS_GAME ,</a:t>
            </a:r>
            <a:r>
              <a:rPr lang="en-IN" dirty="0" err="1"/>
              <a:t>Context.MODE_PRIVATE</a:t>
            </a:r>
            <a:r>
              <a:rPr lang="en-IN" dirty="0"/>
              <a:t>);</a:t>
            </a:r>
          </a:p>
          <a:p>
            <a:pPr algn="l"/>
            <a:r>
              <a:rPr lang="en-IN" dirty="0" err="1"/>
              <a:t>sp.edit</a:t>
            </a:r>
            <a:r>
              <a:rPr lang="en-IN" dirty="0"/>
              <a:t>().</a:t>
            </a:r>
            <a:r>
              <a:rPr lang="en-IN" dirty="0" err="1"/>
              <a:t>putInt</a:t>
            </a:r>
            <a:r>
              <a:rPr lang="en-IN" dirty="0"/>
              <a:t>(GAME_SCORE,100).commit();</a:t>
            </a:r>
          </a:p>
          <a:p>
            <a:pPr algn="l"/>
            <a:endParaRPr lang="en-IN" dirty="0"/>
          </a:p>
          <a:p>
            <a:pPr algn="l"/>
            <a:r>
              <a:rPr lang="en-IN" dirty="0"/>
              <a:t>//========= Code to get saved/ retrieve data ==============</a:t>
            </a:r>
          </a:p>
          <a:p>
            <a:pPr algn="l"/>
            <a:endParaRPr lang="en-IN" dirty="0"/>
          </a:p>
          <a:p>
            <a:pPr algn="l"/>
            <a:r>
              <a:rPr lang="en-IN" dirty="0" err="1"/>
              <a:t>SharedPreferences</a:t>
            </a:r>
            <a:r>
              <a:rPr lang="en-IN" dirty="0"/>
              <a:t> </a:t>
            </a:r>
            <a:r>
              <a:rPr lang="en-IN" dirty="0" err="1"/>
              <a:t>sp</a:t>
            </a:r>
            <a:r>
              <a:rPr lang="en-IN" dirty="0"/>
              <a:t> = </a:t>
            </a:r>
            <a:r>
              <a:rPr lang="en-IN" dirty="0" err="1"/>
              <a:t>getSharedPreferences</a:t>
            </a:r>
            <a:r>
              <a:rPr lang="en-IN" dirty="0"/>
              <a:t>(PREFS_GAME ,</a:t>
            </a:r>
            <a:r>
              <a:rPr lang="en-IN" dirty="0" err="1"/>
              <a:t>Context.MODE_PRIVATE</a:t>
            </a:r>
            <a:r>
              <a:rPr lang="en-IN" dirty="0"/>
              <a:t>);</a:t>
            </a:r>
          </a:p>
          <a:p>
            <a:pPr algn="l"/>
            <a:r>
              <a:rPr lang="en-IN" dirty="0" err="1"/>
              <a:t>int</a:t>
            </a:r>
            <a:r>
              <a:rPr lang="en-IN" dirty="0"/>
              <a:t> </a:t>
            </a:r>
            <a:r>
              <a:rPr lang="en-IN" dirty="0" err="1"/>
              <a:t>sc</a:t>
            </a:r>
            <a:r>
              <a:rPr lang="en-IN" dirty="0"/>
              <a:t>  = </a:t>
            </a:r>
            <a:r>
              <a:rPr lang="en-IN" dirty="0" err="1"/>
              <a:t>sp.getInt</a:t>
            </a:r>
            <a:r>
              <a:rPr lang="en-IN" dirty="0"/>
              <a:t>(GAME_SCORE,0);</a:t>
            </a:r>
          </a:p>
          <a:p>
            <a:pPr algn="l"/>
            <a:r>
              <a:rPr lang="en-IN" dirty="0" err="1"/>
              <a:t>Log.d</a:t>
            </a:r>
            <a:r>
              <a:rPr lang="en-IN" dirty="0"/>
              <a:t>("</a:t>
            </a:r>
            <a:r>
              <a:rPr lang="en-IN" dirty="0" err="1"/>
              <a:t>AbhiAndroid</a:t>
            </a:r>
            <a:r>
              <a:rPr lang="en-IN" dirty="0"/>
              <a:t>","achieved score  is "+ </a:t>
            </a:r>
            <a:r>
              <a:rPr lang="en-IN" dirty="0" err="1"/>
              <a:t>sc</a:t>
            </a:r>
            <a:r>
              <a:rPr lang="en-IN" dirty="0"/>
              <a: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140F5B76-9DF1-4311-A476-D505ABEC6A18}" type="slidenum">
              <a:rPr lang="en-IN" smtClean="0"/>
              <a:t>9</a:t>
            </a:fld>
            <a:endParaRPr lang="en-IN"/>
          </a:p>
        </p:txBody>
      </p:sp>
    </p:spTree>
    <p:extLst>
      <p:ext uri="{BB962C8B-B14F-4D97-AF65-F5344CB8AC3E}">
        <p14:creationId xmlns:p14="http://schemas.microsoft.com/office/powerpoint/2010/main" val="175330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1955</Words>
  <Application>Microsoft Office PowerPoint</Application>
  <PresentationFormat>Widescreen</PresentationFormat>
  <Paragraphs>219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lpstr>Shared Preference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Preference</dc:title>
  <dc:creator>admin</dc:creator>
  <cp:lastModifiedBy>admin</cp:lastModifiedBy>
  <cp:revision>15</cp:revision>
  <dcterms:created xsi:type="dcterms:W3CDTF">2020-12-30T06:44:16Z</dcterms:created>
  <dcterms:modified xsi:type="dcterms:W3CDTF">2023-01-11T06:53:10Z</dcterms:modified>
</cp:coreProperties>
</file>