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19"/>
  </p:notesMasterIdLst>
  <p:sldIdLst>
    <p:sldId id="256" r:id="rId2"/>
    <p:sldId id="268" r:id="rId3"/>
    <p:sldId id="258" r:id="rId4"/>
    <p:sldId id="261" r:id="rId5"/>
    <p:sldId id="267" r:id="rId6"/>
    <p:sldId id="259" r:id="rId7"/>
    <p:sldId id="269" r:id="rId8"/>
    <p:sldId id="270" r:id="rId9"/>
    <p:sldId id="257" r:id="rId10"/>
    <p:sldId id="271" r:id="rId11"/>
    <p:sldId id="272" r:id="rId12"/>
    <p:sldId id="260" r:id="rId13"/>
    <p:sldId id="263" r:id="rId14"/>
    <p:sldId id="27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88FB49-A52A-4BEF-A172-D4FC8D745A5A}" v="31" dt="2021-11-22T17:47:06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714" autoAdjust="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ky Vicky" userId="3f4a3d650e617b8f" providerId="LiveId" clId="{4F88FB49-A52A-4BEF-A172-D4FC8D745A5A}"/>
    <pc:docChg chg="undo custSel addSld modSld">
      <pc:chgData name="Vicky Vicky" userId="3f4a3d650e617b8f" providerId="LiveId" clId="{4F88FB49-A52A-4BEF-A172-D4FC8D745A5A}" dt="2021-11-22T17:51:34.958" v="1852" actId="478"/>
      <pc:docMkLst>
        <pc:docMk/>
      </pc:docMkLst>
      <pc:sldChg chg="addSp delSp modSp mod">
        <pc:chgData name="Vicky Vicky" userId="3f4a3d650e617b8f" providerId="LiveId" clId="{4F88FB49-A52A-4BEF-A172-D4FC8D745A5A}" dt="2021-11-22T16:59:08.065" v="1050" actId="1076"/>
        <pc:sldMkLst>
          <pc:docMk/>
          <pc:sldMk cId="1524570892" sldId="256"/>
        </pc:sldMkLst>
        <pc:spChg chg="mod">
          <ac:chgData name="Vicky Vicky" userId="3f4a3d650e617b8f" providerId="LiveId" clId="{4F88FB49-A52A-4BEF-A172-D4FC8D745A5A}" dt="2021-11-22T16:59:08.065" v="1050" actId="1076"/>
          <ac:spMkLst>
            <pc:docMk/>
            <pc:sldMk cId="1524570892" sldId="256"/>
            <ac:spMk id="2" creationId="{CC799A78-A8FF-41ED-91A2-39E1EF9B82D2}"/>
          </ac:spMkLst>
        </pc:spChg>
        <pc:spChg chg="mod">
          <ac:chgData name="Vicky Vicky" userId="3f4a3d650e617b8f" providerId="LiveId" clId="{4F88FB49-A52A-4BEF-A172-D4FC8D745A5A}" dt="2021-11-22T16:58:52.197" v="1046" actId="1076"/>
          <ac:spMkLst>
            <pc:docMk/>
            <pc:sldMk cId="1524570892" sldId="256"/>
            <ac:spMk id="3" creationId="{D455B527-0FAF-413F-8F8E-478243A23078}"/>
          </ac:spMkLst>
        </pc:spChg>
        <pc:spChg chg="add del mod">
          <ac:chgData name="Vicky Vicky" userId="3f4a3d650e617b8f" providerId="LiveId" clId="{4F88FB49-A52A-4BEF-A172-D4FC8D745A5A}" dt="2021-11-22T16:39:18.378" v="557" actId="21"/>
          <ac:spMkLst>
            <pc:docMk/>
            <pc:sldMk cId="1524570892" sldId="256"/>
            <ac:spMk id="58" creationId="{8D5556EA-25B2-4513-93D7-BB37E016F367}"/>
          </ac:spMkLst>
        </pc:spChg>
        <pc:graphicFrameChg chg="del">
          <ac:chgData name="Vicky Vicky" userId="3f4a3d650e617b8f" providerId="LiveId" clId="{4F88FB49-A52A-4BEF-A172-D4FC8D745A5A}" dt="2021-11-22T16:21:57.915" v="15" actId="478"/>
          <ac:graphicFrameMkLst>
            <pc:docMk/>
            <pc:sldMk cId="1524570892" sldId="256"/>
            <ac:graphicFrameMk id="6" creationId="{8CC4EF01-D8DE-4F46-9E97-F209FBF8565A}"/>
          </ac:graphicFrameMkLst>
        </pc:graphicFrameChg>
        <pc:picChg chg="add mod">
          <ac:chgData name="Vicky Vicky" userId="3f4a3d650e617b8f" providerId="LiveId" clId="{4F88FB49-A52A-4BEF-A172-D4FC8D745A5A}" dt="2021-11-22T16:41:59.353" v="683" actId="1076"/>
          <ac:picMkLst>
            <pc:docMk/>
            <pc:sldMk cId="1524570892" sldId="256"/>
            <ac:picMk id="60" creationId="{6AFF3513-DC17-4F02-994A-26CE2BB063B8}"/>
          </ac:picMkLst>
        </pc:picChg>
      </pc:sldChg>
      <pc:sldChg chg="addSp delSp modSp mod">
        <pc:chgData name="Vicky Vicky" userId="3f4a3d650e617b8f" providerId="LiveId" clId="{4F88FB49-A52A-4BEF-A172-D4FC8D745A5A}" dt="2021-11-22T17:51:29.604" v="1850" actId="478"/>
        <pc:sldMkLst>
          <pc:docMk/>
          <pc:sldMk cId="3816235718" sldId="257"/>
        </pc:sldMkLst>
        <pc:spChg chg="add mod">
          <ac:chgData name="Vicky Vicky" userId="3f4a3d650e617b8f" providerId="LiveId" clId="{4F88FB49-A52A-4BEF-A172-D4FC8D745A5A}" dt="2021-11-22T16:55:42.754" v="977" actId="20577"/>
          <ac:spMkLst>
            <pc:docMk/>
            <pc:sldMk cId="3816235718" sldId="257"/>
            <ac:spMk id="3" creationId="{F6FF0E1E-92EE-47DB-948C-C76A4F8B7169}"/>
          </ac:spMkLst>
        </pc:spChg>
        <pc:spChg chg="mod">
          <ac:chgData name="Vicky Vicky" userId="3f4a3d650e617b8f" providerId="LiveId" clId="{4F88FB49-A52A-4BEF-A172-D4FC8D745A5A}" dt="2021-11-22T17:51:09.195" v="1846" actId="403"/>
          <ac:spMkLst>
            <pc:docMk/>
            <pc:sldMk cId="3816235718" sldId="257"/>
            <ac:spMk id="4" creationId="{2A7A9965-D897-4C68-849C-67F973E3AC3B}"/>
          </ac:spMkLst>
        </pc:spChg>
        <pc:spChg chg="add mod">
          <ac:chgData name="Vicky Vicky" userId="3f4a3d650e617b8f" providerId="LiveId" clId="{4F88FB49-A52A-4BEF-A172-D4FC8D745A5A}" dt="2021-11-22T16:56:27.584" v="985" actId="20577"/>
          <ac:spMkLst>
            <pc:docMk/>
            <pc:sldMk cId="3816235718" sldId="257"/>
            <ac:spMk id="5" creationId="{3C979F84-A41A-4005-ABD3-32F53B284739}"/>
          </ac:spMkLst>
        </pc:spChg>
        <pc:spChg chg="add mod">
          <ac:chgData name="Vicky Vicky" userId="3f4a3d650e617b8f" providerId="LiveId" clId="{4F88FB49-A52A-4BEF-A172-D4FC8D745A5A}" dt="2021-11-22T16:56:19.223" v="981" actId="20577"/>
          <ac:spMkLst>
            <pc:docMk/>
            <pc:sldMk cId="3816235718" sldId="257"/>
            <ac:spMk id="6" creationId="{C2B6421F-70BF-43D3-8495-31FECCBC4ADC}"/>
          </ac:spMkLst>
        </pc:spChg>
        <pc:spChg chg="add mod">
          <ac:chgData name="Vicky Vicky" userId="3f4a3d650e617b8f" providerId="LiveId" clId="{4F88FB49-A52A-4BEF-A172-D4FC8D745A5A}" dt="2021-11-22T16:57:24.555" v="1007" actId="20577"/>
          <ac:spMkLst>
            <pc:docMk/>
            <pc:sldMk cId="3816235718" sldId="257"/>
            <ac:spMk id="7" creationId="{D5D9C787-144C-4205-B852-F2B48A351A92}"/>
          </ac:spMkLst>
        </pc:spChg>
        <pc:spChg chg="add mod">
          <ac:chgData name="Vicky Vicky" userId="3f4a3d650e617b8f" providerId="LiveId" clId="{4F88FB49-A52A-4BEF-A172-D4FC8D745A5A}" dt="2021-11-22T17:22:24.374" v="1411" actId="108"/>
          <ac:spMkLst>
            <pc:docMk/>
            <pc:sldMk cId="3816235718" sldId="257"/>
            <ac:spMk id="8" creationId="{AC77B818-3858-475C-8425-22707C5E3FF4}"/>
          </ac:spMkLst>
        </pc:spChg>
        <pc:spChg chg="add del mod">
          <ac:chgData name="Vicky Vicky" userId="3f4a3d650e617b8f" providerId="LiveId" clId="{4F88FB49-A52A-4BEF-A172-D4FC8D745A5A}" dt="2021-11-22T17:51:28.188" v="1849" actId="478"/>
          <ac:spMkLst>
            <pc:docMk/>
            <pc:sldMk cId="3816235718" sldId="257"/>
            <ac:spMk id="9" creationId="{734D10E4-8239-4F42-9018-D9E846DAA4FB}"/>
          </ac:spMkLst>
        </pc:spChg>
        <pc:spChg chg="add mod">
          <ac:chgData name="Vicky Vicky" userId="3f4a3d650e617b8f" providerId="LiveId" clId="{4F88FB49-A52A-4BEF-A172-D4FC8D745A5A}" dt="2021-11-22T16:45:36.265" v="712" actId="1076"/>
          <ac:spMkLst>
            <pc:docMk/>
            <pc:sldMk cId="3816235718" sldId="257"/>
            <ac:spMk id="13" creationId="{4D9455FB-F213-421F-A639-46865A4745D9}"/>
          </ac:spMkLst>
        </pc:spChg>
        <pc:spChg chg="add del mod">
          <ac:chgData name="Vicky Vicky" userId="3f4a3d650e617b8f" providerId="LiveId" clId="{4F88FB49-A52A-4BEF-A172-D4FC8D745A5A}" dt="2021-11-22T17:51:29.604" v="1850" actId="478"/>
          <ac:spMkLst>
            <pc:docMk/>
            <pc:sldMk cId="3816235718" sldId="257"/>
            <ac:spMk id="16" creationId="{F2ECF842-C2A9-47F1-B014-27A9628E3FD4}"/>
          </ac:spMkLst>
        </pc:spChg>
        <pc:picChg chg="add del mod">
          <ac:chgData name="Vicky Vicky" userId="3f4a3d650e617b8f" providerId="LiveId" clId="{4F88FB49-A52A-4BEF-A172-D4FC8D745A5A}" dt="2021-11-22T16:43:43.496" v="710" actId="478"/>
          <ac:picMkLst>
            <pc:docMk/>
            <pc:sldMk cId="3816235718" sldId="257"/>
            <ac:picMk id="10" creationId="{97387B78-2E3D-43D0-887F-5C8DC12ADC81}"/>
          </ac:picMkLst>
        </pc:picChg>
        <pc:picChg chg="add mod">
          <ac:chgData name="Vicky Vicky" userId="3f4a3d650e617b8f" providerId="LiveId" clId="{4F88FB49-A52A-4BEF-A172-D4FC8D745A5A}" dt="2021-11-22T16:45:41.677" v="713" actId="1076"/>
          <ac:picMkLst>
            <pc:docMk/>
            <pc:sldMk cId="3816235718" sldId="257"/>
            <ac:picMk id="11" creationId="{BE7FE42F-CBA9-4BD5-82B4-087749125195}"/>
          </ac:picMkLst>
        </pc:picChg>
        <pc:picChg chg="add mod">
          <ac:chgData name="Vicky Vicky" userId="3f4a3d650e617b8f" providerId="LiveId" clId="{4F88FB49-A52A-4BEF-A172-D4FC8D745A5A}" dt="2021-11-22T16:45:36.265" v="712" actId="1076"/>
          <ac:picMkLst>
            <pc:docMk/>
            <pc:sldMk cId="3816235718" sldId="257"/>
            <ac:picMk id="12" creationId="{F206303B-4052-4347-9409-895B1E249359}"/>
          </ac:picMkLst>
        </pc:picChg>
        <pc:picChg chg="add mod">
          <ac:chgData name="Vicky Vicky" userId="3f4a3d650e617b8f" providerId="LiveId" clId="{4F88FB49-A52A-4BEF-A172-D4FC8D745A5A}" dt="2021-11-22T16:48:35.607" v="728" actId="1076"/>
          <ac:picMkLst>
            <pc:docMk/>
            <pc:sldMk cId="3816235718" sldId="257"/>
            <ac:picMk id="15" creationId="{8720DED6-3B14-443E-BF5A-210177F03ECB}"/>
          </ac:picMkLst>
        </pc:picChg>
      </pc:sldChg>
      <pc:sldChg chg="addSp delSp modSp new mod">
        <pc:chgData name="Vicky Vicky" userId="3f4a3d650e617b8f" providerId="LiveId" clId="{4F88FB49-A52A-4BEF-A172-D4FC8D745A5A}" dt="2021-11-22T17:48:58.964" v="1790" actId="1076"/>
        <pc:sldMkLst>
          <pc:docMk/>
          <pc:sldMk cId="3928343835" sldId="258"/>
        </pc:sldMkLst>
        <pc:spChg chg="del">
          <ac:chgData name="Vicky Vicky" userId="3f4a3d650e617b8f" providerId="LiveId" clId="{4F88FB49-A52A-4BEF-A172-D4FC8D745A5A}" dt="2021-11-22T17:05:32.534" v="1052" actId="478"/>
          <ac:spMkLst>
            <pc:docMk/>
            <pc:sldMk cId="3928343835" sldId="258"/>
            <ac:spMk id="2" creationId="{11A8BF44-3A3A-4E38-BE03-61F8E6EE4F7D}"/>
          </ac:spMkLst>
        </pc:spChg>
        <pc:spChg chg="del">
          <ac:chgData name="Vicky Vicky" userId="3f4a3d650e617b8f" providerId="LiveId" clId="{4F88FB49-A52A-4BEF-A172-D4FC8D745A5A}" dt="2021-11-22T17:05:33.888" v="1053" actId="478"/>
          <ac:spMkLst>
            <pc:docMk/>
            <pc:sldMk cId="3928343835" sldId="258"/>
            <ac:spMk id="3" creationId="{D643D5CC-D47E-49AF-A749-89E9160F02FA}"/>
          </ac:spMkLst>
        </pc:spChg>
        <pc:spChg chg="add mod">
          <ac:chgData name="Vicky Vicky" userId="3f4a3d650e617b8f" providerId="LiveId" clId="{4F88FB49-A52A-4BEF-A172-D4FC8D745A5A}" dt="2021-11-22T17:19:35.977" v="1384" actId="21"/>
          <ac:spMkLst>
            <pc:docMk/>
            <pc:sldMk cId="3928343835" sldId="258"/>
            <ac:spMk id="5" creationId="{16B7BE6E-9E05-4D3F-AC6B-036531780A3D}"/>
          </ac:spMkLst>
        </pc:spChg>
        <pc:spChg chg="add mod">
          <ac:chgData name="Vicky Vicky" userId="3f4a3d650e617b8f" providerId="LiveId" clId="{4F88FB49-A52A-4BEF-A172-D4FC8D745A5A}" dt="2021-11-22T17:21:27.037" v="1402" actId="14100"/>
          <ac:spMkLst>
            <pc:docMk/>
            <pc:sldMk cId="3928343835" sldId="258"/>
            <ac:spMk id="6" creationId="{3E177067-5A64-458C-83C4-8699171A61B3}"/>
          </ac:spMkLst>
        </pc:spChg>
        <pc:spChg chg="add mod">
          <ac:chgData name="Vicky Vicky" userId="3f4a3d650e617b8f" providerId="LiveId" clId="{4F88FB49-A52A-4BEF-A172-D4FC8D745A5A}" dt="2021-11-22T17:13:21.367" v="1098" actId="208"/>
          <ac:spMkLst>
            <pc:docMk/>
            <pc:sldMk cId="3928343835" sldId="258"/>
            <ac:spMk id="7" creationId="{1607FFE3-9060-48D6-A95A-5F509C424118}"/>
          </ac:spMkLst>
        </pc:spChg>
        <pc:spChg chg="add del mod">
          <ac:chgData name="Vicky Vicky" userId="3f4a3d650e617b8f" providerId="LiveId" clId="{4F88FB49-A52A-4BEF-A172-D4FC8D745A5A}" dt="2021-11-22T17:10:51.118" v="1085" actId="478"/>
          <ac:spMkLst>
            <pc:docMk/>
            <pc:sldMk cId="3928343835" sldId="258"/>
            <ac:spMk id="8" creationId="{8FD52B35-330D-4F01-A75F-10227EAF1667}"/>
          </ac:spMkLst>
        </pc:spChg>
        <pc:spChg chg="add del mod">
          <ac:chgData name="Vicky Vicky" userId="3f4a3d650e617b8f" providerId="LiveId" clId="{4F88FB49-A52A-4BEF-A172-D4FC8D745A5A}" dt="2021-11-22T17:16:25.014" v="1220" actId="478"/>
          <ac:spMkLst>
            <pc:docMk/>
            <pc:sldMk cId="3928343835" sldId="258"/>
            <ac:spMk id="9" creationId="{21C4E97B-3D6B-4CDD-A306-BF4BE8CBE654}"/>
          </ac:spMkLst>
        </pc:spChg>
        <pc:spChg chg="add del mod">
          <ac:chgData name="Vicky Vicky" userId="3f4a3d650e617b8f" providerId="LiveId" clId="{4F88FB49-A52A-4BEF-A172-D4FC8D745A5A}" dt="2021-11-22T17:18:05.465" v="1301" actId="478"/>
          <ac:spMkLst>
            <pc:docMk/>
            <pc:sldMk cId="3928343835" sldId="258"/>
            <ac:spMk id="10" creationId="{DBE12718-BFF4-48CA-A851-63334EF8EAB9}"/>
          </ac:spMkLst>
        </pc:spChg>
        <pc:spChg chg="add del mod">
          <ac:chgData name="Vicky Vicky" userId="3f4a3d650e617b8f" providerId="LiveId" clId="{4F88FB49-A52A-4BEF-A172-D4FC8D745A5A}" dt="2021-11-22T17:18:02.331" v="1300" actId="478"/>
          <ac:spMkLst>
            <pc:docMk/>
            <pc:sldMk cId="3928343835" sldId="258"/>
            <ac:spMk id="11" creationId="{C1ED3291-DF70-4F6F-8FF2-9D1F53965273}"/>
          </ac:spMkLst>
        </pc:spChg>
        <pc:spChg chg="add mod">
          <ac:chgData name="Vicky Vicky" userId="3f4a3d650e617b8f" providerId="LiveId" clId="{4F88FB49-A52A-4BEF-A172-D4FC8D745A5A}" dt="2021-11-22T17:19:58.437" v="1391" actId="14100"/>
          <ac:spMkLst>
            <pc:docMk/>
            <pc:sldMk cId="3928343835" sldId="258"/>
            <ac:spMk id="12" creationId="{2C7FAC88-2985-45B3-9AD3-CB5F49BA7A7B}"/>
          </ac:spMkLst>
        </pc:spChg>
        <pc:spChg chg="add mod">
          <ac:chgData name="Vicky Vicky" userId="3f4a3d650e617b8f" providerId="LiveId" clId="{4F88FB49-A52A-4BEF-A172-D4FC8D745A5A}" dt="2021-11-22T17:48:55.480" v="1789" actId="14100"/>
          <ac:spMkLst>
            <pc:docMk/>
            <pc:sldMk cId="3928343835" sldId="258"/>
            <ac:spMk id="13" creationId="{09C47AA8-D668-4B64-AFA8-58E8010A9DCB}"/>
          </ac:spMkLst>
        </pc:spChg>
        <pc:spChg chg="add del mod">
          <ac:chgData name="Vicky Vicky" userId="3f4a3d650e617b8f" providerId="LiveId" clId="{4F88FB49-A52A-4BEF-A172-D4FC8D745A5A}" dt="2021-11-22T17:23:42.532" v="1417" actId="478"/>
          <ac:spMkLst>
            <pc:docMk/>
            <pc:sldMk cId="3928343835" sldId="258"/>
            <ac:spMk id="14" creationId="{B8423B63-FB2F-4FCA-9323-6DE56A9A4F88}"/>
          </ac:spMkLst>
        </pc:spChg>
        <pc:spChg chg="add mod">
          <ac:chgData name="Vicky Vicky" userId="3f4a3d650e617b8f" providerId="LiveId" clId="{4F88FB49-A52A-4BEF-A172-D4FC8D745A5A}" dt="2021-11-22T17:18:32.795" v="1376" actId="5793"/>
          <ac:spMkLst>
            <pc:docMk/>
            <pc:sldMk cId="3928343835" sldId="258"/>
            <ac:spMk id="15" creationId="{A4301598-1882-4AAC-9D9E-0B3857151A23}"/>
          </ac:spMkLst>
        </pc:spChg>
        <pc:spChg chg="add mod">
          <ac:chgData name="Vicky Vicky" userId="3f4a3d650e617b8f" providerId="LiveId" clId="{4F88FB49-A52A-4BEF-A172-D4FC8D745A5A}" dt="2021-11-22T17:19:49.737" v="1388" actId="1076"/>
          <ac:spMkLst>
            <pc:docMk/>
            <pc:sldMk cId="3928343835" sldId="258"/>
            <ac:spMk id="16" creationId="{F69FE73F-6CFA-4EFD-89B5-400DF8BCD3DB}"/>
          </ac:spMkLst>
        </pc:spChg>
        <pc:spChg chg="add mod">
          <ac:chgData name="Vicky Vicky" userId="3f4a3d650e617b8f" providerId="LiveId" clId="{4F88FB49-A52A-4BEF-A172-D4FC8D745A5A}" dt="2021-11-22T17:20:06.605" v="1393" actId="13822"/>
          <ac:spMkLst>
            <pc:docMk/>
            <pc:sldMk cId="3928343835" sldId="258"/>
            <ac:spMk id="17" creationId="{CE348B50-84B8-48C8-967F-D9416BF0D785}"/>
          </ac:spMkLst>
        </pc:spChg>
        <pc:spChg chg="add mod">
          <ac:chgData name="Vicky Vicky" userId="3f4a3d650e617b8f" providerId="LiveId" clId="{4F88FB49-A52A-4BEF-A172-D4FC8D745A5A}" dt="2021-11-22T17:48:58.964" v="1790" actId="1076"/>
          <ac:spMkLst>
            <pc:docMk/>
            <pc:sldMk cId="3928343835" sldId="258"/>
            <ac:spMk id="18" creationId="{AEF347D8-FB59-4524-A5A3-DD301261D8EB}"/>
          </ac:spMkLst>
        </pc:spChg>
        <pc:spChg chg="add mod">
          <ac:chgData name="Vicky Vicky" userId="3f4a3d650e617b8f" providerId="LiveId" clId="{4F88FB49-A52A-4BEF-A172-D4FC8D745A5A}" dt="2021-11-22T17:19:42.042" v="1386" actId="1076"/>
          <ac:spMkLst>
            <pc:docMk/>
            <pc:sldMk cId="3928343835" sldId="258"/>
            <ac:spMk id="20" creationId="{6F0FF736-830B-4E67-8945-25602E36DF5C}"/>
          </ac:spMkLst>
        </pc:spChg>
      </pc:sldChg>
      <pc:sldChg chg="modSp add mod">
        <pc:chgData name="Vicky Vicky" userId="3f4a3d650e617b8f" providerId="LiveId" clId="{4F88FB49-A52A-4BEF-A172-D4FC8D745A5A}" dt="2021-11-22T17:25:55.487" v="1462" actId="20577"/>
        <pc:sldMkLst>
          <pc:docMk/>
          <pc:sldMk cId="2880131183" sldId="259"/>
        </pc:sldMkLst>
        <pc:spChg chg="mod">
          <ac:chgData name="Vicky Vicky" userId="3f4a3d650e617b8f" providerId="LiveId" clId="{4F88FB49-A52A-4BEF-A172-D4FC8D745A5A}" dt="2021-11-22T17:25:55.487" v="1462" actId="20577"/>
          <ac:spMkLst>
            <pc:docMk/>
            <pc:sldMk cId="2880131183" sldId="259"/>
            <ac:spMk id="4" creationId="{2A7A9965-D897-4C68-849C-67F973E3AC3B}"/>
          </ac:spMkLst>
        </pc:spChg>
      </pc:sldChg>
      <pc:sldChg chg="delSp modSp add mod">
        <pc:chgData name="Vicky Vicky" userId="3f4a3d650e617b8f" providerId="LiveId" clId="{4F88FB49-A52A-4BEF-A172-D4FC8D745A5A}" dt="2021-11-22T17:51:34.958" v="1852" actId="478"/>
        <pc:sldMkLst>
          <pc:docMk/>
          <pc:sldMk cId="1191215097" sldId="260"/>
        </pc:sldMkLst>
        <pc:spChg chg="mod">
          <ac:chgData name="Vicky Vicky" userId="3f4a3d650e617b8f" providerId="LiveId" clId="{4F88FB49-A52A-4BEF-A172-D4FC8D745A5A}" dt="2021-11-22T17:51:14.610" v="1848" actId="403"/>
          <ac:spMkLst>
            <pc:docMk/>
            <pc:sldMk cId="1191215097" sldId="260"/>
            <ac:spMk id="4" creationId="{2A7A9965-D897-4C68-849C-67F973E3AC3B}"/>
          </ac:spMkLst>
        </pc:spChg>
        <pc:spChg chg="mod">
          <ac:chgData name="Vicky Vicky" userId="3f4a3d650e617b8f" providerId="LiveId" clId="{4F88FB49-A52A-4BEF-A172-D4FC8D745A5A}" dt="2021-11-22T17:22:52.687" v="1414" actId="20577"/>
          <ac:spMkLst>
            <pc:docMk/>
            <pc:sldMk cId="1191215097" sldId="260"/>
            <ac:spMk id="8" creationId="{AC77B818-3858-475C-8425-22707C5E3FF4}"/>
          </ac:spMkLst>
        </pc:spChg>
        <pc:spChg chg="del">
          <ac:chgData name="Vicky Vicky" userId="3f4a3d650e617b8f" providerId="LiveId" clId="{4F88FB49-A52A-4BEF-A172-D4FC8D745A5A}" dt="2021-11-22T17:51:34.958" v="1852" actId="478"/>
          <ac:spMkLst>
            <pc:docMk/>
            <pc:sldMk cId="1191215097" sldId="260"/>
            <ac:spMk id="9" creationId="{734D10E4-8239-4F42-9018-D9E846DAA4FB}"/>
          </ac:spMkLst>
        </pc:spChg>
        <pc:spChg chg="del">
          <ac:chgData name="Vicky Vicky" userId="3f4a3d650e617b8f" providerId="LiveId" clId="{4F88FB49-A52A-4BEF-A172-D4FC8D745A5A}" dt="2021-11-22T17:51:33.916" v="1851" actId="478"/>
          <ac:spMkLst>
            <pc:docMk/>
            <pc:sldMk cId="1191215097" sldId="260"/>
            <ac:spMk id="16" creationId="{F2ECF842-C2A9-47F1-B014-27A9628E3FD4}"/>
          </ac:spMkLst>
        </pc:spChg>
      </pc:sldChg>
      <pc:sldChg chg="addSp delSp modSp add mod">
        <pc:chgData name="Vicky Vicky" userId="3f4a3d650e617b8f" providerId="LiveId" clId="{4F88FB49-A52A-4BEF-A172-D4FC8D745A5A}" dt="2021-11-22T17:49:24.136" v="1793" actId="208"/>
        <pc:sldMkLst>
          <pc:docMk/>
          <pc:sldMk cId="3380272822" sldId="261"/>
        </pc:sldMkLst>
        <pc:spChg chg="del">
          <ac:chgData name="Vicky Vicky" userId="3f4a3d650e617b8f" providerId="LiveId" clId="{4F88FB49-A52A-4BEF-A172-D4FC8D745A5A}" dt="2021-11-22T17:23:33.771" v="1416" actId="478"/>
          <ac:spMkLst>
            <pc:docMk/>
            <pc:sldMk cId="3380272822" sldId="261"/>
            <ac:spMk id="5" creationId="{16B7BE6E-9E05-4D3F-AC6B-036531780A3D}"/>
          </ac:spMkLst>
        </pc:spChg>
        <pc:spChg chg="del">
          <ac:chgData name="Vicky Vicky" userId="3f4a3d650e617b8f" providerId="LiveId" clId="{4F88FB49-A52A-4BEF-A172-D4FC8D745A5A}" dt="2021-11-22T17:23:33.771" v="1416" actId="478"/>
          <ac:spMkLst>
            <pc:docMk/>
            <pc:sldMk cId="3380272822" sldId="261"/>
            <ac:spMk id="6" creationId="{3E177067-5A64-458C-83C4-8699171A61B3}"/>
          </ac:spMkLst>
        </pc:spChg>
        <pc:spChg chg="del">
          <ac:chgData name="Vicky Vicky" userId="3f4a3d650e617b8f" providerId="LiveId" clId="{4F88FB49-A52A-4BEF-A172-D4FC8D745A5A}" dt="2021-11-22T17:24:14.990" v="1427" actId="478"/>
          <ac:spMkLst>
            <pc:docMk/>
            <pc:sldMk cId="3380272822" sldId="261"/>
            <ac:spMk id="7" creationId="{1607FFE3-9060-48D6-A95A-5F509C424118}"/>
          </ac:spMkLst>
        </pc:spChg>
        <pc:spChg chg="add mod">
          <ac:chgData name="Vicky Vicky" userId="3f4a3d650e617b8f" providerId="LiveId" clId="{4F88FB49-A52A-4BEF-A172-D4FC8D745A5A}" dt="2021-11-22T17:49:24.136" v="1793" actId="208"/>
          <ac:spMkLst>
            <pc:docMk/>
            <pc:sldMk cId="3380272822" sldId="261"/>
            <ac:spMk id="9" creationId="{6BA93064-3DBA-47E4-9D78-322DDD6F693F}"/>
          </ac:spMkLst>
        </pc:spChg>
        <pc:spChg chg="del">
          <ac:chgData name="Vicky Vicky" userId="3f4a3d650e617b8f" providerId="LiveId" clId="{4F88FB49-A52A-4BEF-A172-D4FC8D745A5A}" dt="2021-11-22T17:24:12.614" v="1425" actId="478"/>
          <ac:spMkLst>
            <pc:docMk/>
            <pc:sldMk cId="3380272822" sldId="261"/>
            <ac:spMk id="12" creationId="{2C7FAC88-2985-45B3-9AD3-CB5F49BA7A7B}"/>
          </ac:spMkLst>
        </pc:spChg>
        <pc:spChg chg="del">
          <ac:chgData name="Vicky Vicky" userId="3f4a3d650e617b8f" providerId="LiveId" clId="{4F88FB49-A52A-4BEF-A172-D4FC8D745A5A}" dt="2021-11-22T17:24:13.526" v="1426" actId="478"/>
          <ac:spMkLst>
            <pc:docMk/>
            <pc:sldMk cId="3380272822" sldId="261"/>
            <ac:spMk id="13" creationId="{09C47AA8-D668-4B64-AFA8-58E8010A9DCB}"/>
          </ac:spMkLst>
        </pc:spChg>
        <pc:spChg chg="del">
          <ac:chgData name="Vicky Vicky" userId="3f4a3d650e617b8f" providerId="LiveId" clId="{4F88FB49-A52A-4BEF-A172-D4FC8D745A5A}" dt="2021-11-22T17:23:33.771" v="1416" actId="478"/>
          <ac:spMkLst>
            <pc:docMk/>
            <pc:sldMk cId="3380272822" sldId="261"/>
            <ac:spMk id="14" creationId="{B8423B63-FB2F-4FCA-9323-6DE56A9A4F88}"/>
          </ac:spMkLst>
        </pc:spChg>
        <pc:spChg chg="mod">
          <ac:chgData name="Vicky Vicky" userId="3f4a3d650e617b8f" providerId="LiveId" clId="{4F88FB49-A52A-4BEF-A172-D4FC8D745A5A}" dt="2021-11-22T17:48:25.597" v="1786" actId="14100"/>
          <ac:spMkLst>
            <pc:docMk/>
            <pc:sldMk cId="3380272822" sldId="261"/>
            <ac:spMk id="15" creationId="{A4301598-1882-4AAC-9D9E-0B3857151A23}"/>
          </ac:spMkLst>
        </pc:spChg>
        <pc:spChg chg="mod">
          <ac:chgData name="Vicky Vicky" userId="3f4a3d650e617b8f" providerId="LiveId" clId="{4F88FB49-A52A-4BEF-A172-D4FC8D745A5A}" dt="2021-11-22T17:24:42.623" v="1437" actId="403"/>
          <ac:spMkLst>
            <pc:docMk/>
            <pc:sldMk cId="3380272822" sldId="261"/>
            <ac:spMk id="16" creationId="{F69FE73F-6CFA-4EFD-89B5-400DF8BCD3DB}"/>
          </ac:spMkLst>
        </pc:spChg>
        <pc:spChg chg="mod">
          <ac:chgData name="Vicky Vicky" userId="3f4a3d650e617b8f" providerId="LiveId" clId="{4F88FB49-A52A-4BEF-A172-D4FC8D745A5A}" dt="2021-11-22T17:24:48.054" v="1439" actId="108"/>
          <ac:spMkLst>
            <pc:docMk/>
            <pc:sldMk cId="3380272822" sldId="261"/>
            <ac:spMk id="17" creationId="{CE348B50-84B8-48C8-967F-D9416BF0D785}"/>
          </ac:spMkLst>
        </pc:spChg>
        <pc:spChg chg="mod">
          <ac:chgData name="Vicky Vicky" userId="3f4a3d650e617b8f" providerId="LiveId" clId="{4F88FB49-A52A-4BEF-A172-D4FC8D745A5A}" dt="2021-11-22T17:24:55.782" v="1441" actId="108"/>
          <ac:spMkLst>
            <pc:docMk/>
            <pc:sldMk cId="3380272822" sldId="261"/>
            <ac:spMk id="18" creationId="{AEF347D8-FB59-4524-A5A3-DD301261D8EB}"/>
          </ac:spMkLst>
        </pc:spChg>
        <pc:spChg chg="add mod">
          <ac:chgData name="Vicky Vicky" userId="3f4a3d650e617b8f" providerId="LiveId" clId="{4F88FB49-A52A-4BEF-A172-D4FC8D745A5A}" dt="2021-11-22T17:26:16.895" v="1483" actId="20577"/>
          <ac:spMkLst>
            <pc:docMk/>
            <pc:sldMk cId="3380272822" sldId="261"/>
            <ac:spMk id="19" creationId="{141F868A-D46C-4EED-A790-83E4CE43D54B}"/>
          </ac:spMkLst>
        </pc:spChg>
        <pc:spChg chg="del">
          <ac:chgData name="Vicky Vicky" userId="3f4a3d650e617b8f" providerId="LiveId" clId="{4F88FB49-A52A-4BEF-A172-D4FC8D745A5A}" dt="2021-11-22T17:23:33.771" v="1416" actId="478"/>
          <ac:spMkLst>
            <pc:docMk/>
            <pc:sldMk cId="3380272822" sldId="261"/>
            <ac:spMk id="20" creationId="{6F0FF736-830B-4E67-8945-25602E36DF5C}"/>
          </ac:spMkLst>
        </pc:spChg>
        <pc:spChg chg="add mod">
          <ac:chgData name="Vicky Vicky" userId="3f4a3d650e617b8f" providerId="LiveId" clId="{4F88FB49-A52A-4BEF-A172-D4FC8D745A5A}" dt="2021-11-22T17:26:30.667" v="1487" actId="20577"/>
          <ac:spMkLst>
            <pc:docMk/>
            <pc:sldMk cId="3380272822" sldId="261"/>
            <ac:spMk id="21" creationId="{70A2E300-0DCD-4996-BF8B-F96571B11A39}"/>
          </ac:spMkLst>
        </pc:spChg>
        <pc:spChg chg="add del mod">
          <ac:chgData name="Vicky Vicky" userId="3f4a3d650e617b8f" providerId="LiveId" clId="{4F88FB49-A52A-4BEF-A172-D4FC8D745A5A}" dt="2021-11-22T17:25:16.367" v="1452" actId="478"/>
          <ac:spMkLst>
            <pc:docMk/>
            <pc:sldMk cId="3380272822" sldId="261"/>
            <ac:spMk id="22" creationId="{A2E286CC-E56E-400E-88A4-002D67B016AA}"/>
          </ac:spMkLst>
        </pc:spChg>
        <pc:spChg chg="add mod">
          <ac:chgData name="Vicky Vicky" userId="3f4a3d650e617b8f" providerId="LiveId" clId="{4F88FB49-A52A-4BEF-A172-D4FC8D745A5A}" dt="2021-11-22T17:26:50.923" v="1491" actId="208"/>
          <ac:spMkLst>
            <pc:docMk/>
            <pc:sldMk cId="3380272822" sldId="261"/>
            <ac:spMk id="23" creationId="{07D16CD3-D7EA-4644-A775-6AB9364204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41D55-2C6F-4076-953C-3B6F3B6B10B4}" type="datetimeFigureOut">
              <a:rPr lang="el-GR" smtClean="0"/>
              <a:t>24/1/2022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93F5-93FC-4FE3-A912-85688725A85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306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C93F5-93FC-4FE3-A912-85688725A854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0117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C93F5-93FC-4FE3-A912-85688725A854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2113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C93F5-93FC-4FE3-A912-85688725A854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219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C93F5-93FC-4FE3-A912-85688725A854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22427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C93F5-93FC-4FE3-A912-85688725A854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466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C93F5-93FC-4FE3-A912-85688725A854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70902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C93F5-93FC-4FE3-A912-85688725A854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77710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2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2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6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4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4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7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1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4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2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24-Jan-22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70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ight Triangle 58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C799A78-A8FF-41ED-91A2-39E1EF9B8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71" y="474652"/>
            <a:ext cx="6062050" cy="3201383"/>
          </a:xfrm>
        </p:spPr>
        <p:txBody>
          <a:bodyPr>
            <a:normAutofit fontScale="90000"/>
          </a:bodyPr>
          <a:lstStyle/>
          <a:p>
            <a:r>
              <a:rPr lang="el-GR" dirty="0"/>
              <a:t>Ανεκτέλεστο Προϊόν/ Επιλεγμένο Ανεκτέλεστο Προϊόν</a:t>
            </a:r>
            <a:br>
              <a:rPr lang="el-GR" dirty="0"/>
            </a:br>
            <a:r>
              <a:rPr lang="en-US" sz="4000" dirty="0"/>
              <a:t>Product Backlog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D455B527-0FAF-413F-8F8E-478243A23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068" y="4700350"/>
            <a:ext cx="5185297" cy="1085762"/>
          </a:xfrm>
        </p:spPr>
        <p:txBody>
          <a:bodyPr>
            <a:normAutofit/>
          </a:bodyPr>
          <a:lstStyle/>
          <a:p>
            <a:r>
              <a:rPr lang="en-US" dirty="0"/>
              <a:t>[</a:t>
            </a:r>
            <a:r>
              <a:rPr lang="el-GR" dirty="0"/>
              <a:t>‘Τ</a:t>
            </a:r>
            <a:r>
              <a:rPr lang="en-US" dirty="0" err="1"/>
              <a:t>eam</a:t>
            </a:r>
            <a:r>
              <a:rPr lang="en-US"/>
              <a:t> 11</a:t>
            </a:r>
            <a:r>
              <a:rPr lang="el-GR"/>
              <a:t>]</a:t>
            </a:r>
            <a:endParaRPr lang="el-GR" dirty="0"/>
          </a:p>
          <a:p>
            <a:r>
              <a:rPr lang="el-GR" dirty="0"/>
              <a:t>[</a:t>
            </a:r>
            <a:r>
              <a:rPr lang="en-US" dirty="0"/>
              <a:t>22/1/2022</a:t>
            </a:r>
            <a:r>
              <a:rPr lang="el-GR" dirty="0"/>
              <a:t>]</a:t>
            </a:r>
          </a:p>
        </p:txBody>
      </p:sp>
      <p:pic>
        <p:nvPicPr>
          <p:cNvPr id="4" name="Picture 3" descr="Μικρό, μεσαίο και μεγάλο φως Bulbs πάνω από πλαίσια">
            <a:extLst>
              <a:ext uri="{FF2B5EF4-FFF2-40B4-BE49-F238E27FC236}">
                <a16:creationId xmlns:a16="http://schemas.microsoft.com/office/drawing/2014/main" id="{19EE975F-D725-4E45-B8CD-456D8FAEB9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82" r="24668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pic>
        <p:nvPicPr>
          <p:cNvPr id="60" name="Γραφικό 59">
            <a:extLst>
              <a:ext uri="{FF2B5EF4-FFF2-40B4-BE49-F238E27FC236}">
                <a16:creationId xmlns:a16="http://schemas.microsoft.com/office/drawing/2014/main" id="{6AFF3513-DC17-4F02-994A-26CE2BB06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219391">
            <a:off x="4572780" y="4648843"/>
            <a:ext cx="1723732" cy="1546636"/>
          </a:xfrm>
          <a:prstGeom prst="rect">
            <a:avLst/>
          </a:prstGeom>
        </p:spPr>
      </p:pic>
      <p:pic>
        <p:nvPicPr>
          <p:cNvPr id="58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D8D7D0F3-5B4B-4C46-AB9D-B8A3B5C238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14" y="6392645"/>
            <a:ext cx="573887" cy="365125"/>
          </a:xfrm>
          <a:prstGeom prst="rect">
            <a:avLst/>
          </a:prstGeom>
        </p:spPr>
      </p:pic>
      <p:pic>
        <p:nvPicPr>
          <p:cNvPr id="61" name="Picture 2" descr="University of Piraeus">
            <a:extLst>
              <a:ext uri="{FF2B5EF4-FFF2-40B4-BE49-F238E27FC236}">
                <a16:creationId xmlns:a16="http://schemas.microsoft.com/office/drawing/2014/main" id="{348513CA-860B-4574-A9AE-F52812DF88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565150" y="6204777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033E1070-14E4-48E7-934C-49294D470A36}"/>
              </a:ext>
            </a:extLst>
          </p:cNvPr>
          <p:cNvSpPr txBox="1">
            <a:spLocks/>
          </p:cNvSpPr>
          <p:nvPr/>
        </p:nvSpPr>
        <p:spPr>
          <a:xfrm>
            <a:off x="932574" y="6192572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570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2A7A9965-D897-4C68-849C-67F973E3AC3B}"/>
              </a:ext>
            </a:extLst>
          </p:cNvPr>
          <p:cNvSpPr/>
          <p:nvPr/>
        </p:nvSpPr>
        <p:spPr>
          <a:xfrm>
            <a:off x="127247" y="532725"/>
            <a:ext cx="11958315" cy="6562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1800" dirty="0"/>
              <a:t>Σκοπός της Εφαρμογής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(Th</a:t>
            </a:r>
            <a:r>
              <a:rPr lang="el-GR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Ep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l-GR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l-G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D5D9C787-144C-4205-B852-F2B48A351A92}"/>
              </a:ext>
            </a:extLst>
          </p:cNvPr>
          <p:cNvSpPr/>
          <p:nvPr/>
        </p:nvSpPr>
        <p:spPr>
          <a:xfrm>
            <a:off x="106438" y="1134031"/>
            <a:ext cx="577143" cy="56072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wrap="square" rtlCol="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 Stories</a:t>
            </a:r>
            <a:r>
              <a:rPr lang="el-GR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Δραστηριότητες</a:t>
            </a:r>
            <a:endParaRPr lang="el-G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AC77B818-3858-475C-8425-22707C5E3FF4}"/>
              </a:ext>
            </a:extLst>
          </p:cNvPr>
          <p:cNvSpPr/>
          <p:nvPr/>
        </p:nvSpPr>
        <p:spPr>
          <a:xfrm>
            <a:off x="106437" y="15695"/>
            <a:ext cx="11958315" cy="5048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Documentation</a:t>
            </a:r>
            <a:r>
              <a:rPr lang="el-GR" sz="2400" dirty="0"/>
              <a:t>(</a:t>
            </a:r>
            <a:r>
              <a:rPr lang="en-GB" sz="2400" dirty="0"/>
              <a:t>Th</a:t>
            </a:r>
            <a:r>
              <a:rPr lang="en-US" sz="2400" dirty="0"/>
              <a:t>#</a:t>
            </a:r>
            <a:r>
              <a:rPr lang="el-GR" sz="2400" dirty="0"/>
              <a:t>2</a:t>
            </a:r>
            <a:r>
              <a:rPr lang="en-US" sz="2400" dirty="0"/>
              <a:t>)</a:t>
            </a:r>
            <a:endParaRPr lang="el-GR" sz="2400" dirty="0"/>
          </a:p>
        </p:txBody>
      </p:sp>
      <p:pic>
        <p:nvPicPr>
          <p:cNvPr id="11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E7FE42F-CBA9-4BD5-82B4-0877491251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865" y="6376144"/>
            <a:ext cx="573887" cy="365125"/>
          </a:xfrm>
          <a:prstGeom prst="rect">
            <a:avLst/>
          </a:prstGeom>
        </p:spPr>
      </p:pic>
      <p:pic>
        <p:nvPicPr>
          <p:cNvPr id="12" name="Picture 2" descr="University of Piraeus">
            <a:extLst>
              <a:ext uri="{FF2B5EF4-FFF2-40B4-BE49-F238E27FC236}">
                <a16:creationId xmlns:a16="http://schemas.microsoft.com/office/drawing/2014/main" id="{F206303B-4052-4347-9409-895B1E249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106437" y="6259650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D9455FB-F213-421F-A639-46865A4745D9}"/>
              </a:ext>
            </a:extLst>
          </p:cNvPr>
          <p:cNvSpPr txBox="1">
            <a:spLocks/>
          </p:cNvSpPr>
          <p:nvPr/>
        </p:nvSpPr>
        <p:spPr>
          <a:xfrm>
            <a:off x="473861" y="6247445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Ορθογώνιο 2">
            <a:extLst>
              <a:ext uri="{FF2B5EF4-FFF2-40B4-BE49-F238E27FC236}">
                <a16:creationId xmlns:a16="http://schemas.microsoft.com/office/drawing/2014/main" id="{D86160C8-9779-4415-AA87-7B038AC60183}"/>
              </a:ext>
            </a:extLst>
          </p:cNvPr>
          <p:cNvSpPr/>
          <p:nvPr/>
        </p:nvSpPr>
        <p:spPr>
          <a:xfrm>
            <a:off x="1315693" y="1397349"/>
            <a:ext cx="2633549" cy="2172098"/>
          </a:xfrm>
          <a:custGeom>
            <a:avLst/>
            <a:gdLst>
              <a:gd name="connsiteX0" fmla="*/ 0 w 2633549"/>
              <a:gd name="connsiteY0" fmla="*/ 0 h 2172098"/>
              <a:gd name="connsiteX1" fmla="*/ 447703 w 2633549"/>
              <a:gd name="connsiteY1" fmla="*/ 0 h 2172098"/>
              <a:gd name="connsiteX2" fmla="*/ 1027084 w 2633549"/>
              <a:gd name="connsiteY2" fmla="*/ 0 h 2172098"/>
              <a:gd name="connsiteX3" fmla="*/ 1580129 w 2633549"/>
              <a:gd name="connsiteY3" fmla="*/ 0 h 2172098"/>
              <a:gd name="connsiteX4" fmla="*/ 2080504 w 2633549"/>
              <a:gd name="connsiteY4" fmla="*/ 0 h 2172098"/>
              <a:gd name="connsiteX5" fmla="*/ 2633549 w 2633549"/>
              <a:gd name="connsiteY5" fmla="*/ 0 h 2172098"/>
              <a:gd name="connsiteX6" fmla="*/ 2633549 w 2633549"/>
              <a:gd name="connsiteY6" fmla="*/ 564745 h 2172098"/>
              <a:gd name="connsiteX7" fmla="*/ 2633549 w 2633549"/>
              <a:gd name="connsiteY7" fmla="*/ 1086049 h 2172098"/>
              <a:gd name="connsiteX8" fmla="*/ 2633549 w 2633549"/>
              <a:gd name="connsiteY8" fmla="*/ 1650794 h 2172098"/>
              <a:gd name="connsiteX9" fmla="*/ 2633549 w 2633549"/>
              <a:gd name="connsiteY9" fmla="*/ 2172098 h 2172098"/>
              <a:gd name="connsiteX10" fmla="*/ 2133175 w 2633549"/>
              <a:gd name="connsiteY10" fmla="*/ 2172098 h 2172098"/>
              <a:gd name="connsiteX11" fmla="*/ 1632800 w 2633549"/>
              <a:gd name="connsiteY11" fmla="*/ 2172098 h 2172098"/>
              <a:gd name="connsiteX12" fmla="*/ 1106091 w 2633549"/>
              <a:gd name="connsiteY12" fmla="*/ 2172098 h 2172098"/>
              <a:gd name="connsiteX13" fmla="*/ 553045 w 2633549"/>
              <a:gd name="connsiteY13" fmla="*/ 2172098 h 2172098"/>
              <a:gd name="connsiteX14" fmla="*/ 0 w 2633549"/>
              <a:gd name="connsiteY14" fmla="*/ 2172098 h 2172098"/>
              <a:gd name="connsiteX15" fmla="*/ 0 w 2633549"/>
              <a:gd name="connsiteY15" fmla="*/ 1585632 h 2172098"/>
              <a:gd name="connsiteX16" fmla="*/ 0 w 2633549"/>
              <a:gd name="connsiteY16" fmla="*/ 1064328 h 2172098"/>
              <a:gd name="connsiteX17" fmla="*/ 0 w 2633549"/>
              <a:gd name="connsiteY17" fmla="*/ 477862 h 2172098"/>
              <a:gd name="connsiteX18" fmla="*/ 0 w 2633549"/>
              <a:gd name="connsiteY18" fmla="*/ 0 h 217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9" h="2172098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1633" y="13322"/>
                  <a:pt x="2080504" y="0"/>
                </a:cubicBezTo>
                <a:cubicBezTo>
                  <a:pt x="2199376" y="-13322"/>
                  <a:pt x="2490219" y="51846"/>
                  <a:pt x="2633549" y="0"/>
                </a:cubicBezTo>
                <a:cubicBezTo>
                  <a:pt x="2686721" y="262096"/>
                  <a:pt x="2632063" y="311218"/>
                  <a:pt x="2633549" y="564745"/>
                </a:cubicBezTo>
                <a:cubicBezTo>
                  <a:pt x="2635035" y="818273"/>
                  <a:pt x="2612193" y="853150"/>
                  <a:pt x="2633549" y="1086049"/>
                </a:cubicBezTo>
                <a:cubicBezTo>
                  <a:pt x="2654905" y="1318948"/>
                  <a:pt x="2578738" y="1417869"/>
                  <a:pt x="2633549" y="1650794"/>
                </a:cubicBezTo>
                <a:cubicBezTo>
                  <a:pt x="2688360" y="1883720"/>
                  <a:pt x="2629107" y="2045531"/>
                  <a:pt x="2633549" y="2172098"/>
                </a:cubicBezTo>
                <a:cubicBezTo>
                  <a:pt x="2520212" y="2207350"/>
                  <a:pt x="2327506" y="2154264"/>
                  <a:pt x="2133175" y="2172098"/>
                </a:cubicBezTo>
                <a:cubicBezTo>
                  <a:pt x="1938844" y="2189932"/>
                  <a:pt x="1779973" y="2114418"/>
                  <a:pt x="1632800" y="2172098"/>
                </a:cubicBezTo>
                <a:cubicBezTo>
                  <a:pt x="1485627" y="2229778"/>
                  <a:pt x="1280885" y="2129840"/>
                  <a:pt x="1106091" y="2172098"/>
                </a:cubicBezTo>
                <a:cubicBezTo>
                  <a:pt x="931297" y="2214356"/>
                  <a:pt x="757434" y="2163608"/>
                  <a:pt x="553045" y="2172098"/>
                </a:cubicBezTo>
                <a:cubicBezTo>
                  <a:pt x="348656" y="2180588"/>
                  <a:pt x="177455" y="2106677"/>
                  <a:pt x="0" y="2172098"/>
                </a:cubicBezTo>
                <a:cubicBezTo>
                  <a:pt x="-69008" y="2046498"/>
                  <a:pt x="9538" y="1854051"/>
                  <a:pt x="0" y="1585632"/>
                </a:cubicBezTo>
                <a:cubicBezTo>
                  <a:pt x="-9538" y="1317213"/>
                  <a:pt x="35704" y="1261527"/>
                  <a:pt x="0" y="1064328"/>
                </a:cubicBezTo>
                <a:cubicBezTo>
                  <a:pt x="-35704" y="867129"/>
                  <a:pt x="48324" y="716280"/>
                  <a:pt x="0" y="477862"/>
                </a:cubicBezTo>
                <a:cubicBezTo>
                  <a:pt x="-48324" y="239444"/>
                  <a:pt x="11722" y="207873"/>
                  <a:pt x="0" y="0"/>
                </a:cubicBezTo>
                <a:close/>
              </a:path>
              <a:path w="2633549" h="2172098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4412" y="53016"/>
                  <a:pt x="2080504" y="0"/>
                </a:cubicBezTo>
                <a:cubicBezTo>
                  <a:pt x="2346596" y="-53016"/>
                  <a:pt x="2371324" y="23622"/>
                  <a:pt x="2633549" y="0"/>
                </a:cubicBezTo>
                <a:cubicBezTo>
                  <a:pt x="2645114" y="162797"/>
                  <a:pt x="2618199" y="328776"/>
                  <a:pt x="2633549" y="586466"/>
                </a:cubicBezTo>
                <a:cubicBezTo>
                  <a:pt x="2648899" y="844156"/>
                  <a:pt x="2581243" y="926969"/>
                  <a:pt x="2633549" y="1064328"/>
                </a:cubicBezTo>
                <a:cubicBezTo>
                  <a:pt x="2685855" y="1201687"/>
                  <a:pt x="2577974" y="1509491"/>
                  <a:pt x="2633549" y="1629074"/>
                </a:cubicBezTo>
                <a:cubicBezTo>
                  <a:pt x="2689124" y="1748657"/>
                  <a:pt x="2569259" y="1911076"/>
                  <a:pt x="2633549" y="2172098"/>
                </a:cubicBezTo>
                <a:cubicBezTo>
                  <a:pt x="2432013" y="2226697"/>
                  <a:pt x="2309364" y="2137608"/>
                  <a:pt x="2080504" y="2172098"/>
                </a:cubicBezTo>
                <a:cubicBezTo>
                  <a:pt x="1851644" y="2206588"/>
                  <a:pt x="1820091" y="2147316"/>
                  <a:pt x="1606465" y="2172098"/>
                </a:cubicBezTo>
                <a:cubicBezTo>
                  <a:pt x="1392839" y="2196880"/>
                  <a:pt x="1187034" y="2139218"/>
                  <a:pt x="1053420" y="2172098"/>
                </a:cubicBezTo>
                <a:cubicBezTo>
                  <a:pt x="919807" y="2204978"/>
                  <a:pt x="726109" y="2151875"/>
                  <a:pt x="526710" y="2172098"/>
                </a:cubicBezTo>
                <a:cubicBezTo>
                  <a:pt x="327311" y="2192321"/>
                  <a:pt x="130040" y="2133774"/>
                  <a:pt x="0" y="2172098"/>
                </a:cubicBezTo>
                <a:cubicBezTo>
                  <a:pt x="-63429" y="2015005"/>
                  <a:pt x="52159" y="1804190"/>
                  <a:pt x="0" y="1585632"/>
                </a:cubicBezTo>
                <a:cubicBezTo>
                  <a:pt x="-52159" y="1367074"/>
                  <a:pt x="47200" y="1193919"/>
                  <a:pt x="0" y="1020886"/>
                </a:cubicBezTo>
                <a:cubicBezTo>
                  <a:pt x="-47200" y="847853"/>
                  <a:pt x="49831" y="776834"/>
                  <a:pt x="0" y="543025"/>
                </a:cubicBezTo>
                <a:cubicBezTo>
                  <a:pt x="-49831" y="309216"/>
                  <a:pt x="33520" y="237236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GB" sz="1000" dirty="0">
                <a:solidFill>
                  <a:schemeClr val="tx1"/>
                </a:solidFill>
              </a:rPr>
              <a:t>USM</a:t>
            </a:r>
            <a:r>
              <a:rPr lang="en-US" sz="1000" dirty="0">
                <a:solidFill>
                  <a:schemeClr val="tx1"/>
                </a:solidFill>
              </a:rPr>
              <a:t>1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2.2.</a:t>
            </a:r>
            <a:r>
              <a:rPr lang="en-US" sz="1050" b="1" dirty="0">
                <a:solidFill>
                  <a:schemeClr val="tx1"/>
                </a:solidFill>
              </a:rPr>
              <a:t>1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 </a:t>
            </a:r>
            <a:r>
              <a:rPr lang="el-GR" sz="1050" b="1" dirty="0">
                <a:solidFill>
                  <a:schemeClr val="tx1"/>
                </a:solidFill>
              </a:rPr>
              <a:t>Ποια είναι η αφορμή της λήψης αυτής της ιδέας;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Product owner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Στο </a:t>
            </a:r>
            <a:r>
              <a:rPr lang="en-US" sz="1050" b="1" dirty="0">
                <a:solidFill>
                  <a:schemeClr val="tx1"/>
                </a:solidFill>
              </a:rPr>
              <a:t>documentation</a:t>
            </a:r>
            <a:r>
              <a:rPr lang="el-GR" sz="1050" b="1" dirty="0">
                <a:solidFill>
                  <a:schemeClr val="tx1"/>
                </a:solidFill>
              </a:rPr>
              <a:t> αναφέρονται κάποια προβλήματα που υπάρχουν στον δήμο του Πειραία, τα οποία οδήγησαν στην ιδέα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Έναρξης:24/1/2022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Λήξης:26/1/2022</a:t>
            </a:r>
          </a:p>
        </p:txBody>
      </p:sp>
      <p:pic>
        <p:nvPicPr>
          <p:cNvPr id="19" name="Γραφικό 14">
            <a:extLst>
              <a:ext uri="{FF2B5EF4-FFF2-40B4-BE49-F238E27FC236}">
                <a16:creationId xmlns:a16="http://schemas.microsoft.com/office/drawing/2014/main" id="{D63629D1-C003-4E6A-8A66-B69471026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9210" y="1249209"/>
            <a:ext cx="500064" cy="576264"/>
          </a:xfrm>
          <a:prstGeom prst="rect">
            <a:avLst/>
          </a:prstGeom>
        </p:spPr>
      </p:pic>
      <p:sp>
        <p:nvSpPr>
          <p:cNvPr id="20" name="Ορθογώνιο 2">
            <a:extLst>
              <a:ext uri="{FF2B5EF4-FFF2-40B4-BE49-F238E27FC236}">
                <a16:creationId xmlns:a16="http://schemas.microsoft.com/office/drawing/2014/main" id="{432F7AE3-0D4A-44AA-8A84-E58AC629780B}"/>
              </a:ext>
            </a:extLst>
          </p:cNvPr>
          <p:cNvSpPr/>
          <p:nvPr/>
        </p:nvSpPr>
        <p:spPr>
          <a:xfrm>
            <a:off x="4858188" y="1397349"/>
            <a:ext cx="2633549" cy="2172098"/>
          </a:xfrm>
          <a:custGeom>
            <a:avLst/>
            <a:gdLst>
              <a:gd name="connsiteX0" fmla="*/ 0 w 2633549"/>
              <a:gd name="connsiteY0" fmla="*/ 0 h 2172098"/>
              <a:gd name="connsiteX1" fmla="*/ 447703 w 2633549"/>
              <a:gd name="connsiteY1" fmla="*/ 0 h 2172098"/>
              <a:gd name="connsiteX2" fmla="*/ 1027084 w 2633549"/>
              <a:gd name="connsiteY2" fmla="*/ 0 h 2172098"/>
              <a:gd name="connsiteX3" fmla="*/ 1580129 w 2633549"/>
              <a:gd name="connsiteY3" fmla="*/ 0 h 2172098"/>
              <a:gd name="connsiteX4" fmla="*/ 2080504 w 2633549"/>
              <a:gd name="connsiteY4" fmla="*/ 0 h 2172098"/>
              <a:gd name="connsiteX5" fmla="*/ 2633549 w 2633549"/>
              <a:gd name="connsiteY5" fmla="*/ 0 h 2172098"/>
              <a:gd name="connsiteX6" fmla="*/ 2633549 w 2633549"/>
              <a:gd name="connsiteY6" fmla="*/ 564745 h 2172098"/>
              <a:gd name="connsiteX7" fmla="*/ 2633549 w 2633549"/>
              <a:gd name="connsiteY7" fmla="*/ 1086049 h 2172098"/>
              <a:gd name="connsiteX8" fmla="*/ 2633549 w 2633549"/>
              <a:gd name="connsiteY8" fmla="*/ 1650794 h 2172098"/>
              <a:gd name="connsiteX9" fmla="*/ 2633549 w 2633549"/>
              <a:gd name="connsiteY9" fmla="*/ 2172098 h 2172098"/>
              <a:gd name="connsiteX10" fmla="*/ 2133175 w 2633549"/>
              <a:gd name="connsiteY10" fmla="*/ 2172098 h 2172098"/>
              <a:gd name="connsiteX11" fmla="*/ 1632800 w 2633549"/>
              <a:gd name="connsiteY11" fmla="*/ 2172098 h 2172098"/>
              <a:gd name="connsiteX12" fmla="*/ 1106091 w 2633549"/>
              <a:gd name="connsiteY12" fmla="*/ 2172098 h 2172098"/>
              <a:gd name="connsiteX13" fmla="*/ 553045 w 2633549"/>
              <a:gd name="connsiteY13" fmla="*/ 2172098 h 2172098"/>
              <a:gd name="connsiteX14" fmla="*/ 0 w 2633549"/>
              <a:gd name="connsiteY14" fmla="*/ 2172098 h 2172098"/>
              <a:gd name="connsiteX15" fmla="*/ 0 w 2633549"/>
              <a:gd name="connsiteY15" fmla="*/ 1585632 h 2172098"/>
              <a:gd name="connsiteX16" fmla="*/ 0 w 2633549"/>
              <a:gd name="connsiteY16" fmla="*/ 1064328 h 2172098"/>
              <a:gd name="connsiteX17" fmla="*/ 0 w 2633549"/>
              <a:gd name="connsiteY17" fmla="*/ 477862 h 2172098"/>
              <a:gd name="connsiteX18" fmla="*/ 0 w 2633549"/>
              <a:gd name="connsiteY18" fmla="*/ 0 h 217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9" h="2172098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1633" y="13322"/>
                  <a:pt x="2080504" y="0"/>
                </a:cubicBezTo>
                <a:cubicBezTo>
                  <a:pt x="2199376" y="-13322"/>
                  <a:pt x="2490219" y="51846"/>
                  <a:pt x="2633549" y="0"/>
                </a:cubicBezTo>
                <a:cubicBezTo>
                  <a:pt x="2686721" y="262096"/>
                  <a:pt x="2632063" y="311218"/>
                  <a:pt x="2633549" y="564745"/>
                </a:cubicBezTo>
                <a:cubicBezTo>
                  <a:pt x="2635035" y="818273"/>
                  <a:pt x="2612193" y="853150"/>
                  <a:pt x="2633549" y="1086049"/>
                </a:cubicBezTo>
                <a:cubicBezTo>
                  <a:pt x="2654905" y="1318948"/>
                  <a:pt x="2578738" y="1417869"/>
                  <a:pt x="2633549" y="1650794"/>
                </a:cubicBezTo>
                <a:cubicBezTo>
                  <a:pt x="2688360" y="1883720"/>
                  <a:pt x="2629107" y="2045531"/>
                  <a:pt x="2633549" y="2172098"/>
                </a:cubicBezTo>
                <a:cubicBezTo>
                  <a:pt x="2520212" y="2207350"/>
                  <a:pt x="2327506" y="2154264"/>
                  <a:pt x="2133175" y="2172098"/>
                </a:cubicBezTo>
                <a:cubicBezTo>
                  <a:pt x="1938844" y="2189932"/>
                  <a:pt x="1779973" y="2114418"/>
                  <a:pt x="1632800" y="2172098"/>
                </a:cubicBezTo>
                <a:cubicBezTo>
                  <a:pt x="1485627" y="2229778"/>
                  <a:pt x="1280885" y="2129840"/>
                  <a:pt x="1106091" y="2172098"/>
                </a:cubicBezTo>
                <a:cubicBezTo>
                  <a:pt x="931297" y="2214356"/>
                  <a:pt x="757434" y="2163608"/>
                  <a:pt x="553045" y="2172098"/>
                </a:cubicBezTo>
                <a:cubicBezTo>
                  <a:pt x="348656" y="2180588"/>
                  <a:pt x="177455" y="2106677"/>
                  <a:pt x="0" y="2172098"/>
                </a:cubicBezTo>
                <a:cubicBezTo>
                  <a:pt x="-69008" y="2046498"/>
                  <a:pt x="9538" y="1854051"/>
                  <a:pt x="0" y="1585632"/>
                </a:cubicBezTo>
                <a:cubicBezTo>
                  <a:pt x="-9538" y="1317213"/>
                  <a:pt x="35704" y="1261527"/>
                  <a:pt x="0" y="1064328"/>
                </a:cubicBezTo>
                <a:cubicBezTo>
                  <a:pt x="-35704" y="867129"/>
                  <a:pt x="48324" y="716280"/>
                  <a:pt x="0" y="477862"/>
                </a:cubicBezTo>
                <a:cubicBezTo>
                  <a:pt x="-48324" y="239444"/>
                  <a:pt x="11722" y="207873"/>
                  <a:pt x="0" y="0"/>
                </a:cubicBezTo>
                <a:close/>
              </a:path>
              <a:path w="2633549" h="2172098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4412" y="53016"/>
                  <a:pt x="2080504" y="0"/>
                </a:cubicBezTo>
                <a:cubicBezTo>
                  <a:pt x="2346596" y="-53016"/>
                  <a:pt x="2371324" y="23622"/>
                  <a:pt x="2633549" y="0"/>
                </a:cubicBezTo>
                <a:cubicBezTo>
                  <a:pt x="2645114" y="162797"/>
                  <a:pt x="2618199" y="328776"/>
                  <a:pt x="2633549" y="586466"/>
                </a:cubicBezTo>
                <a:cubicBezTo>
                  <a:pt x="2648899" y="844156"/>
                  <a:pt x="2581243" y="926969"/>
                  <a:pt x="2633549" y="1064328"/>
                </a:cubicBezTo>
                <a:cubicBezTo>
                  <a:pt x="2685855" y="1201687"/>
                  <a:pt x="2577974" y="1509491"/>
                  <a:pt x="2633549" y="1629074"/>
                </a:cubicBezTo>
                <a:cubicBezTo>
                  <a:pt x="2689124" y="1748657"/>
                  <a:pt x="2569259" y="1911076"/>
                  <a:pt x="2633549" y="2172098"/>
                </a:cubicBezTo>
                <a:cubicBezTo>
                  <a:pt x="2432013" y="2226697"/>
                  <a:pt x="2309364" y="2137608"/>
                  <a:pt x="2080504" y="2172098"/>
                </a:cubicBezTo>
                <a:cubicBezTo>
                  <a:pt x="1851644" y="2206588"/>
                  <a:pt x="1820091" y="2147316"/>
                  <a:pt x="1606465" y="2172098"/>
                </a:cubicBezTo>
                <a:cubicBezTo>
                  <a:pt x="1392839" y="2196880"/>
                  <a:pt x="1187034" y="2139218"/>
                  <a:pt x="1053420" y="2172098"/>
                </a:cubicBezTo>
                <a:cubicBezTo>
                  <a:pt x="919807" y="2204978"/>
                  <a:pt x="726109" y="2151875"/>
                  <a:pt x="526710" y="2172098"/>
                </a:cubicBezTo>
                <a:cubicBezTo>
                  <a:pt x="327311" y="2192321"/>
                  <a:pt x="130040" y="2133774"/>
                  <a:pt x="0" y="2172098"/>
                </a:cubicBezTo>
                <a:cubicBezTo>
                  <a:pt x="-63429" y="2015005"/>
                  <a:pt x="52159" y="1804190"/>
                  <a:pt x="0" y="1585632"/>
                </a:cubicBezTo>
                <a:cubicBezTo>
                  <a:pt x="-52159" y="1367074"/>
                  <a:pt x="47200" y="1193919"/>
                  <a:pt x="0" y="1020886"/>
                </a:cubicBezTo>
                <a:cubicBezTo>
                  <a:pt x="-47200" y="847853"/>
                  <a:pt x="49831" y="776834"/>
                  <a:pt x="0" y="543025"/>
                </a:cubicBezTo>
                <a:cubicBezTo>
                  <a:pt x="-49831" y="309216"/>
                  <a:pt x="33520" y="237236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GB" sz="1000" dirty="0">
                <a:solidFill>
                  <a:schemeClr val="tx1"/>
                </a:solidFill>
              </a:rPr>
              <a:t>USM</a:t>
            </a:r>
            <a:r>
              <a:rPr lang="el-GR" sz="1000" dirty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2.2.2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</a:t>
            </a:r>
            <a:r>
              <a:rPr lang="el-GR" sz="1050" b="1" dirty="0">
                <a:solidFill>
                  <a:schemeClr val="tx1"/>
                </a:solidFill>
              </a:rPr>
              <a:t> Γιατί να χρησιμοποιήσω άυτη την εφαρμογή;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Product Owner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Επειδή η εφαρμογή δίνει λύση σε ένα πολύ βασικό πρόβλημα στον δήμο του Πειραιά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Έναρξης:24/1/2022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Λήξης:26/1/2022</a:t>
            </a:r>
          </a:p>
        </p:txBody>
      </p:sp>
      <p:sp>
        <p:nvSpPr>
          <p:cNvPr id="21" name="Ορθογώνιο 19">
            <a:extLst>
              <a:ext uri="{FF2B5EF4-FFF2-40B4-BE49-F238E27FC236}">
                <a16:creationId xmlns:a16="http://schemas.microsoft.com/office/drawing/2014/main" id="{C6F5856D-814F-4634-8BCD-3781051C286D}"/>
              </a:ext>
            </a:extLst>
          </p:cNvPr>
          <p:cNvSpPr/>
          <p:nvPr/>
        </p:nvSpPr>
        <p:spPr>
          <a:xfrm>
            <a:off x="8400684" y="1644097"/>
            <a:ext cx="2633548" cy="2293553"/>
          </a:xfrm>
          <a:custGeom>
            <a:avLst/>
            <a:gdLst>
              <a:gd name="connsiteX0" fmla="*/ 0 w 2633548"/>
              <a:gd name="connsiteY0" fmla="*/ 0 h 2293553"/>
              <a:gd name="connsiteX1" fmla="*/ 447703 w 2633548"/>
              <a:gd name="connsiteY1" fmla="*/ 0 h 2293553"/>
              <a:gd name="connsiteX2" fmla="*/ 1027084 w 2633548"/>
              <a:gd name="connsiteY2" fmla="*/ 0 h 2293553"/>
              <a:gd name="connsiteX3" fmla="*/ 1580129 w 2633548"/>
              <a:gd name="connsiteY3" fmla="*/ 0 h 2293553"/>
              <a:gd name="connsiteX4" fmla="*/ 2080503 w 2633548"/>
              <a:gd name="connsiteY4" fmla="*/ 0 h 2293553"/>
              <a:gd name="connsiteX5" fmla="*/ 2633548 w 2633548"/>
              <a:gd name="connsiteY5" fmla="*/ 0 h 2293553"/>
              <a:gd name="connsiteX6" fmla="*/ 2633548 w 2633548"/>
              <a:gd name="connsiteY6" fmla="*/ 596324 h 2293553"/>
              <a:gd name="connsiteX7" fmla="*/ 2633548 w 2633548"/>
              <a:gd name="connsiteY7" fmla="*/ 1146777 h 2293553"/>
              <a:gd name="connsiteX8" fmla="*/ 2633548 w 2633548"/>
              <a:gd name="connsiteY8" fmla="*/ 1743100 h 2293553"/>
              <a:gd name="connsiteX9" fmla="*/ 2633548 w 2633548"/>
              <a:gd name="connsiteY9" fmla="*/ 2293553 h 2293553"/>
              <a:gd name="connsiteX10" fmla="*/ 2133174 w 2633548"/>
              <a:gd name="connsiteY10" fmla="*/ 2293553 h 2293553"/>
              <a:gd name="connsiteX11" fmla="*/ 1632800 w 2633548"/>
              <a:gd name="connsiteY11" fmla="*/ 2293553 h 2293553"/>
              <a:gd name="connsiteX12" fmla="*/ 1106090 w 2633548"/>
              <a:gd name="connsiteY12" fmla="*/ 2293553 h 2293553"/>
              <a:gd name="connsiteX13" fmla="*/ 553045 w 2633548"/>
              <a:gd name="connsiteY13" fmla="*/ 2293553 h 2293553"/>
              <a:gd name="connsiteX14" fmla="*/ 0 w 2633548"/>
              <a:gd name="connsiteY14" fmla="*/ 2293553 h 2293553"/>
              <a:gd name="connsiteX15" fmla="*/ 0 w 2633548"/>
              <a:gd name="connsiteY15" fmla="*/ 1674294 h 2293553"/>
              <a:gd name="connsiteX16" fmla="*/ 0 w 2633548"/>
              <a:gd name="connsiteY16" fmla="*/ 1123841 h 2293553"/>
              <a:gd name="connsiteX17" fmla="*/ 0 w 2633548"/>
              <a:gd name="connsiteY17" fmla="*/ 504582 h 2293553"/>
              <a:gd name="connsiteX18" fmla="*/ 0 w 2633548"/>
              <a:gd name="connsiteY18" fmla="*/ 0 h 22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8" h="2293553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7313" y="19688"/>
                  <a:pt x="2080503" y="0"/>
                </a:cubicBezTo>
                <a:cubicBezTo>
                  <a:pt x="2193693" y="-19688"/>
                  <a:pt x="2490218" y="51846"/>
                  <a:pt x="2633548" y="0"/>
                </a:cubicBezTo>
                <a:cubicBezTo>
                  <a:pt x="2662452" y="224804"/>
                  <a:pt x="2580123" y="390157"/>
                  <a:pt x="2633548" y="596324"/>
                </a:cubicBezTo>
                <a:cubicBezTo>
                  <a:pt x="2686973" y="802491"/>
                  <a:pt x="2617790" y="917080"/>
                  <a:pt x="2633548" y="1146777"/>
                </a:cubicBezTo>
                <a:cubicBezTo>
                  <a:pt x="2649306" y="1376474"/>
                  <a:pt x="2616948" y="1469297"/>
                  <a:pt x="2633548" y="1743100"/>
                </a:cubicBezTo>
                <a:cubicBezTo>
                  <a:pt x="2650148" y="2016903"/>
                  <a:pt x="2593067" y="2183070"/>
                  <a:pt x="2633548" y="2293553"/>
                </a:cubicBezTo>
                <a:cubicBezTo>
                  <a:pt x="2520211" y="2328805"/>
                  <a:pt x="2327505" y="2275719"/>
                  <a:pt x="2133174" y="2293553"/>
                </a:cubicBezTo>
                <a:cubicBezTo>
                  <a:pt x="1938843" y="2311387"/>
                  <a:pt x="1779628" y="2291179"/>
                  <a:pt x="1632800" y="2293553"/>
                </a:cubicBezTo>
                <a:cubicBezTo>
                  <a:pt x="1485972" y="2295927"/>
                  <a:pt x="1283647" y="2251849"/>
                  <a:pt x="1106090" y="2293553"/>
                </a:cubicBezTo>
                <a:cubicBezTo>
                  <a:pt x="928533" y="2335257"/>
                  <a:pt x="754149" y="2283601"/>
                  <a:pt x="553045" y="2293553"/>
                </a:cubicBezTo>
                <a:cubicBezTo>
                  <a:pt x="351942" y="2303505"/>
                  <a:pt x="177455" y="2228132"/>
                  <a:pt x="0" y="2293553"/>
                </a:cubicBezTo>
                <a:cubicBezTo>
                  <a:pt x="-73319" y="2001636"/>
                  <a:pt x="19122" y="1856582"/>
                  <a:pt x="0" y="1674294"/>
                </a:cubicBezTo>
                <a:cubicBezTo>
                  <a:pt x="-19122" y="1492006"/>
                  <a:pt x="38181" y="1246039"/>
                  <a:pt x="0" y="1123841"/>
                </a:cubicBezTo>
                <a:cubicBezTo>
                  <a:pt x="-38181" y="1001643"/>
                  <a:pt x="69214" y="779382"/>
                  <a:pt x="0" y="504582"/>
                </a:cubicBezTo>
                <a:cubicBezTo>
                  <a:pt x="-69214" y="229782"/>
                  <a:pt x="55529" y="136194"/>
                  <a:pt x="0" y="0"/>
                </a:cubicBezTo>
                <a:close/>
              </a:path>
              <a:path w="2633548" h="2293553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8462" y="59833"/>
                  <a:pt x="2080503" y="0"/>
                </a:cubicBezTo>
                <a:cubicBezTo>
                  <a:pt x="2342544" y="-59833"/>
                  <a:pt x="2371323" y="23622"/>
                  <a:pt x="2633548" y="0"/>
                </a:cubicBezTo>
                <a:cubicBezTo>
                  <a:pt x="2645017" y="217744"/>
                  <a:pt x="2576641" y="316106"/>
                  <a:pt x="2633548" y="619259"/>
                </a:cubicBezTo>
                <a:cubicBezTo>
                  <a:pt x="2690455" y="922412"/>
                  <a:pt x="2616792" y="968761"/>
                  <a:pt x="2633548" y="1123841"/>
                </a:cubicBezTo>
                <a:cubicBezTo>
                  <a:pt x="2650304" y="1278921"/>
                  <a:pt x="2576115" y="1482853"/>
                  <a:pt x="2633548" y="1720165"/>
                </a:cubicBezTo>
                <a:cubicBezTo>
                  <a:pt x="2690981" y="1957477"/>
                  <a:pt x="2582088" y="2040255"/>
                  <a:pt x="2633548" y="2293553"/>
                </a:cubicBezTo>
                <a:cubicBezTo>
                  <a:pt x="2432012" y="2348152"/>
                  <a:pt x="2309363" y="2259063"/>
                  <a:pt x="2080503" y="2293553"/>
                </a:cubicBezTo>
                <a:cubicBezTo>
                  <a:pt x="1851643" y="2328043"/>
                  <a:pt x="1820090" y="2268771"/>
                  <a:pt x="1606464" y="2293553"/>
                </a:cubicBezTo>
                <a:cubicBezTo>
                  <a:pt x="1392838" y="2318335"/>
                  <a:pt x="1187033" y="2260673"/>
                  <a:pt x="1053419" y="2293553"/>
                </a:cubicBezTo>
                <a:cubicBezTo>
                  <a:pt x="919806" y="2326433"/>
                  <a:pt x="725720" y="2271314"/>
                  <a:pt x="526710" y="2293553"/>
                </a:cubicBezTo>
                <a:cubicBezTo>
                  <a:pt x="327700" y="2315792"/>
                  <a:pt x="130040" y="2255229"/>
                  <a:pt x="0" y="2293553"/>
                </a:cubicBezTo>
                <a:cubicBezTo>
                  <a:pt x="-45401" y="2067988"/>
                  <a:pt x="67831" y="1826951"/>
                  <a:pt x="0" y="1674294"/>
                </a:cubicBezTo>
                <a:cubicBezTo>
                  <a:pt x="-67831" y="1521637"/>
                  <a:pt x="24036" y="1349588"/>
                  <a:pt x="0" y="1077970"/>
                </a:cubicBezTo>
                <a:cubicBezTo>
                  <a:pt x="-24036" y="806352"/>
                  <a:pt x="8083" y="763917"/>
                  <a:pt x="0" y="573388"/>
                </a:cubicBezTo>
                <a:cubicBezTo>
                  <a:pt x="-8083" y="382859"/>
                  <a:pt x="13667" y="243694"/>
                  <a:pt x="0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#USS1</a:t>
            </a:r>
            <a:endParaRPr lang="el-GR" sz="1000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2.2.3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</a:t>
            </a:r>
            <a:r>
              <a:rPr lang="el-GR" sz="1050" b="1" dirty="0">
                <a:solidFill>
                  <a:schemeClr val="tx1"/>
                </a:solidFill>
              </a:rPr>
              <a:t> Που αλλού θα μπορέσει να δώσει λύσεις αυτή η εφαρμογή;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</a:t>
            </a:r>
            <a:r>
              <a:rPr lang="en-US" sz="1050" b="1" dirty="0">
                <a:solidFill>
                  <a:schemeClr val="tx1"/>
                </a:solidFill>
              </a:rPr>
              <a:t> Product Owner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Στον οδηγό περιγράφουμε προβλήματα στα οποία η εφαρμογή αυτή μπορεί να βοηθήσει στη λύση τους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 24/1/2022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 26/1/2022</a:t>
            </a:r>
          </a:p>
        </p:txBody>
      </p:sp>
      <p:pic>
        <p:nvPicPr>
          <p:cNvPr id="14" name="Γραφικό 14">
            <a:extLst>
              <a:ext uri="{FF2B5EF4-FFF2-40B4-BE49-F238E27FC236}">
                <a16:creationId xmlns:a16="http://schemas.microsoft.com/office/drawing/2014/main" id="{3E0A7BEE-4A00-41C7-B914-5734517B75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62514" y="1201161"/>
            <a:ext cx="500064" cy="5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9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2A7A9965-D897-4C68-849C-67F973E3AC3B}"/>
              </a:ext>
            </a:extLst>
          </p:cNvPr>
          <p:cNvSpPr/>
          <p:nvPr/>
        </p:nvSpPr>
        <p:spPr>
          <a:xfrm>
            <a:off x="127247" y="532725"/>
            <a:ext cx="11958315" cy="6562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1800" dirty="0"/>
              <a:t>Περιγραφή της Εφαρμογής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(Th</a:t>
            </a:r>
            <a:r>
              <a:rPr lang="el-GR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Ep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l-GR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l-G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D5D9C787-144C-4205-B852-F2B48A351A92}"/>
              </a:ext>
            </a:extLst>
          </p:cNvPr>
          <p:cNvSpPr/>
          <p:nvPr/>
        </p:nvSpPr>
        <p:spPr>
          <a:xfrm>
            <a:off x="106438" y="1134031"/>
            <a:ext cx="577143" cy="56072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wrap="square" rtlCol="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 Stories</a:t>
            </a:r>
            <a:r>
              <a:rPr lang="el-GR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Δραστηριότητες</a:t>
            </a:r>
            <a:endParaRPr lang="el-G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AC77B818-3858-475C-8425-22707C5E3FF4}"/>
              </a:ext>
            </a:extLst>
          </p:cNvPr>
          <p:cNvSpPr/>
          <p:nvPr/>
        </p:nvSpPr>
        <p:spPr>
          <a:xfrm>
            <a:off x="106437" y="15695"/>
            <a:ext cx="11958315" cy="5048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Documentation</a:t>
            </a:r>
            <a:r>
              <a:rPr lang="el-GR" sz="2400" dirty="0"/>
              <a:t>(</a:t>
            </a:r>
            <a:r>
              <a:rPr lang="en-GB" sz="2400" dirty="0"/>
              <a:t>Th</a:t>
            </a:r>
            <a:r>
              <a:rPr lang="en-US" sz="2400" dirty="0"/>
              <a:t>#</a:t>
            </a:r>
            <a:r>
              <a:rPr lang="el-GR" sz="2400" dirty="0"/>
              <a:t>2</a:t>
            </a:r>
            <a:r>
              <a:rPr lang="en-US" sz="2400" dirty="0"/>
              <a:t>)</a:t>
            </a:r>
            <a:endParaRPr lang="el-GR" sz="2400" dirty="0"/>
          </a:p>
        </p:txBody>
      </p:sp>
      <p:pic>
        <p:nvPicPr>
          <p:cNvPr id="11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E7FE42F-CBA9-4BD5-82B4-0877491251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865" y="6376144"/>
            <a:ext cx="573887" cy="365125"/>
          </a:xfrm>
          <a:prstGeom prst="rect">
            <a:avLst/>
          </a:prstGeom>
        </p:spPr>
      </p:pic>
      <p:pic>
        <p:nvPicPr>
          <p:cNvPr id="12" name="Picture 2" descr="University of Piraeus">
            <a:extLst>
              <a:ext uri="{FF2B5EF4-FFF2-40B4-BE49-F238E27FC236}">
                <a16:creationId xmlns:a16="http://schemas.microsoft.com/office/drawing/2014/main" id="{F206303B-4052-4347-9409-895B1E249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106437" y="6259650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D9455FB-F213-421F-A639-46865A4745D9}"/>
              </a:ext>
            </a:extLst>
          </p:cNvPr>
          <p:cNvSpPr txBox="1">
            <a:spLocks/>
          </p:cNvSpPr>
          <p:nvPr/>
        </p:nvSpPr>
        <p:spPr>
          <a:xfrm>
            <a:off x="473861" y="6247445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Ορθογώνιο 2">
            <a:extLst>
              <a:ext uri="{FF2B5EF4-FFF2-40B4-BE49-F238E27FC236}">
                <a16:creationId xmlns:a16="http://schemas.microsoft.com/office/drawing/2014/main" id="{D86160C8-9779-4415-AA87-7B038AC60183}"/>
              </a:ext>
            </a:extLst>
          </p:cNvPr>
          <p:cNvSpPr/>
          <p:nvPr/>
        </p:nvSpPr>
        <p:spPr>
          <a:xfrm>
            <a:off x="1315693" y="1397349"/>
            <a:ext cx="2633549" cy="2172098"/>
          </a:xfrm>
          <a:custGeom>
            <a:avLst/>
            <a:gdLst>
              <a:gd name="connsiteX0" fmla="*/ 0 w 2633549"/>
              <a:gd name="connsiteY0" fmla="*/ 0 h 2172098"/>
              <a:gd name="connsiteX1" fmla="*/ 447703 w 2633549"/>
              <a:gd name="connsiteY1" fmla="*/ 0 h 2172098"/>
              <a:gd name="connsiteX2" fmla="*/ 1027084 w 2633549"/>
              <a:gd name="connsiteY2" fmla="*/ 0 h 2172098"/>
              <a:gd name="connsiteX3" fmla="*/ 1580129 w 2633549"/>
              <a:gd name="connsiteY3" fmla="*/ 0 h 2172098"/>
              <a:gd name="connsiteX4" fmla="*/ 2080504 w 2633549"/>
              <a:gd name="connsiteY4" fmla="*/ 0 h 2172098"/>
              <a:gd name="connsiteX5" fmla="*/ 2633549 w 2633549"/>
              <a:gd name="connsiteY5" fmla="*/ 0 h 2172098"/>
              <a:gd name="connsiteX6" fmla="*/ 2633549 w 2633549"/>
              <a:gd name="connsiteY6" fmla="*/ 564745 h 2172098"/>
              <a:gd name="connsiteX7" fmla="*/ 2633549 w 2633549"/>
              <a:gd name="connsiteY7" fmla="*/ 1086049 h 2172098"/>
              <a:gd name="connsiteX8" fmla="*/ 2633549 w 2633549"/>
              <a:gd name="connsiteY8" fmla="*/ 1650794 h 2172098"/>
              <a:gd name="connsiteX9" fmla="*/ 2633549 w 2633549"/>
              <a:gd name="connsiteY9" fmla="*/ 2172098 h 2172098"/>
              <a:gd name="connsiteX10" fmla="*/ 2133175 w 2633549"/>
              <a:gd name="connsiteY10" fmla="*/ 2172098 h 2172098"/>
              <a:gd name="connsiteX11" fmla="*/ 1632800 w 2633549"/>
              <a:gd name="connsiteY11" fmla="*/ 2172098 h 2172098"/>
              <a:gd name="connsiteX12" fmla="*/ 1106091 w 2633549"/>
              <a:gd name="connsiteY12" fmla="*/ 2172098 h 2172098"/>
              <a:gd name="connsiteX13" fmla="*/ 553045 w 2633549"/>
              <a:gd name="connsiteY13" fmla="*/ 2172098 h 2172098"/>
              <a:gd name="connsiteX14" fmla="*/ 0 w 2633549"/>
              <a:gd name="connsiteY14" fmla="*/ 2172098 h 2172098"/>
              <a:gd name="connsiteX15" fmla="*/ 0 w 2633549"/>
              <a:gd name="connsiteY15" fmla="*/ 1585632 h 2172098"/>
              <a:gd name="connsiteX16" fmla="*/ 0 w 2633549"/>
              <a:gd name="connsiteY16" fmla="*/ 1064328 h 2172098"/>
              <a:gd name="connsiteX17" fmla="*/ 0 w 2633549"/>
              <a:gd name="connsiteY17" fmla="*/ 477862 h 2172098"/>
              <a:gd name="connsiteX18" fmla="*/ 0 w 2633549"/>
              <a:gd name="connsiteY18" fmla="*/ 0 h 217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9" h="2172098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1633" y="13322"/>
                  <a:pt x="2080504" y="0"/>
                </a:cubicBezTo>
                <a:cubicBezTo>
                  <a:pt x="2199376" y="-13322"/>
                  <a:pt x="2490219" y="51846"/>
                  <a:pt x="2633549" y="0"/>
                </a:cubicBezTo>
                <a:cubicBezTo>
                  <a:pt x="2686721" y="262096"/>
                  <a:pt x="2632063" y="311218"/>
                  <a:pt x="2633549" y="564745"/>
                </a:cubicBezTo>
                <a:cubicBezTo>
                  <a:pt x="2635035" y="818273"/>
                  <a:pt x="2612193" y="853150"/>
                  <a:pt x="2633549" y="1086049"/>
                </a:cubicBezTo>
                <a:cubicBezTo>
                  <a:pt x="2654905" y="1318948"/>
                  <a:pt x="2578738" y="1417869"/>
                  <a:pt x="2633549" y="1650794"/>
                </a:cubicBezTo>
                <a:cubicBezTo>
                  <a:pt x="2688360" y="1883720"/>
                  <a:pt x="2629107" y="2045531"/>
                  <a:pt x="2633549" y="2172098"/>
                </a:cubicBezTo>
                <a:cubicBezTo>
                  <a:pt x="2520212" y="2207350"/>
                  <a:pt x="2327506" y="2154264"/>
                  <a:pt x="2133175" y="2172098"/>
                </a:cubicBezTo>
                <a:cubicBezTo>
                  <a:pt x="1938844" y="2189932"/>
                  <a:pt x="1779973" y="2114418"/>
                  <a:pt x="1632800" y="2172098"/>
                </a:cubicBezTo>
                <a:cubicBezTo>
                  <a:pt x="1485627" y="2229778"/>
                  <a:pt x="1280885" y="2129840"/>
                  <a:pt x="1106091" y="2172098"/>
                </a:cubicBezTo>
                <a:cubicBezTo>
                  <a:pt x="931297" y="2214356"/>
                  <a:pt x="757434" y="2163608"/>
                  <a:pt x="553045" y="2172098"/>
                </a:cubicBezTo>
                <a:cubicBezTo>
                  <a:pt x="348656" y="2180588"/>
                  <a:pt x="177455" y="2106677"/>
                  <a:pt x="0" y="2172098"/>
                </a:cubicBezTo>
                <a:cubicBezTo>
                  <a:pt x="-69008" y="2046498"/>
                  <a:pt x="9538" y="1854051"/>
                  <a:pt x="0" y="1585632"/>
                </a:cubicBezTo>
                <a:cubicBezTo>
                  <a:pt x="-9538" y="1317213"/>
                  <a:pt x="35704" y="1261527"/>
                  <a:pt x="0" y="1064328"/>
                </a:cubicBezTo>
                <a:cubicBezTo>
                  <a:pt x="-35704" y="867129"/>
                  <a:pt x="48324" y="716280"/>
                  <a:pt x="0" y="477862"/>
                </a:cubicBezTo>
                <a:cubicBezTo>
                  <a:pt x="-48324" y="239444"/>
                  <a:pt x="11722" y="207873"/>
                  <a:pt x="0" y="0"/>
                </a:cubicBezTo>
                <a:close/>
              </a:path>
              <a:path w="2633549" h="2172098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4412" y="53016"/>
                  <a:pt x="2080504" y="0"/>
                </a:cubicBezTo>
                <a:cubicBezTo>
                  <a:pt x="2346596" y="-53016"/>
                  <a:pt x="2371324" y="23622"/>
                  <a:pt x="2633549" y="0"/>
                </a:cubicBezTo>
                <a:cubicBezTo>
                  <a:pt x="2645114" y="162797"/>
                  <a:pt x="2618199" y="328776"/>
                  <a:pt x="2633549" y="586466"/>
                </a:cubicBezTo>
                <a:cubicBezTo>
                  <a:pt x="2648899" y="844156"/>
                  <a:pt x="2581243" y="926969"/>
                  <a:pt x="2633549" y="1064328"/>
                </a:cubicBezTo>
                <a:cubicBezTo>
                  <a:pt x="2685855" y="1201687"/>
                  <a:pt x="2577974" y="1509491"/>
                  <a:pt x="2633549" y="1629074"/>
                </a:cubicBezTo>
                <a:cubicBezTo>
                  <a:pt x="2689124" y="1748657"/>
                  <a:pt x="2569259" y="1911076"/>
                  <a:pt x="2633549" y="2172098"/>
                </a:cubicBezTo>
                <a:cubicBezTo>
                  <a:pt x="2432013" y="2226697"/>
                  <a:pt x="2309364" y="2137608"/>
                  <a:pt x="2080504" y="2172098"/>
                </a:cubicBezTo>
                <a:cubicBezTo>
                  <a:pt x="1851644" y="2206588"/>
                  <a:pt x="1820091" y="2147316"/>
                  <a:pt x="1606465" y="2172098"/>
                </a:cubicBezTo>
                <a:cubicBezTo>
                  <a:pt x="1392839" y="2196880"/>
                  <a:pt x="1187034" y="2139218"/>
                  <a:pt x="1053420" y="2172098"/>
                </a:cubicBezTo>
                <a:cubicBezTo>
                  <a:pt x="919807" y="2204978"/>
                  <a:pt x="726109" y="2151875"/>
                  <a:pt x="526710" y="2172098"/>
                </a:cubicBezTo>
                <a:cubicBezTo>
                  <a:pt x="327311" y="2192321"/>
                  <a:pt x="130040" y="2133774"/>
                  <a:pt x="0" y="2172098"/>
                </a:cubicBezTo>
                <a:cubicBezTo>
                  <a:pt x="-63429" y="2015005"/>
                  <a:pt x="52159" y="1804190"/>
                  <a:pt x="0" y="1585632"/>
                </a:cubicBezTo>
                <a:cubicBezTo>
                  <a:pt x="-52159" y="1367074"/>
                  <a:pt x="47200" y="1193919"/>
                  <a:pt x="0" y="1020886"/>
                </a:cubicBezTo>
                <a:cubicBezTo>
                  <a:pt x="-47200" y="847853"/>
                  <a:pt x="49831" y="776834"/>
                  <a:pt x="0" y="543025"/>
                </a:cubicBezTo>
                <a:cubicBezTo>
                  <a:pt x="-49831" y="309216"/>
                  <a:pt x="33520" y="237236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GB" sz="1000" dirty="0">
                <a:solidFill>
                  <a:schemeClr val="tx1"/>
                </a:solidFill>
              </a:rPr>
              <a:t>USM</a:t>
            </a:r>
            <a:r>
              <a:rPr lang="en-US" sz="1000" dirty="0">
                <a:solidFill>
                  <a:schemeClr val="tx1"/>
                </a:solidFill>
              </a:rPr>
              <a:t>1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2.3.</a:t>
            </a:r>
            <a:r>
              <a:rPr lang="en-US" sz="1050" b="1" dirty="0">
                <a:solidFill>
                  <a:schemeClr val="tx1"/>
                </a:solidFill>
              </a:rPr>
              <a:t>1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 </a:t>
            </a:r>
            <a:r>
              <a:rPr lang="el-GR" sz="1050" b="1" dirty="0">
                <a:solidFill>
                  <a:schemeClr val="tx1"/>
                </a:solidFill>
              </a:rPr>
              <a:t>Ποιο είναι το </a:t>
            </a:r>
            <a:r>
              <a:rPr lang="en-US" sz="1050" b="1" dirty="0">
                <a:solidFill>
                  <a:schemeClr val="tx1"/>
                </a:solidFill>
              </a:rPr>
              <a:t>definition of done </a:t>
            </a:r>
            <a:r>
              <a:rPr lang="el-GR" sz="1050" b="1" dirty="0">
                <a:solidFill>
                  <a:schemeClr val="tx1"/>
                </a:solidFill>
              </a:rPr>
              <a:t>αυτής της εφαρμογής;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Product owner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Στο </a:t>
            </a:r>
            <a:r>
              <a:rPr lang="en-US" sz="1050" b="1" dirty="0">
                <a:solidFill>
                  <a:schemeClr val="tx1"/>
                </a:solidFill>
              </a:rPr>
              <a:t>documentation</a:t>
            </a:r>
            <a:r>
              <a:rPr lang="el-GR" sz="1050" b="1" dirty="0">
                <a:solidFill>
                  <a:schemeClr val="tx1"/>
                </a:solidFill>
              </a:rPr>
              <a:t> αναφέρεται πως έχουμε οραματιστεί την σωστή λειτουργία της εφαρμογής 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Έναρξης:24/1/2022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Λήξης:27/1/2022</a:t>
            </a:r>
          </a:p>
        </p:txBody>
      </p:sp>
      <p:pic>
        <p:nvPicPr>
          <p:cNvPr id="19" name="Γραφικό 14">
            <a:extLst>
              <a:ext uri="{FF2B5EF4-FFF2-40B4-BE49-F238E27FC236}">
                <a16:creationId xmlns:a16="http://schemas.microsoft.com/office/drawing/2014/main" id="{D63629D1-C003-4E6A-8A66-B69471026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9210" y="1249209"/>
            <a:ext cx="500064" cy="576264"/>
          </a:xfrm>
          <a:prstGeom prst="rect">
            <a:avLst/>
          </a:prstGeom>
        </p:spPr>
      </p:pic>
      <p:sp>
        <p:nvSpPr>
          <p:cNvPr id="20" name="Ορθογώνιο 2">
            <a:extLst>
              <a:ext uri="{FF2B5EF4-FFF2-40B4-BE49-F238E27FC236}">
                <a16:creationId xmlns:a16="http://schemas.microsoft.com/office/drawing/2014/main" id="{432F7AE3-0D4A-44AA-8A84-E58AC629780B}"/>
              </a:ext>
            </a:extLst>
          </p:cNvPr>
          <p:cNvSpPr/>
          <p:nvPr/>
        </p:nvSpPr>
        <p:spPr>
          <a:xfrm>
            <a:off x="4581354" y="1704824"/>
            <a:ext cx="2633549" cy="2172098"/>
          </a:xfrm>
          <a:custGeom>
            <a:avLst/>
            <a:gdLst>
              <a:gd name="connsiteX0" fmla="*/ 0 w 2633549"/>
              <a:gd name="connsiteY0" fmla="*/ 0 h 2172098"/>
              <a:gd name="connsiteX1" fmla="*/ 447703 w 2633549"/>
              <a:gd name="connsiteY1" fmla="*/ 0 h 2172098"/>
              <a:gd name="connsiteX2" fmla="*/ 1027084 w 2633549"/>
              <a:gd name="connsiteY2" fmla="*/ 0 h 2172098"/>
              <a:gd name="connsiteX3" fmla="*/ 1580129 w 2633549"/>
              <a:gd name="connsiteY3" fmla="*/ 0 h 2172098"/>
              <a:gd name="connsiteX4" fmla="*/ 2080504 w 2633549"/>
              <a:gd name="connsiteY4" fmla="*/ 0 h 2172098"/>
              <a:gd name="connsiteX5" fmla="*/ 2633549 w 2633549"/>
              <a:gd name="connsiteY5" fmla="*/ 0 h 2172098"/>
              <a:gd name="connsiteX6" fmla="*/ 2633549 w 2633549"/>
              <a:gd name="connsiteY6" fmla="*/ 564745 h 2172098"/>
              <a:gd name="connsiteX7" fmla="*/ 2633549 w 2633549"/>
              <a:gd name="connsiteY7" fmla="*/ 1086049 h 2172098"/>
              <a:gd name="connsiteX8" fmla="*/ 2633549 w 2633549"/>
              <a:gd name="connsiteY8" fmla="*/ 1650794 h 2172098"/>
              <a:gd name="connsiteX9" fmla="*/ 2633549 w 2633549"/>
              <a:gd name="connsiteY9" fmla="*/ 2172098 h 2172098"/>
              <a:gd name="connsiteX10" fmla="*/ 2133175 w 2633549"/>
              <a:gd name="connsiteY10" fmla="*/ 2172098 h 2172098"/>
              <a:gd name="connsiteX11" fmla="*/ 1632800 w 2633549"/>
              <a:gd name="connsiteY11" fmla="*/ 2172098 h 2172098"/>
              <a:gd name="connsiteX12" fmla="*/ 1106091 w 2633549"/>
              <a:gd name="connsiteY12" fmla="*/ 2172098 h 2172098"/>
              <a:gd name="connsiteX13" fmla="*/ 553045 w 2633549"/>
              <a:gd name="connsiteY13" fmla="*/ 2172098 h 2172098"/>
              <a:gd name="connsiteX14" fmla="*/ 0 w 2633549"/>
              <a:gd name="connsiteY14" fmla="*/ 2172098 h 2172098"/>
              <a:gd name="connsiteX15" fmla="*/ 0 w 2633549"/>
              <a:gd name="connsiteY15" fmla="*/ 1585632 h 2172098"/>
              <a:gd name="connsiteX16" fmla="*/ 0 w 2633549"/>
              <a:gd name="connsiteY16" fmla="*/ 1064328 h 2172098"/>
              <a:gd name="connsiteX17" fmla="*/ 0 w 2633549"/>
              <a:gd name="connsiteY17" fmla="*/ 477862 h 2172098"/>
              <a:gd name="connsiteX18" fmla="*/ 0 w 2633549"/>
              <a:gd name="connsiteY18" fmla="*/ 0 h 217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9" h="2172098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1633" y="13322"/>
                  <a:pt x="2080504" y="0"/>
                </a:cubicBezTo>
                <a:cubicBezTo>
                  <a:pt x="2199376" y="-13322"/>
                  <a:pt x="2490219" y="51846"/>
                  <a:pt x="2633549" y="0"/>
                </a:cubicBezTo>
                <a:cubicBezTo>
                  <a:pt x="2686721" y="262096"/>
                  <a:pt x="2632063" y="311218"/>
                  <a:pt x="2633549" y="564745"/>
                </a:cubicBezTo>
                <a:cubicBezTo>
                  <a:pt x="2635035" y="818273"/>
                  <a:pt x="2612193" y="853150"/>
                  <a:pt x="2633549" y="1086049"/>
                </a:cubicBezTo>
                <a:cubicBezTo>
                  <a:pt x="2654905" y="1318948"/>
                  <a:pt x="2578738" y="1417869"/>
                  <a:pt x="2633549" y="1650794"/>
                </a:cubicBezTo>
                <a:cubicBezTo>
                  <a:pt x="2688360" y="1883720"/>
                  <a:pt x="2629107" y="2045531"/>
                  <a:pt x="2633549" y="2172098"/>
                </a:cubicBezTo>
                <a:cubicBezTo>
                  <a:pt x="2520212" y="2207350"/>
                  <a:pt x="2327506" y="2154264"/>
                  <a:pt x="2133175" y="2172098"/>
                </a:cubicBezTo>
                <a:cubicBezTo>
                  <a:pt x="1938844" y="2189932"/>
                  <a:pt x="1779973" y="2114418"/>
                  <a:pt x="1632800" y="2172098"/>
                </a:cubicBezTo>
                <a:cubicBezTo>
                  <a:pt x="1485627" y="2229778"/>
                  <a:pt x="1280885" y="2129840"/>
                  <a:pt x="1106091" y="2172098"/>
                </a:cubicBezTo>
                <a:cubicBezTo>
                  <a:pt x="931297" y="2214356"/>
                  <a:pt x="757434" y="2163608"/>
                  <a:pt x="553045" y="2172098"/>
                </a:cubicBezTo>
                <a:cubicBezTo>
                  <a:pt x="348656" y="2180588"/>
                  <a:pt x="177455" y="2106677"/>
                  <a:pt x="0" y="2172098"/>
                </a:cubicBezTo>
                <a:cubicBezTo>
                  <a:pt x="-69008" y="2046498"/>
                  <a:pt x="9538" y="1854051"/>
                  <a:pt x="0" y="1585632"/>
                </a:cubicBezTo>
                <a:cubicBezTo>
                  <a:pt x="-9538" y="1317213"/>
                  <a:pt x="35704" y="1261527"/>
                  <a:pt x="0" y="1064328"/>
                </a:cubicBezTo>
                <a:cubicBezTo>
                  <a:pt x="-35704" y="867129"/>
                  <a:pt x="48324" y="716280"/>
                  <a:pt x="0" y="477862"/>
                </a:cubicBezTo>
                <a:cubicBezTo>
                  <a:pt x="-48324" y="239444"/>
                  <a:pt x="11722" y="207873"/>
                  <a:pt x="0" y="0"/>
                </a:cubicBezTo>
                <a:close/>
              </a:path>
              <a:path w="2633549" h="2172098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4412" y="53016"/>
                  <a:pt x="2080504" y="0"/>
                </a:cubicBezTo>
                <a:cubicBezTo>
                  <a:pt x="2346596" y="-53016"/>
                  <a:pt x="2371324" y="23622"/>
                  <a:pt x="2633549" y="0"/>
                </a:cubicBezTo>
                <a:cubicBezTo>
                  <a:pt x="2645114" y="162797"/>
                  <a:pt x="2618199" y="328776"/>
                  <a:pt x="2633549" y="586466"/>
                </a:cubicBezTo>
                <a:cubicBezTo>
                  <a:pt x="2648899" y="844156"/>
                  <a:pt x="2581243" y="926969"/>
                  <a:pt x="2633549" y="1064328"/>
                </a:cubicBezTo>
                <a:cubicBezTo>
                  <a:pt x="2685855" y="1201687"/>
                  <a:pt x="2577974" y="1509491"/>
                  <a:pt x="2633549" y="1629074"/>
                </a:cubicBezTo>
                <a:cubicBezTo>
                  <a:pt x="2689124" y="1748657"/>
                  <a:pt x="2569259" y="1911076"/>
                  <a:pt x="2633549" y="2172098"/>
                </a:cubicBezTo>
                <a:cubicBezTo>
                  <a:pt x="2432013" y="2226697"/>
                  <a:pt x="2309364" y="2137608"/>
                  <a:pt x="2080504" y="2172098"/>
                </a:cubicBezTo>
                <a:cubicBezTo>
                  <a:pt x="1851644" y="2206588"/>
                  <a:pt x="1820091" y="2147316"/>
                  <a:pt x="1606465" y="2172098"/>
                </a:cubicBezTo>
                <a:cubicBezTo>
                  <a:pt x="1392839" y="2196880"/>
                  <a:pt x="1187034" y="2139218"/>
                  <a:pt x="1053420" y="2172098"/>
                </a:cubicBezTo>
                <a:cubicBezTo>
                  <a:pt x="919807" y="2204978"/>
                  <a:pt x="726109" y="2151875"/>
                  <a:pt x="526710" y="2172098"/>
                </a:cubicBezTo>
                <a:cubicBezTo>
                  <a:pt x="327311" y="2192321"/>
                  <a:pt x="130040" y="2133774"/>
                  <a:pt x="0" y="2172098"/>
                </a:cubicBezTo>
                <a:cubicBezTo>
                  <a:pt x="-63429" y="2015005"/>
                  <a:pt x="52159" y="1804190"/>
                  <a:pt x="0" y="1585632"/>
                </a:cubicBezTo>
                <a:cubicBezTo>
                  <a:pt x="-52159" y="1367074"/>
                  <a:pt x="47200" y="1193919"/>
                  <a:pt x="0" y="1020886"/>
                </a:cubicBezTo>
                <a:cubicBezTo>
                  <a:pt x="-47200" y="847853"/>
                  <a:pt x="49831" y="776834"/>
                  <a:pt x="0" y="543025"/>
                </a:cubicBezTo>
                <a:cubicBezTo>
                  <a:pt x="-49831" y="309216"/>
                  <a:pt x="33520" y="237236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GB" sz="1000" dirty="0">
                <a:solidFill>
                  <a:schemeClr val="tx1"/>
                </a:solidFill>
              </a:rPr>
              <a:t>USM</a:t>
            </a:r>
            <a:r>
              <a:rPr lang="el-GR" sz="1000" dirty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2.3.2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</a:t>
            </a:r>
            <a:r>
              <a:rPr lang="el-GR" sz="1050" b="1" dirty="0">
                <a:solidFill>
                  <a:schemeClr val="tx1"/>
                </a:solidFill>
              </a:rPr>
              <a:t> Ποιό είναι το κύριο πλάνο ώστε να λειτουργήσει όπως πρέπει η εφαρμογή;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Product Owner/Developers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Εξηγόυμε ακριβώς τις διαδικασίες που πρέπει να γίνουν και με ποια σειρά πρέπει να γίνουν ώστε να λειτουργήσει όπως πρέπει η εφαρμογή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Έναρξης:24/1/2022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Λήξης:27/1/2022</a:t>
            </a:r>
          </a:p>
        </p:txBody>
      </p:sp>
      <p:pic>
        <p:nvPicPr>
          <p:cNvPr id="14" name="Γραφικό 14">
            <a:extLst>
              <a:ext uri="{FF2B5EF4-FFF2-40B4-BE49-F238E27FC236}">
                <a16:creationId xmlns:a16="http://schemas.microsoft.com/office/drawing/2014/main" id="{559C7B38-2727-4369-90A5-299475101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90353" y="1397349"/>
            <a:ext cx="500064" cy="576264"/>
          </a:xfrm>
          <a:prstGeom prst="rect">
            <a:avLst/>
          </a:prstGeom>
        </p:spPr>
      </p:pic>
      <p:sp>
        <p:nvSpPr>
          <p:cNvPr id="16" name="Ορθογώνιο 2">
            <a:extLst>
              <a:ext uri="{FF2B5EF4-FFF2-40B4-BE49-F238E27FC236}">
                <a16:creationId xmlns:a16="http://schemas.microsoft.com/office/drawing/2014/main" id="{89D1533B-8A4B-47B9-9EE2-E146B4CC6797}"/>
              </a:ext>
            </a:extLst>
          </p:cNvPr>
          <p:cNvSpPr/>
          <p:nvPr/>
        </p:nvSpPr>
        <p:spPr>
          <a:xfrm>
            <a:off x="7847015" y="1687183"/>
            <a:ext cx="2633549" cy="2172098"/>
          </a:xfrm>
          <a:custGeom>
            <a:avLst/>
            <a:gdLst>
              <a:gd name="connsiteX0" fmla="*/ 0 w 2633549"/>
              <a:gd name="connsiteY0" fmla="*/ 0 h 2172098"/>
              <a:gd name="connsiteX1" fmla="*/ 447703 w 2633549"/>
              <a:gd name="connsiteY1" fmla="*/ 0 h 2172098"/>
              <a:gd name="connsiteX2" fmla="*/ 1027084 w 2633549"/>
              <a:gd name="connsiteY2" fmla="*/ 0 h 2172098"/>
              <a:gd name="connsiteX3" fmla="*/ 1580129 w 2633549"/>
              <a:gd name="connsiteY3" fmla="*/ 0 h 2172098"/>
              <a:gd name="connsiteX4" fmla="*/ 2080504 w 2633549"/>
              <a:gd name="connsiteY4" fmla="*/ 0 h 2172098"/>
              <a:gd name="connsiteX5" fmla="*/ 2633549 w 2633549"/>
              <a:gd name="connsiteY5" fmla="*/ 0 h 2172098"/>
              <a:gd name="connsiteX6" fmla="*/ 2633549 w 2633549"/>
              <a:gd name="connsiteY6" fmla="*/ 564745 h 2172098"/>
              <a:gd name="connsiteX7" fmla="*/ 2633549 w 2633549"/>
              <a:gd name="connsiteY7" fmla="*/ 1086049 h 2172098"/>
              <a:gd name="connsiteX8" fmla="*/ 2633549 w 2633549"/>
              <a:gd name="connsiteY8" fmla="*/ 1650794 h 2172098"/>
              <a:gd name="connsiteX9" fmla="*/ 2633549 w 2633549"/>
              <a:gd name="connsiteY9" fmla="*/ 2172098 h 2172098"/>
              <a:gd name="connsiteX10" fmla="*/ 2133175 w 2633549"/>
              <a:gd name="connsiteY10" fmla="*/ 2172098 h 2172098"/>
              <a:gd name="connsiteX11" fmla="*/ 1632800 w 2633549"/>
              <a:gd name="connsiteY11" fmla="*/ 2172098 h 2172098"/>
              <a:gd name="connsiteX12" fmla="*/ 1106091 w 2633549"/>
              <a:gd name="connsiteY12" fmla="*/ 2172098 h 2172098"/>
              <a:gd name="connsiteX13" fmla="*/ 553045 w 2633549"/>
              <a:gd name="connsiteY13" fmla="*/ 2172098 h 2172098"/>
              <a:gd name="connsiteX14" fmla="*/ 0 w 2633549"/>
              <a:gd name="connsiteY14" fmla="*/ 2172098 h 2172098"/>
              <a:gd name="connsiteX15" fmla="*/ 0 w 2633549"/>
              <a:gd name="connsiteY15" fmla="*/ 1585632 h 2172098"/>
              <a:gd name="connsiteX16" fmla="*/ 0 w 2633549"/>
              <a:gd name="connsiteY16" fmla="*/ 1064328 h 2172098"/>
              <a:gd name="connsiteX17" fmla="*/ 0 w 2633549"/>
              <a:gd name="connsiteY17" fmla="*/ 477862 h 2172098"/>
              <a:gd name="connsiteX18" fmla="*/ 0 w 2633549"/>
              <a:gd name="connsiteY18" fmla="*/ 0 h 217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9" h="2172098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1633" y="13322"/>
                  <a:pt x="2080504" y="0"/>
                </a:cubicBezTo>
                <a:cubicBezTo>
                  <a:pt x="2199376" y="-13322"/>
                  <a:pt x="2490219" y="51846"/>
                  <a:pt x="2633549" y="0"/>
                </a:cubicBezTo>
                <a:cubicBezTo>
                  <a:pt x="2686721" y="262096"/>
                  <a:pt x="2632063" y="311218"/>
                  <a:pt x="2633549" y="564745"/>
                </a:cubicBezTo>
                <a:cubicBezTo>
                  <a:pt x="2635035" y="818273"/>
                  <a:pt x="2612193" y="853150"/>
                  <a:pt x="2633549" y="1086049"/>
                </a:cubicBezTo>
                <a:cubicBezTo>
                  <a:pt x="2654905" y="1318948"/>
                  <a:pt x="2578738" y="1417869"/>
                  <a:pt x="2633549" y="1650794"/>
                </a:cubicBezTo>
                <a:cubicBezTo>
                  <a:pt x="2688360" y="1883720"/>
                  <a:pt x="2629107" y="2045531"/>
                  <a:pt x="2633549" y="2172098"/>
                </a:cubicBezTo>
                <a:cubicBezTo>
                  <a:pt x="2520212" y="2207350"/>
                  <a:pt x="2327506" y="2154264"/>
                  <a:pt x="2133175" y="2172098"/>
                </a:cubicBezTo>
                <a:cubicBezTo>
                  <a:pt x="1938844" y="2189932"/>
                  <a:pt x="1779973" y="2114418"/>
                  <a:pt x="1632800" y="2172098"/>
                </a:cubicBezTo>
                <a:cubicBezTo>
                  <a:pt x="1485627" y="2229778"/>
                  <a:pt x="1280885" y="2129840"/>
                  <a:pt x="1106091" y="2172098"/>
                </a:cubicBezTo>
                <a:cubicBezTo>
                  <a:pt x="931297" y="2214356"/>
                  <a:pt x="757434" y="2163608"/>
                  <a:pt x="553045" y="2172098"/>
                </a:cubicBezTo>
                <a:cubicBezTo>
                  <a:pt x="348656" y="2180588"/>
                  <a:pt x="177455" y="2106677"/>
                  <a:pt x="0" y="2172098"/>
                </a:cubicBezTo>
                <a:cubicBezTo>
                  <a:pt x="-69008" y="2046498"/>
                  <a:pt x="9538" y="1854051"/>
                  <a:pt x="0" y="1585632"/>
                </a:cubicBezTo>
                <a:cubicBezTo>
                  <a:pt x="-9538" y="1317213"/>
                  <a:pt x="35704" y="1261527"/>
                  <a:pt x="0" y="1064328"/>
                </a:cubicBezTo>
                <a:cubicBezTo>
                  <a:pt x="-35704" y="867129"/>
                  <a:pt x="48324" y="716280"/>
                  <a:pt x="0" y="477862"/>
                </a:cubicBezTo>
                <a:cubicBezTo>
                  <a:pt x="-48324" y="239444"/>
                  <a:pt x="11722" y="207873"/>
                  <a:pt x="0" y="0"/>
                </a:cubicBezTo>
                <a:close/>
              </a:path>
              <a:path w="2633549" h="2172098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4412" y="53016"/>
                  <a:pt x="2080504" y="0"/>
                </a:cubicBezTo>
                <a:cubicBezTo>
                  <a:pt x="2346596" y="-53016"/>
                  <a:pt x="2371324" y="23622"/>
                  <a:pt x="2633549" y="0"/>
                </a:cubicBezTo>
                <a:cubicBezTo>
                  <a:pt x="2645114" y="162797"/>
                  <a:pt x="2618199" y="328776"/>
                  <a:pt x="2633549" y="586466"/>
                </a:cubicBezTo>
                <a:cubicBezTo>
                  <a:pt x="2648899" y="844156"/>
                  <a:pt x="2581243" y="926969"/>
                  <a:pt x="2633549" y="1064328"/>
                </a:cubicBezTo>
                <a:cubicBezTo>
                  <a:pt x="2685855" y="1201687"/>
                  <a:pt x="2577974" y="1509491"/>
                  <a:pt x="2633549" y="1629074"/>
                </a:cubicBezTo>
                <a:cubicBezTo>
                  <a:pt x="2689124" y="1748657"/>
                  <a:pt x="2569259" y="1911076"/>
                  <a:pt x="2633549" y="2172098"/>
                </a:cubicBezTo>
                <a:cubicBezTo>
                  <a:pt x="2432013" y="2226697"/>
                  <a:pt x="2309364" y="2137608"/>
                  <a:pt x="2080504" y="2172098"/>
                </a:cubicBezTo>
                <a:cubicBezTo>
                  <a:pt x="1851644" y="2206588"/>
                  <a:pt x="1820091" y="2147316"/>
                  <a:pt x="1606465" y="2172098"/>
                </a:cubicBezTo>
                <a:cubicBezTo>
                  <a:pt x="1392839" y="2196880"/>
                  <a:pt x="1187034" y="2139218"/>
                  <a:pt x="1053420" y="2172098"/>
                </a:cubicBezTo>
                <a:cubicBezTo>
                  <a:pt x="919807" y="2204978"/>
                  <a:pt x="726109" y="2151875"/>
                  <a:pt x="526710" y="2172098"/>
                </a:cubicBezTo>
                <a:cubicBezTo>
                  <a:pt x="327311" y="2192321"/>
                  <a:pt x="130040" y="2133774"/>
                  <a:pt x="0" y="2172098"/>
                </a:cubicBezTo>
                <a:cubicBezTo>
                  <a:pt x="-63429" y="2015005"/>
                  <a:pt x="52159" y="1804190"/>
                  <a:pt x="0" y="1585632"/>
                </a:cubicBezTo>
                <a:cubicBezTo>
                  <a:pt x="-52159" y="1367074"/>
                  <a:pt x="47200" y="1193919"/>
                  <a:pt x="0" y="1020886"/>
                </a:cubicBezTo>
                <a:cubicBezTo>
                  <a:pt x="-47200" y="847853"/>
                  <a:pt x="49831" y="776834"/>
                  <a:pt x="0" y="543025"/>
                </a:cubicBezTo>
                <a:cubicBezTo>
                  <a:pt x="-49831" y="309216"/>
                  <a:pt x="33520" y="237236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GB" sz="1000" dirty="0">
                <a:solidFill>
                  <a:schemeClr val="tx1"/>
                </a:solidFill>
              </a:rPr>
              <a:t>USM</a:t>
            </a:r>
            <a:r>
              <a:rPr lang="el-GR" sz="1000" dirty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2.3.3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</a:t>
            </a:r>
            <a:r>
              <a:rPr lang="el-GR" sz="1050" b="1" dirty="0">
                <a:solidFill>
                  <a:schemeClr val="tx1"/>
                </a:solidFill>
              </a:rPr>
              <a:t> Τι εξοπλισμός θα χρισημοποιηθεί και πώς;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Product Owner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Γίνεται περιραφή των αισθητήρων και της </a:t>
            </a:r>
            <a:r>
              <a:rPr lang="en-US" sz="1050" b="1" dirty="0">
                <a:solidFill>
                  <a:schemeClr val="tx1"/>
                </a:solidFill>
              </a:rPr>
              <a:t>web based </a:t>
            </a:r>
            <a:r>
              <a:rPr lang="el-GR" sz="1050" b="1" dirty="0">
                <a:solidFill>
                  <a:schemeClr val="tx1"/>
                </a:solidFill>
              </a:rPr>
              <a:t>εφαρμογής .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Ημ. Έναρξης:24/1/2022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Λήξης:27/1/2022</a:t>
            </a:r>
          </a:p>
        </p:txBody>
      </p:sp>
      <p:pic>
        <p:nvPicPr>
          <p:cNvPr id="17" name="Γραφικό 14">
            <a:extLst>
              <a:ext uri="{FF2B5EF4-FFF2-40B4-BE49-F238E27FC236}">
                <a16:creationId xmlns:a16="http://schemas.microsoft.com/office/drawing/2014/main" id="{9281655D-5CD9-444C-B095-E90A769E71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7098" y="1416692"/>
            <a:ext cx="500064" cy="576264"/>
          </a:xfrm>
          <a:prstGeom prst="rect">
            <a:avLst/>
          </a:prstGeom>
        </p:spPr>
      </p:pic>
      <p:sp>
        <p:nvSpPr>
          <p:cNvPr id="18" name="Ορθογώνιο 5">
            <a:extLst>
              <a:ext uri="{FF2B5EF4-FFF2-40B4-BE49-F238E27FC236}">
                <a16:creationId xmlns:a16="http://schemas.microsoft.com/office/drawing/2014/main" id="{F61CB96D-E6E3-4FF7-9992-E7D2C3C11904}"/>
              </a:ext>
            </a:extLst>
          </p:cNvPr>
          <p:cNvSpPr/>
          <p:nvPr/>
        </p:nvSpPr>
        <p:spPr>
          <a:xfrm>
            <a:off x="1355424" y="3773592"/>
            <a:ext cx="2633548" cy="2293553"/>
          </a:xfrm>
          <a:custGeom>
            <a:avLst/>
            <a:gdLst>
              <a:gd name="connsiteX0" fmla="*/ 0 w 2633548"/>
              <a:gd name="connsiteY0" fmla="*/ 0 h 2293553"/>
              <a:gd name="connsiteX1" fmla="*/ 447703 w 2633548"/>
              <a:gd name="connsiteY1" fmla="*/ 0 h 2293553"/>
              <a:gd name="connsiteX2" fmla="*/ 1027084 w 2633548"/>
              <a:gd name="connsiteY2" fmla="*/ 0 h 2293553"/>
              <a:gd name="connsiteX3" fmla="*/ 1580129 w 2633548"/>
              <a:gd name="connsiteY3" fmla="*/ 0 h 2293553"/>
              <a:gd name="connsiteX4" fmla="*/ 2080503 w 2633548"/>
              <a:gd name="connsiteY4" fmla="*/ 0 h 2293553"/>
              <a:gd name="connsiteX5" fmla="*/ 2633548 w 2633548"/>
              <a:gd name="connsiteY5" fmla="*/ 0 h 2293553"/>
              <a:gd name="connsiteX6" fmla="*/ 2633548 w 2633548"/>
              <a:gd name="connsiteY6" fmla="*/ 596324 h 2293553"/>
              <a:gd name="connsiteX7" fmla="*/ 2633548 w 2633548"/>
              <a:gd name="connsiteY7" fmla="*/ 1146777 h 2293553"/>
              <a:gd name="connsiteX8" fmla="*/ 2633548 w 2633548"/>
              <a:gd name="connsiteY8" fmla="*/ 1743100 h 2293553"/>
              <a:gd name="connsiteX9" fmla="*/ 2633548 w 2633548"/>
              <a:gd name="connsiteY9" fmla="*/ 2293553 h 2293553"/>
              <a:gd name="connsiteX10" fmla="*/ 2133174 w 2633548"/>
              <a:gd name="connsiteY10" fmla="*/ 2293553 h 2293553"/>
              <a:gd name="connsiteX11" fmla="*/ 1632800 w 2633548"/>
              <a:gd name="connsiteY11" fmla="*/ 2293553 h 2293553"/>
              <a:gd name="connsiteX12" fmla="*/ 1106090 w 2633548"/>
              <a:gd name="connsiteY12" fmla="*/ 2293553 h 2293553"/>
              <a:gd name="connsiteX13" fmla="*/ 553045 w 2633548"/>
              <a:gd name="connsiteY13" fmla="*/ 2293553 h 2293553"/>
              <a:gd name="connsiteX14" fmla="*/ 0 w 2633548"/>
              <a:gd name="connsiteY14" fmla="*/ 2293553 h 2293553"/>
              <a:gd name="connsiteX15" fmla="*/ 0 w 2633548"/>
              <a:gd name="connsiteY15" fmla="*/ 1674294 h 2293553"/>
              <a:gd name="connsiteX16" fmla="*/ 0 w 2633548"/>
              <a:gd name="connsiteY16" fmla="*/ 1123841 h 2293553"/>
              <a:gd name="connsiteX17" fmla="*/ 0 w 2633548"/>
              <a:gd name="connsiteY17" fmla="*/ 504582 h 2293553"/>
              <a:gd name="connsiteX18" fmla="*/ 0 w 2633548"/>
              <a:gd name="connsiteY18" fmla="*/ 0 h 22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8" h="2293553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7313" y="19688"/>
                  <a:pt x="2080503" y="0"/>
                </a:cubicBezTo>
                <a:cubicBezTo>
                  <a:pt x="2193693" y="-19688"/>
                  <a:pt x="2490218" y="51846"/>
                  <a:pt x="2633548" y="0"/>
                </a:cubicBezTo>
                <a:cubicBezTo>
                  <a:pt x="2662452" y="224804"/>
                  <a:pt x="2580123" y="390157"/>
                  <a:pt x="2633548" y="596324"/>
                </a:cubicBezTo>
                <a:cubicBezTo>
                  <a:pt x="2686973" y="802491"/>
                  <a:pt x="2617790" y="917080"/>
                  <a:pt x="2633548" y="1146777"/>
                </a:cubicBezTo>
                <a:cubicBezTo>
                  <a:pt x="2649306" y="1376474"/>
                  <a:pt x="2616948" y="1469297"/>
                  <a:pt x="2633548" y="1743100"/>
                </a:cubicBezTo>
                <a:cubicBezTo>
                  <a:pt x="2650148" y="2016903"/>
                  <a:pt x="2593067" y="2183070"/>
                  <a:pt x="2633548" y="2293553"/>
                </a:cubicBezTo>
                <a:cubicBezTo>
                  <a:pt x="2520211" y="2328805"/>
                  <a:pt x="2327505" y="2275719"/>
                  <a:pt x="2133174" y="2293553"/>
                </a:cubicBezTo>
                <a:cubicBezTo>
                  <a:pt x="1938843" y="2311387"/>
                  <a:pt x="1779628" y="2291179"/>
                  <a:pt x="1632800" y="2293553"/>
                </a:cubicBezTo>
                <a:cubicBezTo>
                  <a:pt x="1485972" y="2295927"/>
                  <a:pt x="1283647" y="2251849"/>
                  <a:pt x="1106090" y="2293553"/>
                </a:cubicBezTo>
                <a:cubicBezTo>
                  <a:pt x="928533" y="2335257"/>
                  <a:pt x="754149" y="2283601"/>
                  <a:pt x="553045" y="2293553"/>
                </a:cubicBezTo>
                <a:cubicBezTo>
                  <a:pt x="351942" y="2303505"/>
                  <a:pt x="177455" y="2228132"/>
                  <a:pt x="0" y="2293553"/>
                </a:cubicBezTo>
                <a:cubicBezTo>
                  <a:pt x="-73319" y="2001636"/>
                  <a:pt x="19122" y="1856582"/>
                  <a:pt x="0" y="1674294"/>
                </a:cubicBezTo>
                <a:cubicBezTo>
                  <a:pt x="-19122" y="1492006"/>
                  <a:pt x="38181" y="1246039"/>
                  <a:pt x="0" y="1123841"/>
                </a:cubicBezTo>
                <a:cubicBezTo>
                  <a:pt x="-38181" y="1001643"/>
                  <a:pt x="69214" y="779382"/>
                  <a:pt x="0" y="504582"/>
                </a:cubicBezTo>
                <a:cubicBezTo>
                  <a:pt x="-69214" y="229782"/>
                  <a:pt x="55529" y="136194"/>
                  <a:pt x="0" y="0"/>
                </a:cubicBezTo>
                <a:close/>
              </a:path>
              <a:path w="2633548" h="2293553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8462" y="59833"/>
                  <a:pt x="2080503" y="0"/>
                </a:cubicBezTo>
                <a:cubicBezTo>
                  <a:pt x="2342544" y="-59833"/>
                  <a:pt x="2371323" y="23622"/>
                  <a:pt x="2633548" y="0"/>
                </a:cubicBezTo>
                <a:cubicBezTo>
                  <a:pt x="2645017" y="217744"/>
                  <a:pt x="2576641" y="316106"/>
                  <a:pt x="2633548" y="619259"/>
                </a:cubicBezTo>
                <a:cubicBezTo>
                  <a:pt x="2690455" y="922412"/>
                  <a:pt x="2616792" y="968761"/>
                  <a:pt x="2633548" y="1123841"/>
                </a:cubicBezTo>
                <a:cubicBezTo>
                  <a:pt x="2650304" y="1278921"/>
                  <a:pt x="2576115" y="1482853"/>
                  <a:pt x="2633548" y="1720165"/>
                </a:cubicBezTo>
                <a:cubicBezTo>
                  <a:pt x="2690981" y="1957477"/>
                  <a:pt x="2582088" y="2040255"/>
                  <a:pt x="2633548" y="2293553"/>
                </a:cubicBezTo>
                <a:cubicBezTo>
                  <a:pt x="2432012" y="2348152"/>
                  <a:pt x="2309363" y="2259063"/>
                  <a:pt x="2080503" y="2293553"/>
                </a:cubicBezTo>
                <a:cubicBezTo>
                  <a:pt x="1851643" y="2328043"/>
                  <a:pt x="1820090" y="2268771"/>
                  <a:pt x="1606464" y="2293553"/>
                </a:cubicBezTo>
                <a:cubicBezTo>
                  <a:pt x="1392838" y="2318335"/>
                  <a:pt x="1187033" y="2260673"/>
                  <a:pt x="1053419" y="2293553"/>
                </a:cubicBezTo>
                <a:cubicBezTo>
                  <a:pt x="919806" y="2326433"/>
                  <a:pt x="725720" y="2271314"/>
                  <a:pt x="526710" y="2293553"/>
                </a:cubicBezTo>
                <a:cubicBezTo>
                  <a:pt x="327700" y="2315792"/>
                  <a:pt x="130040" y="2255229"/>
                  <a:pt x="0" y="2293553"/>
                </a:cubicBezTo>
                <a:cubicBezTo>
                  <a:pt x="-45401" y="2067988"/>
                  <a:pt x="67831" y="1826951"/>
                  <a:pt x="0" y="1674294"/>
                </a:cubicBezTo>
                <a:cubicBezTo>
                  <a:pt x="-67831" y="1521637"/>
                  <a:pt x="24036" y="1349588"/>
                  <a:pt x="0" y="1077970"/>
                </a:cubicBezTo>
                <a:cubicBezTo>
                  <a:pt x="-24036" y="806352"/>
                  <a:pt x="8083" y="763917"/>
                  <a:pt x="0" y="573388"/>
                </a:cubicBezTo>
                <a:cubicBezTo>
                  <a:pt x="-8083" y="382859"/>
                  <a:pt x="13667" y="243694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#USS1</a:t>
            </a:r>
            <a:endParaRPr lang="el-GR" sz="1000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2.3.</a:t>
            </a:r>
            <a:r>
              <a:rPr lang="en-US" sz="1050" b="1" dirty="0">
                <a:solidFill>
                  <a:schemeClr val="tx1"/>
                </a:solidFill>
              </a:rPr>
              <a:t>4</a:t>
            </a:r>
            <a:endParaRPr lang="el-GR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Περιγραφή: Πως θα χρησιμοποίησω σωστά την εφαρμογή;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Developers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Περιγράφουμε στον οδηγό τεκμηρίωσης βήμα βήμα την εφαρμογή και καθοδηγούμε τον χρήστη σε αυτό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 2</a:t>
            </a:r>
            <a:r>
              <a:rPr lang="en-US" sz="1050" b="1" dirty="0">
                <a:solidFill>
                  <a:schemeClr val="tx1"/>
                </a:solidFill>
              </a:rPr>
              <a:t>4</a:t>
            </a:r>
            <a:r>
              <a:rPr lang="el-GR" sz="1050" b="1" dirty="0">
                <a:solidFill>
                  <a:schemeClr val="tx1"/>
                </a:solidFill>
              </a:rPr>
              <a:t>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 2</a:t>
            </a:r>
            <a:r>
              <a:rPr lang="en-US" sz="1050" b="1" dirty="0">
                <a:solidFill>
                  <a:schemeClr val="tx1"/>
                </a:solidFill>
              </a:rPr>
              <a:t>7</a:t>
            </a:r>
            <a:r>
              <a:rPr lang="el-GR" sz="1050" b="1" dirty="0">
                <a:solidFill>
                  <a:schemeClr val="tx1"/>
                </a:solidFill>
              </a:rPr>
              <a:t>/1/2022</a:t>
            </a:r>
          </a:p>
        </p:txBody>
      </p:sp>
    </p:spTree>
    <p:extLst>
      <p:ext uri="{BB962C8B-B14F-4D97-AF65-F5344CB8AC3E}">
        <p14:creationId xmlns:p14="http://schemas.microsoft.com/office/powerpoint/2010/main" val="125886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2A7A9965-D897-4C68-849C-67F973E3AC3B}"/>
              </a:ext>
            </a:extLst>
          </p:cNvPr>
          <p:cNvSpPr/>
          <p:nvPr/>
        </p:nvSpPr>
        <p:spPr>
          <a:xfrm>
            <a:off x="106438" y="556749"/>
            <a:ext cx="11958315" cy="5048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Epic (Th</a:t>
            </a:r>
            <a:r>
              <a:rPr lang="el-GR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Ep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#1)</a:t>
            </a:r>
            <a:endParaRPr lang="el-G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D5D9C787-144C-4205-B852-F2B48A351A92}"/>
              </a:ext>
            </a:extLst>
          </p:cNvPr>
          <p:cNvSpPr/>
          <p:nvPr/>
        </p:nvSpPr>
        <p:spPr>
          <a:xfrm>
            <a:off x="106438" y="1134031"/>
            <a:ext cx="577143" cy="56072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wrap="square" rtlCol="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 Stories</a:t>
            </a:r>
            <a:r>
              <a:rPr lang="el-GR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Δραστηριότητες</a:t>
            </a:r>
            <a:endParaRPr lang="el-G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AC77B818-3858-475C-8425-22707C5E3FF4}"/>
              </a:ext>
            </a:extLst>
          </p:cNvPr>
          <p:cNvSpPr/>
          <p:nvPr/>
        </p:nvSpPr>
        <p:spPr>
          <a:xfrm>
            <a:off x="106437" y="15695"/>
            <a:ext cx="11958315" cy="5048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Video</a:t>
            </a:r>
            <a:r>
              <a:rPr lang="en-GB" sz="2400" dirty="0"/>
              <a:t> </a:t>
            </a:r>
            <a:r>
              <a:rPr lang="el-GR" sz="2400" dirty="0"/>
              <a:t>(</a:t>
            </a:r>
            <a:r>
              <a:rPr lang="en-GB" sz="2400" dirty="0"/>
              <a:t>Th</a:t>
            </a:r>
            <a:r>
              <a:rPr lang="en-US" sz="2400" dirty="0"/>
              <a:t>#</a:t>
            </a:r>
            <a:r>
              <a:rPr lang="el-GR" sz="2400" dirty="0"/>
              <a:t>3</a:t>
            </a:r>
            <a:r>
              <a:rPr lang="en-US" sz="2400" dirty="0"/>
              <a:t>)</a:t>
            </a:r>
            <a:endParaRPr lang="el-GR" sz="2400" dirty="0"/>
          </a:p>
        </p:txBody>
      </p:sp>
      <p:pic>
        <p:nvPicPr>
          <p:cNvPr id="11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E7FE42F-CBA9-4BD5-82B4-0877491251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865" y="6376144"/>
            <a:ext cx="573887" cy="365125"/>
          </a:xfrm>
          <a:prstGeom prst="rect">
            <a:avLst/>
          </a:prstGeom>
        </p:spPr>
      </p:pic>
      <p:pic>
        <p:nvPicPr>
          <p:cNvPr id="12" name="Picture 2" descr="University of Piraeus">
            <a:extLst>
              <a:ext uri="{FF2B5EF4-FFF2-40B4-BE49-F238E27FC236}">
                <a16:creationId xmlns:a16="http://schemas.microsoft.com/office/drawing/2014/main" id="{F206303B-4052-4347-9409-895B1E249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106437" y="6259650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D9455FB-F213-421F-A639-46865A4745D9}"/>
              </a:ext>
            </a:extLst>
          </p:cNvPr>
          <p:cNvSpPr txBox="1">
            <a:spLocks/>
          </p:cNvSpPr>
          <p:nvPr/>
        </p:nvSpPr>
        <p:spPr>
          <a:xfrm>
            <a:off x="473861" y="6247445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8" name="Γραφικό 17">
            <a:extLst>
              <a:ext uri="{FF2B5EF4-FFF2-40B4-BE49-F238E27FC236}">
                <a16:creationId xmlns:a16="http://schemas.microsoft.com/office/drawing/2014/main" id="{CB32B434-C1CB-4EAD-AF83-FD202D41B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5618" y="1909440"/>
            <a:ext cx="500064" cy="576264"/>
          </a:xfrm>
          <a:prstGeom prst="rect">
            <a:avLst/>
          </a:prstGeom>
        </p:spPr>
      </p:pic>
      <p:sp>
        <p:nvSpPr>
          <p:cNvPr id="15" name="Ορθογώνιο 2">
            <a:extLst>
              <a:ext uri="{FF2B5EF4-FFF2-40B4-BE49-F238E27FC236}">
                <a16:creationId xmlns:a16="http://schemas.microsoft.com/office/drawing/2014/main" id="{B9F1A4E4-2FA6-49B0-B525-45615D791E18}"/>
              </a:ext>
            </a:extLst>
          </p:cNvPr>
          <p:cNvSpPr/>
          <p:nvPr/>
        </p:nvSpPr>
        <p:spPr>
          <a:xfrm>
            <a:off x="2080803" y="2342951"/>
            <a:ext cx="2633549" cy="2172098"/>
          </a:xfrm>
          <a:custGeom>
            <a:avLst/>
            <a:gdLst>
              <a:gd name="connsiteX0" fmla="*/ 0 w 2633549"/>
              <a:gd name="connsiteY0" fmla="*/ 0 h 2172098"/>
              <a:gd name="connsiteX1" fmla="*/ 447703 w 2633549"/>
              <a:gd name="connsiteY1" fmla="*/ 0 h 2172098"/>
              <a:gd name="connsiteX2" fmla="*/ 1027084 w 2633549"/>
              <a:gd name="connsiteY2" fmla="*/ 0 h 2172098"/>
              <a:gd name="connsiteX3" fmla="*/ 1580129 w 2633549"/>
              <a:gd name="connsiteY3" fmla="*/ 0 h 2172098"/>
              <a:gd name="connsiteX4" fmla="*/ 2080504 w 2633549"/>
              <a:gd name="connsiteY4" fmla="*/ 0 h 2172098"/>
              <a:gd name="connsiteX5" fmla="*/ 2633549 w 2633549"/>
              <a:gd name="connsiteY5" fmla="*/ 0 h 2172098"/>
              <a:gd name="connsiteX6" fmla="*/ 2633549 w 2633549"/>
              <a:gd name="connsiteY6" fmla="*/ 564745 h 2172098"/>
              <a:gd name="connsiteX7" fmla="*/ 2633549 w 2633549"/>
              <a:gd name="connsiteY7" fmla="*/ 1086049 h 2172098"/>
              <a:gd name="connsiteX8" fmla="*/ 2633549 w 2633549"/>
              <a:gd name="connsiteY8" fmla="*/ 1650794 h 2172098"/>
              <a:gd name="connsiteX9" fmla="*/ 2633549 w 2633549"/>
              <a:gd name="connsiteY9" fmla="*/ 2172098 h 2172098"/>
              <a:gd name="connsiteX10" fmla="*/ 2133175 w 2633549"/>
              <a:gd name="connsiteY10" fmla="*/ 2172098 h 2172098"/>
              <a:gd name="connsiteX11" fmla="*/ 1632800 w 2633549"/>
              <a:gd name="connsiteY11" fmla="*/ 2172098 h 2172098"/>
              <a:gd name="connsiteX12" fmla="*/ 1106091 w 2633549"/>
              <a:gd name="connsiteY12" fmla="*/ 2172098 h 2172098"/>
              <a:gd name="connsiteX13" fmla="*/ 553045 w 2633549"/>
              <a:gd name="connsiteY13" fmla="*/ 2172098 h 2172098"/>
              <a:gd name="connsiteX14" fmla="*/ 0 w 2633549"/>
              <a:gd name="connsiteY14" fmla="*/ 2172098 h 2172098"/>
              <a:gd name="connsiteX15" fmla="*/ 0 w 2633549"/>
              <a:gd name="connsiteY15" fmla="*/ 1585632 h 2172098"/>
              <a:gd name="connsiteX16" fmla="*/ 0 w 2633549"/>
              <a:gd name="connsiteY16" fmla="*/ 1064328 h 2172098"/>
              <a:gd name="connsiteX17" fmla="*/ 0 w 2633549"/>
              <a:gd name="connsiteY17" fmla="*/ 477862 h 2172098"/>
              <a:gd name="connsiteX18" fmla="*/ 0 w 2633549"/>
              <a:gd name="connsiteY18" fmla="*/ 0 h 217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9" h="2172098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1633" y="13322"/>
                  <a:pt x="2080504" y="0"/>
                </a:cubicBezTo>
                <a:cubicBezTo>
                  <a:pt x="2199376" y="-13322"/>
                  <a:pt x="2490219" y="51846"/>
                  <a:pt x="2633549" y="0"/>
                </a:cubicBezTo>
                <a:cubicBezTo>
                  <a:pt x="2686721" y="262096"/>
                  <a:pt x="2632063" y="311218"/>
                  <a:pt x="2633549" y="564745"/>
                </a:cubicBezTo>
                <a:cubicBezTo>
                  <a:pt x="2635035" y="818273"/>
                  <a:pt x="2612193" y="853150"/>
                  <a:pt x="2633549" y="1086049"/>
                </a:cubicBezTo>
                <a:cubicBezTo>
                  <a:pt x="2654905" y="1318948"/>
                  <a:pt x="2578738" y="1417869"/>
                  <a:pt x="2633549" y="1650794"/>
                </a:cubicBezTo>
                <a:cubicBezTo>
                  <a:pt x="2688360" y="1883720"/>
                  <a:pt x="2629107" y="2045531"/>
                  <a:pt x="2633549" y="2172098"/>
                </a:cubicBezTo>
                <a:cubicBezTo>
                  <a:pt x="2520212" y="2207350"/>
                  <a:pt x="2327506" y="2154264"/>
                  <a:pt x="2133175" y="2172098"/>
                </a:cubicBezTo>
                <a:cubicBezTo>
                  <a:pt x="1938844" y="2189932"/>
                  <a:pt x="1779973" y="2114418"/>
                  <a:pt x="1632800" y="2172098"/>
                </a:cubicBezTo>
                <a:cubicBezTo>
                  <a:pt x="1485627" y="2229778"/>
                  <a:pt x="1280885" y="2129840"/>
                  <a:pt x="1106091" y="2172098"/>
                </a:cubicBezTo>
                <a:cubicBezTo>
                  <a:pt x="931297" y="2214356"/>
                  <a:pt x="757434" y="2163608"/>
                  <a:pt x="553045" y="2172098"/>
                </a:cubicBezTo>
                <a:cubicBezTo>
                  <a:pt x="348656" y="2180588"/>
                  <a:pt x="177455" y="2106677"/>
                  <a:pt x="0" y="2172098"/>
                </a:cubicBezTo>
                <a:cubicBezTo>
                  <a:pt x="-69008" y="2046498"/>
                  <a:pt x="9538" y="1854051"/>
                  <a:pt x="0" y="1585632"/>
                </a:cubicBezTo>
                <a:cubicBezTo>
                  <a:pt x="-9538" y="1317213"/>
                  <a:pt x="35704" y="1261527"/>
                  <a:pt x="0" y="1064328"/>
                </a:cubicBezTo>
                <a:cubicBezTo>
                  <a:pt x="-35704" y="867129"/>
                  <a:pt x="48324" y="716280"/>
                  <a:pt x="0" y="477862"/>
                </a:cubicBezTo>
                <a:cubicBezTo>
                  <a:pt x="-48324" y="239444"/>
                  <a:pt x="11722" y="207873"/>
                  <a:pt x="0" y="0"/>
                </a:cubicBezTo>
                <a:close/>
              </a:path>
              <a:path w="2633549" h="2172098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4412" y="53016"/>
                  <a:pt x="2080504" y="0"/>
                </a:cubicBezTo>
                <a:cubicBezTo>
                  <a:pt x="2346596" y="-53016"/>
                  <a:pt x="2371324" y="23622"/>
                  <a:pt x="2633549" y="0"/>
                </a:cubicBezTo>
                <a:cubicBezTo>
                  <a:pt x="2645114" y="162797"/>
                  <a:pt x="2618199" y="328776"/>
                  <a:pt x="2633549" y="586466"/>
                </a:cubicBezTo>
                <a:cubicBezTo>
                  <a:pt x="2648899" y="844156"/>
                  <a:pt x="2581243" y="926969"/>
                  <a:pt x="2633549" y="1064328"/>
                </a:cubicBezTo>
                <a:cubicBezTo>
                  <a:pt x="2685855" y="1201687"/>
                  <a:pt x="2577974" y="1509491"/>
                  <a:pt x="2633549" y="1629074"/>
                </a:cubicBezTo>
                <a:cubicBezTo>
                  <a:pt x="2689124" y="1748657"/>
                  <a:pt x="2569259" y="1911076"/>
                  <a:pt x="2633549" y="2172098"/>
                </a:cubicBezTo>
                <a:cubicBezTo>
                  <a:pt x="2432013" y="2226697"/>
                  <a:pt x="2309364" y="2137608"/>
                  <a:pt x="2080504" y="2172098"/>
                </a:cubicBezTo>
                <a:cubicBezTo>
                  <a:pt x="1851644" y="2206588"/>
                  <a:pt x="1820091" y="2147316"/>
                  <a:pt x="1606465" y="2172098"/>
                </a:cubicBezTo>
                <a:cubicBezTo>
                  <a:pt x="1392839" y="2196880"/>
                  <a:pt x="1187034" y="2139218"/>
                  <a:pt x="1053420" y="2172098"/>
                </a:cubicBezTo>
                <a:cubicBezTo>
                  <a:pt x="919807" y="2204978"/>
                  <a:pt x="726109" y="2151875"/>
                  <a:pt x="526710" y="2172098"/>
                </a:cubicBezTo>
                <a:cubicBezTo>
                  <a:pt x="327311" y="2192321"/>
                  <a:pt x="130040" y="2133774"/>
                  <a:pt x="0" y="2172098"/>
                </a:cubicBezTo>
                <a:cubicBezTo>
                  <a:pt x="-63429" y="2015005"/>
                  <a:pt x="52159" y="1804190"/>
                  <a:pt x="0" y="1585632"/>
                </a:cubicBezTo>
                <a:cubicBezTo>
                  <a:pt x="-52159" y="1367074"/>
                  <a:pt x="47200" y="1193919"/>
                  <a:pt x="0" y="1020886"/>
                </a:cubicBezTo>
                <a:cubicBezTo>
                  <a:pt x="-47200" y="847853"/>
                  <a:pt x="49831" y="776834"/>
                  <a:pt x="0" y="543025"/>
                </a:cubicBezTo>
                <a:cubicBezTo>
                  <a:pt x="-49831" y="309216"/>
                  <a:pt x="33520" y="237236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GB" sz="1000" dirty="0">
                <a:solidFill>
                  <a:schemeClr val="tx1"/>
                </a:solidFill>
              </a:rPr>
              <a:t>USM</a:t>
            </a:r>
            <a:r>
              <a:rPr lang="en-US" sz="1000" dirty="0">
                <a:solidFill>
                  <a:schemeClr val="tx1"/>
                </a:solidFill>
              </a:rPr>
              <a:t>1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3.3.</a:t>
            </a:r>
            <a:r>
              <a:rPr lang="en-US" sz="1050" b="1" dirty="0">
                <a:solidFill>
                  <a:schemeClr val="tx1"/>
                </a:solidFill>
              </a:rPr>
              <a:t>1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 </a:t>
            </a:r>
            <a:r>
              <a:rPr lang="el-GR" sz="1050" b="1" dirty="0">
                <a:solidFill>
                  <a:schemeClr val="tx1"/>
                </a:solidFill>
              </a:rPr>
              <a:t>Θα μπορώ να δω την εφαρμογή κατα την χρήση;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Developers/Product Owner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Στο βίντεο περιγράφεται συνοπτικά η λειτουργία της εφαρμογής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Έναρξης:28/1/2022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</a:t>
            </a:r>
            <a:r>
              <a:rPr lang="en-US" sz="1050" b="1" dirty="0">
                <a:solidFill>
                  <a:schemeClr val="tx1"/>
                </a:solidFill>
              </a:rPr>
              <a:t>1</a:t>
            </a:r>
            <a:r>
              <a:rPr lang="el-GR" sz="1050" b="1" dirty="0">
                <a:solidFill>
                  <a:schemeClr val="tx1"/>
                </a:solidFill>
              </a:rPr>
              <a:t>/</a:t>
            </a:r>
            <a:r>
              <a:rPr lang="en-US" sz="1050" b="1" dirty="0">
                <a:solidFill>
                  <a:schemeClr val="tx1"/>
                </a:solidFill>
              </a:rPr>
              <a:t>2</a:t>
            </a:r>
            <a:r>
              <a:rPr lang="el-GR" sz="1050" b="1" dirty="0">
                <a:solidFill>
                  <a:schemeClr val="tx1"/>
                </a:solidFill>
              </a:rPr>
              <a:t>/2022</a:t>
            </a:r>
          </a:p>
        </p:txBody>
      </p:sp>
    </p:spTree>
    <p:extLst>
      <p:ext uri="{BB962C8B-B14F-4D97-AF65-F5344CB8AC3E}">
        <p14:creationId xmlns:p14="http://schemas.microsoft.com/office/powerpoint/2010/main" val="119121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8C2CAD83-BEFC-4E29-AE9D-354E6C927532}"/>
              </a:ext>
            </a:extLst>
          </p:cNvPr>
          <p:cNvSpPr/>
          <p:nvPr/>
        </p:nvSpPr>
        <p:spPr>
          <a:xfrm>
            <a:off x="106438" y="95536"/>
            <a:ext cx="11527056" cy="5048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MoSCoW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Prioritization Tool</a:t>
            </a:r>
            <a:endParaRPr lang="el-G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Ευθεία γραμμή σύνδεσης 4">
            <a:extLst>
              <a:ext uri="{FF2B5EF4-FFF2-40B4-BE49-F238E27FC236}">
                <a16:creationId xmlns:a16="http://schemas.microsoft.com/office/drawing/2014/main" id="{1AE7E323-55FD-4F0B-AA76-96EFAA1CA2DA}"/>
              </a:ext>
            </a:extLst>
          </p:cNvPr>
          <p:cNvCxnSpPr>
            <a:cxnSpLocks/>
          </p:cNvCxnSpPr>
          <p:nvPr/>
        </p:nvCxnSpPr>
        <p:spPr>
          <a:xfrm>
            <a:off x="166991" y="5972783"/>
            <a:ext cx="1185801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Ευθεία γραμμή σύνδεσης 10">
            <a:extLst>
              <a:ext uri="{FF2B5EF4-FFF2-40B4-BE49-F238E27FC236}">
                <a16:creationId xmlns:a16="http://schemas.microsoft.com/office/drawing/2014/main" id="{DDF59A71-4530-4C77-B825-E2F96A18FCB1}"/>
              </a:ext>
            </a:extLst>
          </p:cNvPr>
          <p:cNvCxnSpPr>
            <a:cxnSpLocks/>
          </p:cNvCxnSpPr>
          <p:nvPr/>
        </p:nvCxnSpPr>
        <p:spPr>
          <a:xfrm flipH="1">
            <a:off x="11744528" y="191311"/>
            <a:ext cx="71336" cy="64753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F9BAC137-CEE0-456A-9594-36DDF7A069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606" y="6351448"/>
            <a:ext cx="573887" cy="365125"/>
          </a:xfrm>
          <a:prstGeom prst="rect">
            <a:avLst/>
          </a:prstGeom>
        </p:spPr>
      </p:pic>
      <p:pic>
        <p:nvPicPr>
          <p:cNvPr id="17" name="Picture 2" descr="University of Piraeus">
            <a:extLst>
              <a:ext uri="{FF2B5EF4-FFF2-40B4-BE49-F238E27FC236}">
                <a16:creationId xmlns:a16="http://schemas.microsoft.com/office/drawing/2014/main" id="{48AB3CCD-172B-4870-8C10-04D342F862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106437" y="6259650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EAAAACF-FF29-4818-95C6-C09E8E4077B0}"/>
              </a:ext>
            </a:extLst>
          </p:cNvPr>
          <p:cNvSpPr txBox="1">
            <a:spLocks/>
          </p:cNvSpPr>
          <p:nvPr/>
        </p:nvSpPr>
        <p:spPr>
          <a:xfrm>
            <a:off x="473861" y="6247445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8390B5-14EF-416D-8531-B23A28EECEAA}"/>
              </a:ext>
            </a:extLst>
          </p:cNvPr>
          <p:cNvSpPr txBox="1"/>
          <p:nvPr/>
        </p:nvSpPr>
        <p:spPr>
          <a:xfrm>
            <a:off x="222509" y="5574443"/>
            <a:ext cx="11466502" cy="338554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Must Have</a:t>
            </a:r>
            <a:endParaRPr lang="el-GR" sz="1600" dirty="0"/>
          </a:p>
        </p:txBody>
      </p:sp>
      <p:pic>
        <p:nvPicPr>
          <p:cNvPr id="26" name="Γραφικό 25">
            <a:extLst>
              <a:ext uri="{FF2B5EF4-FFF2-40B4-BE49-F238E27FC236}">
                <a16:creationId xmlns:a16="http://schemas.microsoft.com/office/drawing/2014/main" id="{206C89B2-7236-4E02-BE88-C32743C74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5170" y="885216"/>
            <a:ext cx="500064" cy="576264"/>
          </a:xfrm>
          <a:prstGeom prst="rect">
            <a:avLst/>
          </a:prstGeom>
        </p:spPr>
      </p:pic>
      <p:sp>
        <p:nvSpPr>
          <p:cNvPr id="14" name="Ορθογώνιο 2">
            <a:extLst>
              <a:ext uri="{FF2B5EF4-FFF2-40B4-BE49-F238E27FC236}">
                <a16:creationId xmlns:a16="http://schemas.microsoft.com/office/drawing/2014/main" id="{BD319D41-275B-435E-BD13-1CEC7730C445}"/>
              </a:ext>
            </a:extLst>
          </p:cNvPr>
          <p:cNvSpPr/>
          <p:nvPr/>
        </p:nvSpPr>
        <p:spPr>
          <a:xfrm>
            <a:off x="376136" y="1407429"/>
            <a:ext cx="2633549" cy="1767608"/>
          </a:xfrm>
          <a:custGeom>
            <a:avLst/>
            <a:gdLst>
              <a:gd name="connsiteX0" fmla="*/ 0 w 2633549"/>
              <a:gd name="connsiteY0" fmla="*/ 0 h 1767608"/>
              <a:gd name="connsiteX1" fmla="*/ 447703 w 2633549"/>
              <a:gd name="connsiteY1" fmla="*/ 0 h 1767608"/>
              <a:gd name="connsiteX2" fmla="*/ 921742 w 2633549"/>
              <a:gd name="connsiteY2" fmla="*/ 0 h 1767608"/>
              <a:gd name="connsiteX3" fmla="*/ 1501123 w 2633549"/>
              <a:gd name="connsiteY3" fmla="*/ 0 h 1767608"/>
              <a:gd name="connsiteX4" fmla="*/ 2080504 w 2633549"/>
              <a:gd name="connsiteY4" fmla="*/ 0 h 1767608"/>
              <a:gd name="connsiteX5" fmla="*/ 2633549 w 2633549"/>
              <a:gd name="connsiteY5" fmla="*/ 0 h 1767608"/>
              <a:gd name="connsiteX6" fmla="*/ 2633549 w 2633549"/>
              <a:gd name="connsiteY6" fmla="*/ 571527 h 1767608"/>
              <a:gd name="connsiteX7" fmla="*/ 2633549 w 2633549"/>
              <a:gd name="connsiteY7" fmla="*/ 1125377 h 1767608"/>
              <a:gd name="connsiteX8" fmla="*/ 2633549 w 2633549"/>
              <a:gd name="connsiteY8" fmla="*/ 1767608 h 1767608"/>
              <a:gd name="connsiteX9" fmla="*/ 2133175 w 2633549"/>
              <a:gd name="connsiteY9" fmla="*/ 1767608 h 1767608"/>
              <a:gd name="connsiteX10" fmla="*/ 1659136 w 2633549"/>
              <a:gd name="connsiteY10" fmla="*/ 1767608 h 1767608"/>
              <a:gd name="connsiteX11" fmla="*/ 1079755 w 2633549"/>
              <a:gd name="connsiteY11" fmla="*/ 1767608 h 1767608"/>
              <a:gd name="connsiteX12" fmla="*/ 579381 w 2633549"/>
              <a:gd name="connsiteY12" fmla="*/ 1767608 h 1767608"/>
              <a:gd name="connsiteX13" fmla="*/ 0 w 2633549"/>
              <a:gd name="connsiteY13" fmla="*/ 1767608 h 1767608"/>
              <a:gd name="connsiteX14" fmla="*/ 0 w 2633549"/>
              <a:gd name="connsiteY14" fmla="*/ 1178405 h 1767608"/>
              <a:gd name="connsiteX15" fmla="*/ 0 w 2633549"/>
              <a:gd name="connsiteY15" fmla="*/ 642231 h 1767608"/>
              <a:gd name="connsiteX16" fmla="*/ 0 w 2633549"/>
              <a:gd name="connsiteY16" fmla="*/ 0 h 176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33549" h="1767608" fill="none" extrusionOk="0">
                <a:moveTo>
                  <a:pt x="0" y="0"/>
                </a:moveTo>
                <a:cubicBezTo>
                  <a:pt x="191015" y="-6650"/>
                  <a:pt x="232783" y="28746"/>
                  <a:pt x="447703" y="0"/>
                </a:cubicBezTo>
                <a:cubicBezTo>
                  <a:pt x="662623" y="-28746"/>
                  <a:pt x="740074" y="6401"/>
                  <a:pt x="921742" y="0"/>
                </a:cubicBezTo>
                <a:cubicBezTo>
                  <a:pt x="1103410" y="-6401"/>
                  <a:pt x="1332220" y="11073"/>
                  <a:pt x="1501123" y="0"/>
                </a:cubicBezTo>
                <a:cubicBezTo>
                  <a:pt x="1670026" y="-11073"/>
                  <a:pt x="1873346" y="49971"/>
                  <a:pt x="2080504" y="0"/>
                </a:cubicBezTo>
                <a:cubicBezTo>
                  <a:pt x="2287662" y="-49971"/>
                  <a:pt x="2415828" y="27259"/>
                  <a:pt x="2633549" y="0"/>
                </a:cubicBezTo>
                <a:cubicBezTo>
                  <a:pt x="2658680" y="131747"/>
                  <a:pt x="2624290" y="405067"/>
                  <a:pt x="2633549" y="571527"/>
                </a:cubicBezTo>
                <a:cubicBezTo>
                  <a:pt x="2642808" y="737987"/>
                  <a:pt x="2576188" y="881230"/>
                  <a:pt x="2633549" y="1125377"/>
                </a:cubicBezTo>
                <a:cubicBezTo>
                  <a:pt x="2690910" y="1369524"/>
                  <a:pt x="2587417" y="1460176"/>
                  <a:pt x="2633549" y="1767608"/>
                </a:cubicBezTo>
                <a:cubicBezTo>
                  <a:pt x="2481328" y="1771978"/>
                  <a:pt x="2381873" y="1739521"/>
                  <a:pt x="2133175" y="1767608"/>
                </a:cubicBezTo>
                <a:cubicBezTo>
                  <a:pt x="1884477" y="1795695"/>
                  <a:pt x="1840511" y="1755906"/>
                  <a:pt x="1659136" y="1767608"/>
                </a:cubicBezTo>
                <a:cubicBezTo>
                  <a:pt x="1477761" y="1779310"/>
                  <a:pt x="1358096" y="1743078"/>
                  <a:pt x="1079755" y="1767608"/>
                </a:cubicBezTo>
                <a:cubicBezTo>
                  <a:pt x="801414" y="1792138"/>
                  <a:pt x="773712" y="1749774"/>
                  <a:pt x="579381" y="1767608"/>
                </a:cubicBezTo>
                <a:cubicBezTo>
                  <a:pt x="385050" y="1785442"/>
                  <a:pt x="131042" y="1745481"/>
                  <a:pt x="0" y="1767608"/>
                </a:cubicBezTo>
                <a:cubicBezTo>
                  <a:pt x="-22484" y="1535752"/>
                  <a:pt x="19959" y="1438534"/>
                  <a:pt x="0" y="1178405"/>
                </a:cubicBezTo>
                <a:cubicBezTo>
                  <a:pt x="-19959" y="918276"/>
                  <a:pt x="34581" y="819890"/>
                  <a:pt x="0" y="642231"/>
                </a:cubicBezTo>
                <a:cubicBezTo>
                  <a:pt x="-34581" y="464572"/>
                  <a:pt x="49850" y="173141"/>
                  <a:pt x="0" y="0"/>
                </a:cubicBezTo>
                <a:close/>
              </a:path>
              <a:path w="2633549" h="1767608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4412" y="53016"/>
                  <a:pt x="2080504" y="0"/>
                </a:cubicBezTo>
                <a:cubicBezTo>
                  <a:pt x="2346596" y="-53016"/>
                  <a:pt x="2371324" y="23622"/>
                  <a:pt x="2633549" y="0"/>
                </a:cubicBezTo>
                <a:cubicBezTo>
                  <a:pt x="2653658" y="234757"/>
                  <a:pt x="2585639" y="337036"/>
                  <a:pt x="2633549" y="624555"/>
                </a:cubicBezTo>
                <a:cubicBezTo>
                  <a:pt x="2681459" y="912074"/>
                  <a:pt x="2592391" y="954656"/>
                  <a:pt x="2633549" y="1160729"/>
                </a:cubicBezTo>
                <a:cubicBezTo>
                  <a:pt x="2674707" y="1366802"/>
                  <a:pt x="2598940" y="1618529"/>
                  <a:pt x="2633549" y="1767608"/>
                </a:cubicBezTo>
                <a:cubicBezTo>
                  <a:pt x="2388891" y="1778439"/>
                  <a:pt x="2268731" y="1719782"/>
                  <a:pt x="2133175" y="1767608"/>
                </a:cubicBezTo>
                <a:cubicBezTo>
                  <a:pt x="1997619" y="1815434"/>
                  <a:pt x="1788834" y="1742582"/>
                  <a:pt x="1632800" y="1767608"/>
                </a:cubicBezTo>
                <a:cubicBezTo>
                  <a:pt x="1476766" y="1792634"/>
                  <a:pt x="1365055" y="1739193"/>
                  <a:pt x="1158762" y="1767608"/>
                </a:cubicBezTo>
                <a:cubicBezTo>
                  <a:pt x="952469" y="1796023"/>
                  <a:pt x="742569" y="1737000"/>
                  <a:pt x="605716" y="1767608"/>
                </a:cubicBezTo>
                <a:cubicBezTo>
                  <a:pt x="468863" y="1798216"/>
                  <a:pt x="222763" y="1759149"/>
                  <a:pt x="0" y="1767608"/>
                </a:cubicBezTo>
                <a:cubicBezTo>
                  <a:pt x="-4028" y="1484705"/>
                  <a:pt x="26431" y="1452111"/>
                  <a:pt x="0" y="1143053"/>
                </a:cubicBezTo>
                <a:cubicBezTo>
                  <a:pt x="-26431" y="833995"/>
                  <a:pt x="25580" y="779624"/>
                  <a:pt x="0" y="553851"/>
                </a:cubicBezTo>
                <a:cubicBezTo>
                  <a:pt x="-25580" y="328078"/>
                  <a:pt x="38913" y="218632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GB" sz="1000" dirty="0">
                <a:solidFill>
                  <a:schemeClr val="tx1"/>
                </a:solidFill>
              </a:rPr>
              <a:t>USM</a:t>
            </a:r>
            <a:r>
              <a:rPr lang="en-US" sz="10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*</a:t>
            </a:r>
            <a:r>
              <a:rPr lang="en-US" sz="1050" b="1" dirty="0">
                <a:solidFill>
                  <a:schemeClr val="tx1"/>
                </a:solidFill>
              </a:rPr>
              <a:t>US_ID:1</a:t>
            </a:r>
            <a:r>
              <a:rPr lang="el-GR" sz="1050" b="1" dirty="0">
                <a:solidFill>
                  <a:schemeClr val="tx1"/>
                </a:solidFill>
              </a:rPr>
              <a:t>.1.1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 </a:t>
            </a:r>
            <a:r>
              <a:rPr lang="el-GR" sz="1050" b="1" dirty="0">
                <a:solidFill>
                  <a:schemeClr val="tx1"/>
                </a:solidFill>
              </a:rPr>
              <a:t>Πως θα λαμβάνω ενημερώσεις σχετικά με την εφαρμογή, και τις θέσεις παρκινγκ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Developers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Ο χρήστης καλείται να δημιουργήσει λογαριασμό κατά την είσοδο του στην εφαρμογή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Ημ. Έναρξης: 22/1/2022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Ημ. Λήξης:22/1/2022</a:t>
            </a:r>
          </a:p>
        </p:txBody>
      </p:sp>
      <p:sp>
        <p:nvSpPr>
          <p:cNvPr id="15" name="Ορθογώνιο 2">
            <a:extLst>
              <a:ext uri="{FF2B5EF4-FFF2-40B4-BE49-F238E27FC236}">
                <a16:creationId xmlns:a16="http://schemas.microsoft.com/office/drawing/2014/main" id="{07764B61-2886-48E6-A73B-92713E35F927}"/>
              </a:ext>
            </a:extLst>
          </p:cNvPr>
          <p:cNvSpPr/>
          <p:nvPr/>
        </p:nvSpPr>
        <p:spPr>
          <a:xfrm>
            <a:off x="3426268" y="1345863"/>
            <a:ext cx="2633549" cy="2083137"/>
          </a:xfrm>
          <a:custGeom>
            <a:avLst/>
            <a:gdLst>
              <a:gd name="connsiteX0" fmla="*/ 0 w 2633549"/>
              <a:gd name="connsiteY0" fmla="*/ 0 h 2083137"/>
              <a:gd name="connsiteX1" fmla="*/ 447703 w 2633549"/>
              <a:gd name="connsiteY1" fmla="*/ 0 h 2083137"/>
              <a:gd name="connsiteX2" fmla="*/ 1027084 w 2633549"/>
              <a:gd name="connsiteY2" fmla="*/ 0 h 2083137"/>
              <a:gd name="connsiteX3" fmla="*/ 1580129 w 2633549"/>
              <a:gd name="connsiteY3" fmla="*/ 0 h 2083137"/>
              <a:gd name="connsiteX4" fmla="*/ 2080504 w 2633549"/>
              <a:gd name="connsiteY4" fmla="*/ 0 h 2083137"/>
              <a:gd name="connsiteX5" fmla="*/ 2633549 w 2633549"/>
              <a:gd name="connsiteY5" fmla="*/ 0 h 2083137"/>
              <a:gd name="connsiteX6" fmla="*/ 2633549 w 2633549"/>
              <a:gd name="connsiteY6" fmla="*/ 541616 h 2083137"/>
              <a:gd name="connsiteX7" fmla="*/ 2633549 w 2633549"/>
              <a:gd name="connsiteY7" fmla="*/ 1041569 h 2083137"/>
              <a:gd name="connsiteX8" fmla="*/ 2633549 w 2633549"/>
              <a:gd name="connsiteY8" fmla="*/ 1583184 h 2083137"/>
              <a:gd name="connsiteX9" fmla="*/ 2633549 w 2633549"/>
              <a:gd name="connsiteY9" fmla="*/ 2083137 h 2083137"/>
              <a:gd name="connsiteX10" fmla="*/ 2133175 w 2633549"/>
              <a:gd name="connsiteY10" fmla="*/ 2083137 h 2083137"/>
              <a:gd name="connsiteX11" fmla="*/ 1632800 w 2633549"/>
              <a:gd name="connsiteY11" fmla="*/ 2083137 h 2083137"/>
              <a:gd name="connsiteX12" fmla="*/ 1106091 w 2633549"/>
              <a:gd name="connsiteY12" fmla="*/ 2083137 h 2083137"/>
              <a:gd name="connsiteX13" fmla="*/ 553045 w 2633549"/>
              <a:gd name="connsiteY13" fmla="*/ 2083137 h 2083137"/>
              <a:gd name="connsiteX14" fmla="*/ 0 w 2633549"/>
              <a:gd name="connsiteY14" fmla="*/ 2083137 h 2083137"/>
              <a:gd name="connsiteX15" fmla="*/ 0 w 2633549"/>
              <a:gd name="connsiteY15" fmla="*/ 1520690 h 2083137"/>
              <a:gd name="connsiteX16" fmla="*/ 0 w 2633549"/>
              <a:gd name="connsiteY16" fmla="*/ 1020737 h 2083137"/>
              <a:gd name="connsiteX17" fmla="*/ 0 w 2633549"/>
              <a:gd name="connsiteY17" fmla="*/ 458290 h 2083137"/>
              <a:gd name="connsiteX18" fmla="*/ 0 w 2633549"/>
              <a:gd name="connsiteY18" fmla="*/ 0 h 208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9" h="2083137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1633" y="13322"/>
                  <a:pt x="2080504" y="0"/>
                </a:cubicBezTo>
                <a:cubicBezTo>
                  <a:pt x="2199376" y="-13322"/>
                  <a:pt x="2490219" y="51846"/>
                  <a:pt x="2633549" y="0"/>
                </a:cubicBezTo>
                <a:cubicBezTo>
                  <a:pt x="2666514" y="219101"/>
                  <a:pt x="2594203" y="352967"/>
                  <a:pt x="2633549" y="541616"/>
                </a:cubicBezTo>
                <a:cubicBezTo>
                  <a:pt x="2672895" y="730265"/>
                  <a:pt x="2613553" y="802876"/>
                  <a:pt x="2633549" y="1041569"/>
                </a:cubicBezTo>
                <a:cubicBezTo>
                  <a:pt x="2653545" y="1280262"/>
                  <a:pt x="2588379" y="1348939"/>
                  <a:pt x="2633549" y="1583184"/>
                </a:cubicBezTo>
                <a:cubicBezTo>
                  <a:pt x="2678719" y="1817429"/>
                  <a:pt x="2583268" y="1912251"/>
                  <a:pt x="2633549" y="2083137"/>
                </a:cubicBezTo>
                <a:cubicBezTo>
                  <a:pt x="2520212" y="2118389"/>
                  <a:pt x="2327506" y="2065303"/>
                  <a:pt x="2133175" y="2083137"/>
                </a:cubicBezTo>
                <a:cubicBezTo>
                  <a:pt x="1938844" y="2100971"/>
                  <a:pt x="1779973" y="2025457"/>
                  <a:pt x="1632800" y="2083137"/>
                </a:cubicBezTo>
                <a:cubicBezTo>
                  <a:pt x="1485627" y="2140817"/>
                  <a:pt x="1280885" y="2040879"/>
                  <a:pt x="1106091" y="2083137"/>
                </a:cubicBezTo>
                <a:cubicBezTo>
                  <a:pt x="931297" y="2125395"/>
                  <a:pt x="757434" y="2074647"/>
                  <a:pt x="553045" y="2083137"/>
                </a:cubicBezTo>
                <a:cubicBezTo>
                  <a:pt x="348656" y="2091627"/>
                  <a:pt x="177455" y="2017716"/>
                  <a:pt x="0" y="2083137"/>
                </a:cubicBezTo>
                <a:cubicBezTo>
                  <a:pt x="-56995" y="1822556"/>
                  <a:pt x="47918" y="1721720"/>
                  <a:pt x="0" y="1520690"/>
                </a:cubicBezTo>
                <a:cubicBezTo>
                  <a:pt x="-47918" y="1319660"/>
                  <a:pt x="57521" y="1129905"/>
                  <a:pt x="0" y="1020737"/>
                </a:cubicBezTo>
                <a:cubicBezTo>
                  <a:pt x="-57521" y="911569"/>
                  <a:pt x="20785" y="718615"/>
                  <a:pt x="0" y="458290"/>
                </a:cubicBezTo>
                <a:cubicBezTo>
                  <a:pt x="-20785" y="197965"/>
                  <a:pt x="51763" y="224851"/>
                  <a:pt x="0" y="0"/>
                </a:cubicBezTo>
                <a:close/>
              </a:path>
              <a:path w="2633549" h="2083137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4412" y="53016"/>
                  <a:pt x="2080504" y="0"/>
                </a:cubicBezTo>
                <a:cubicBezTo>
                  <a:pt x="2346596" y="-53016"/>
                  <a:pt x="2371324" y="23622"/>
                  <a:pt x="2633549" y="0"/>
                </a:cubicBezTo>
                <a:cubicBezTo>
                  <a:pt x="2671595" y="232298"/>
                  <a:pt x="2612556" y="432085"/>
                  <a:pt x="2633549" y="562447"/>
                </a:cubicBezTo>
                <a:cubicBezTo>
                  <a:pt x="2654542" y="692809"/>
                  <a:pt x="2581793" y="909179"/>
                  <a:pt x="2633549" y="1020737"/>
                </a:cubicBezTo>
                <a:cubicBezTo>
                  <a:pt x="2685305" y="1132295"/>
                  <a:pt x="2595457" y="1429931"/>
                  <a:pt x="2633549" y="1562353"/>
                </a:cubicBezTo>
                <a:cubicBezTo>
                  <a:pt x="2671641" y="1694775"/>
                  <a:pt x="2601527" y="1840404"/>
                  <a:pt x="2633549" y="2083137"/>
                </a:cubicBezTo>
                <a:cubicBezTo>
                  <a:pt x="2432013" y="2137736"/>
                  <a:pt x="2309364" y="2048647"/>
                  <a:pt x="2080504" y="2083137"/>
                </a:cubicBezTo>
                <a:cubicBezTo>
                  <a:pt x="1851644" y="2117627"/>
                  <a:pt x="1820091" y="2058355"/>
                  <a:pt x="1606465" y="2083137"/>
                </a:cubicBezTo>
                <a:cubicBezTo>
                  <a:pt x="1392839" y="2107919"/>
                  <a:pt x="1187034" y="2050257"/>
                  <a:pt x="1053420" y="2083137"/>
                </a:cubicBezTo>
                <a:cubicBezTo>
                  <a:pt x="919807" y="2116017"/>
                  <a:pt x="726109" y="2062914"/>
                  <a:pt x="526710" y="2083137"/>
                </a:cubicBezTo>
                <a:cubicBezTo>
                  <a:pt x="327311" y="2103360"/>
                  <a:pt x="130040" y="2044813"/>
                  <a:pt x="0" y="2083137"/>
                </a:cubicBezTo>
                <a:cubicBezTo>
                  <a:pt x="-58834" y="1961297"/>
                  <a:pt x="30868" y="1702692"/>
                  <a:pt x="0" y="1520690"/>
                </a:cubicBezTo>
                <a:cubicBezTo>
                  <a:pt x="-30868" y="1338688"/>
                  <a:pt x="54538" y="1132177"/>
                  <a:pt x="0" y="979074"/>
                </a:cubicBezTo>
                <a:cubicBezTo>
                  <a:pt x="-54538" y="825971"/>
                  <a:pt x="13397" y="716094"/>
                  <a:pt x="0" y="520784"/>
                </a:cubicBezTo>
                <a:cubicBezTo>
                  <a:pt x="-13397" y="325474"/>
                  <a:pt x="27484" y="183491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GB" sz="1000" dirty="0">
                <a:solidFill>
                  <a:schemeClr val="tx1"/>
                </a:solidFill>
              </a:rPr>
              <a:t>USM</a:t>
            </a:r>
            <a:r>
              <a:rPr lang="en-US" sz="1000" dirty="0">
                <a:solidFill>
                  <a:schemeClr val="tx1"/>
                </a:solidFill>
              </a:rPr>
              <a:t>1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US_ID:1</a:t>
            </a:r>
            <a:r>
              <a:rPr lang="el-GR" sz="1050" b="1" dirty="0">
                <a:solidFill>
                  <a:schemeClr val="tx1"/>
                </a:solidFill>
              </a:rPr>
              <a:t>.2.1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 </a:t>
            </a:r>
            <a:r>
              <a:rPr lang="el-GR" sz="1050" b="1" dirty="0">
                <a:solidFill>
                  <a:schemeClr val="tx1"/>
                </a:solidFill>
              </a:rPr>
              <a:t>Θα μπορώ να αλλάξω τα στοιχεία του λογαριασμού μου</a:t>
            </a:r>
            <a:r>
              <a:rPr lang="en-US" sz="1050" b="1" dirty="0">
                <a:solidFill>
                  <a:schemeClr val="tx1"/>
                </a:solidFill>
              </a:rPr>
              <a:t>;</a:t>
            </a:r>
            <a:endParaRPr lang="el-GR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Developers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Υπάρχει επιλογή στο </a:t>
            </a:r>
            <a:r>
              <a:rPr lang="en-US" sz="1050" b="1" dirty="0">
                <a:solidFill>
                  <a:schemeClr val="tx1"/>
                </a:solidFill>
              </a:rPr>
              <a:t>main menu</a:t>
            </a:r>
            <a:r>
              <a:rPr lang="el-GR" sz="1050" b="1" dirty="0">
                <a:solidFill>
                  <a:schemeClr val="tx1"/>
                </a:solidFill>
              </a:rPr>
              <a:t> που επιτρέπει στον χρήστη να αλλάξει οποιοδήποτε στοιχείου του λογαριασμού του επιθυμεί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Έναρξης:22/1/2022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Λήξης:22/1/2022</a:t>
            </a:r>
          </a:p>
        </p:txBody>
      </p:sp>
      <p:pic>
        <p:nvPicPr>
          <p:cNvPr id="20" name="Γραφικό 25">
            <a:extLst>
              <a:ext uri="{FF2B5EF4-FFF2-40B4-BE49-F238E27FC236}">
                <a16:creationId xmlns:a16="http://schemas.microsoft.com/office/drawing/2014/main" id="{85CF8403-7D78-47F0-9580-7D1FDAA1C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8441" y="997945"/>
            <a:ext cx="500064" cy="576264"/>
          </a:xfrm>
          <a:prstGeom prst="rect">
            <a:avLst/>
          </a:prstGeom>
        </p:spPr>
      </p:pic>
      <p:sp>
        <p:nvSpPr>
          <p:cNvPr id="21" name="Ορθογώνιο 2">
            <a:extLst>
              <a:ext uri="{FF2B5EF4-FFF2-40B4-BE49-F238E27FC236}">
                <a16:creationId xmlns:a16="http://schemas.microsoft.com/office/drawing/2014/main" id="{0A98EEC5-D38C-4D9E-B54B-F12CD70A90F0}"/>
              </a:ext>
            </a:extLst>
          </p:cNvPr>
          <p:cNvSpPr/>
          <p:nvPr/>
        </p:nvSpPr>
        <p:spPr>
          <a:xfrm>
            <a:off x="6576991" y="1367442"/>
            <a:ext cx="2633549" cy="1893862"/>
          </a:xfrm>
          <a:custGeom>
            <a:avLst/>
            <a:gdLst>
              <a:gd name="connsiteX0" fmla="*/ 0 w 2633549"/>
              <a:gd name="connsiteY0" fmla="*/ 0 h 1893862"/>
              <a:gd name="connsiteX1" fmla="*/ 447703 w 2633549"/>
              <a:gd name="connsiteY1" fmla="*/ 0 h 1893862"/>
              <a:gd name="connsiteX2" fmla="*/ 1027084 w 2633549"/>
              <a:gd name="connsiteY2" fmla="*/ 0 h 1893862"/>
              <a:gd name="connsiteX3" fmla="*/ 1580129 w 2633549"/>
              <a:gd name="connsiteY3" fmla="*/ 0 h 1893862"/>
              <a:gd name="connsiteX4" fmla="*/ 2080504 w 2633549"/>
              <a:gd name="connsiteY4" fmla="*/ 0 h 1893862"/>
              <a:gd name="connsiteX5" fmla="*/ 2633549 w 2633549"/>
              <a:gd name="connsiteY5" fmla="*/ 0 h 1893862"/>
              <a:gd name="connsiteX6" fmla="*/ 2633549 w 2633549"/>
              <a:gd name="connsiteY6" fmla="*/ 492404 h 1893862"/>
              <a:gd name="connsiteX7" fmla="*/ 2633549 w 2633549"/>
              <a:gd name="connsiteY7" fmla="*/ 946931 h 1893862"/>
              <a:gd name="connsiteX8" fmla="*/ 2633549 w 2633549"/>
              <a:gd name="connsiteY8" fmla="*/ 1439335 h 1893862"/>
              <a:gd name="connsiteX9" fmla="*/ 2633549 w 2633549"/>
              <a:gd name="connsiteY9" fmla="*/ 1893862 h 1893862"/>
              <a:gd name="connsiteX10" fmla="*/ 2133175 w 2633549"/>
              <a:gd name="connsiteY10" fmla="*/ 1893862 h 1893862"/>
              <a:gd name="connsiteX11" fmla="*/ 1632800 w 2633549"/>
              <a:gd name="connsiteY11" fmla="*/ 1893862 h 1893862"/>
              <a:gd name="connsiteX12" fmla="*/ 1106091 w 2633549"/>
              <a:gd name="connsiteY12" fmla="*/ 1893862 h 1893862"/>
              <a:gd name="connsiteX13" fmla="*/ 553045 w 2633549"/>
              <a:gd name="connsiteY13" fmla="*/ 1893862 h 1893862"/>
              <a:gd name="connsiteX14" fmla="*/ 0 w 2633549"/>
              <a:gd name="connsiteY14" fmla="*/ 1893862 h 1893862"/>
              <a:gd name="connsiteX15" fmla="*/ 0 w 2633549"/>
              <a:gd name="connsiteY15" fmla="*/ 1382519 h 1893862"/>
              <a:gd name="connsiteX16" fmla="*/ 0 w 2633549"/>
              <a:gd name="connsiteY16" fmla="*/ 927992 h 1893862"/>
              <a:gd name="connsiteX17" fmla="*/ 0 w 2633549"/>
              <a:gd name="connsiteY17" fmla="*/ 416650 h 1893862"/>
              <a:gd name="connsiteX18" fmla="*/ 0 w 2633549"/>
              <a:gd name="connsiteY18" fmla="*/ 0 h 1893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9" h="1893862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1633" y="13322"/>
                  <a:pt x="2080504" y="0"/>
                </a:cubicBezTo>
                <a:cubicBezTo>
                  <a:pt x="2199376" y="-13322"/>
                  <a:pt x="2490219" y="51846"/>
                  <a:pt x="2633549" y="0"/>
                </a:cubicBezTo>
                <a:cubicBezTo>
                  <a:pt x="2648809" y="140674"/>
                  <a:pt x="2579996" y="345443"/>
                  <a:pt x="2633549" y="492404"/>
                </a:cubicBezTo>
                <a:cubicBezTo>
                  <a:pt x="2687102" y="639365"/>
                  <a:pt x="2599368" y="740629"/>
                  <a:pt x="2633549" y="946931"/>
                </a:cubicBezTo>
                <a:cubicBezTo>
                  <a:pt x="2667730" y="1153233"/>
                  <a:pt x="2588127" y="1270686"/>
                  <a:pt x="2633549" y="1439335"/>
                </a:cubicBezTo>
                <a:cubicBezTo>
                  <a:pt x="2678971" y="1607984"/>
                  <a:pt x="2582973" y="1732896"/>
                  <a:pt x="2633549" y="1893862"/>
                </a:cubicBezTo>
                <a:cubicBezTo>
                  <a:pt x="2520212" y="1929114"/>
                  <a:pt x="2327506" y="1876028"/>
                  <a:pt x="2133175" y="1893862"/>
                </a:cubicBezTo>
                <a:cubicBezTo>
                  <a:pt x="1938844" y="1911696"/>
                  <a:pt x="1779973" y="1836182"/>
                  <a:pt x="1632800" y="1893862"/>
                </a:cubicBezTo>
                <a:cubicBezTo>
                  <a:pt x="1485627" y="1951542"/>
                  <a:pt x="1280885" y="1851604"/>
                  <a:pt x="1106091" y="1893862"/>
                </a:cubicBezTo>
                <a:cubicBezTo>
                  <a:pt x="931297" y="1936120"/>
                  <a:pt x="757434" y="1885372"/>
                  <a:pt x="553045" y="1893862"/>
                </a:cubicBezTo>
                <a:cubicBezTo>
                  <a:pt x="348656" y="1902352"/>
                  <a:pt x="177455" y="1828441"/>
                  <a:pt x="0" y="1893862"/>
                </a:cubicBezTo>
                <a:cubicBezTo>
                  <a:pt x="-30456" y="1704285"/>
                  <a:pt x="5980" y="1557963"/>
                  <a:pt x="0" y="1382519"/>
                </a:cubicBezTo>
                <a:cubicBezTo>
                  <a:pt x="-5980" y="1207075"/>
                  <a:pt x="34257" y="1094220"/>
                  <a:pt x="0" y="927992"/>
                </a:cubicBezTo>
                <a:cubicBezTo>
                  <a:pt x="-34257" y="761764"/>
                  <a:pt x="46688" y="543168"/>
                  <a:pt x="0" y="416650"/>
                </a:cubicBezTo>
                <a:cubicBezTo>
                  <a:pt x="-46688" y="290132"/>
                  <a:pt x="45829" y="206871"/>
                  <a:pt x="0" y="0"/>
                </a:cubicBezTo>
                <a:close/>
              </a:path>
              <a:path w="2633549" h="1893862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4412" y="53016"/>
                  <a:pt x="2080504" y="0"/>
                </a:cubicBezTo>
                <a:cubicBezTo>
                  <a:pt x="2346596" y="-53016"/>
                  <a:pt x="2371324" y="23622"/>
                  <a:pt x="2633549" y="0"/>
                </a:cubicBezTo>
                <a:cubicBezTo>
                  <a:pt x="2673105" y="249606"/>
                  <a:pt x="2599896" y="321077"/>
                  <a:pt x="2633549" y="511343"/>
                </a:cubicBezTo>
                <a:cubicBezTo>
                  <a:pt x="2667202" y="701609"/>
                  <a:pt x="2602842" y="832493"/>
                  <a:pt x="2633549" y="927992"/>
                </a:cubicBezTo>
                <a:cubicBezTo>
                  <a:pt x="2664256" y="1023491"/>
                  <a:pt x="2626056" y="1205185"/>
                  <a:pt x="2633549" y="1420397"/>
                </a:cubicBezTo>
                <a:cubicBezTo>
                  <a:pt x="2641042" y="1635610"/>
                  <a:pt x="2611167" y="1671452"/>
                  <a:pt x="2633549" y="1893862"/>
                </a:cubicBezTo>
                <a:cubicBezTo>
                  <a:pt x="2432013" y="1948461"/>
                  <a:pt x="2309364" y="1859372"/>
                  <a:pt x="2080504" y="1893862"/>
                </a:cubicBezTo>
                <a:cubicBezTo>
                  <a:pt x="1851644" y="1928352"/>
                  <a:pt x="1820091" y="1869080"/>
                  <a:pt x="1606465" y="1893862"/>
                </a:cubicBezTo>
                <a:cubicBezTo>
                  <a:pt x="1392839" y="1918644"/>
                  <a:pt x="1187034" y="1860982"/>
                  <a:pt x="1053420" y="1893862"/>
                </a:cubicBezTo>
                <a:cubicBezTo>
                  <a:pt x="919807" y="1926742"/>
                  <a:pt x="726109" y="1873639"/>
                  <a:pt x="526710" y="1893862"/>
                </a:cubicBezTo>
                <a:cubicBezTo>
                  <a:pt x="327311" y="1914085"/>
                  <a:pt x="130040" y="1855538"/>
                  <a:pt x="0" y="1893862"/>
                </a:cubicBezTo>
                <a:cubicBezTo>
                  <a:pt x="-47154" y="1641569"/>
                  <a:pt x="50662" y="1601217"/>
                  <a:pt x="0" y="1382519"/>
                </a:cubicBezTo>
                <a:cubicBezTo>
                  <a:pt x="-50662" y="1163821"/>
                  <a:pt x="42982" y="1086090"/>
                  <a:pt x="0" y="890115"/>
                </a:cubicBezTo>
                <a:cubicBezTo>
                  <a:pt x="-42982" y="694140"/>
                  <a:pt x="26196" y="563793"/>
                  <a:pt x="0" y="473466"/>
                </a:cubicBezTo>
                <a:cubicBezTo>
                  <a:pt x="-26196" y="383139"/>
                  <a:pt x="12598" y="229178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GB" sz="1000" dirty="0">
                <a:solidFill>
                  <a:schemeClr val="tx1"/>
                </a:solidFill>
              </a:rPr>
              <a:t>USM</a:t>
            </a:r>
            <a:endParaRPr lang="el-GR" sz="1000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1.2.2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 </a:t>
            </a:r>
            <a:r>
              <a:rPr lang="el-GR" sz="1050" b="1" dirty="0">
                <a:solidFill>
                  <a:schemeClr val="tx1"/>
                </a:solidFill>
              </a:rPr>
              <a:t>Πως θα μπορώ να βρω την τοποθεσία που ενδιαφέρομαι</a:t>
            </a:r>
            <a:r>
              <a:rPr lang="en-US" sz="1050" b="1" dirty="0">
                <a:solidFill>
                  <a:schemeClr val="tx1"/>
                </a:solidFill>
              </a:rPr>
              <a:t>;</a:t>
            </a:r>
            <a:endParaRPr lang="el-GR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Developers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Υπάρχει </a:t>
            </a:r>
            <a:r>
              <a:rPr lang="en-US" sz="1050" b="1" dirty="0">
                <a:solidFill>
                  <a:schemeClr val="tx1"/>
                </a:solidFill>
              </a:rPr>
              <a:t>search bar </a:t>
            </a:r>
            <a:r>
              <a:rPr lang="el-GR" sz="1050" b="1" dirty="0">
                <a:solidFill>
                  <a:schemeClr val="tx1"/>
                </a:solidFill>
              </a:rPr>
              <a:t>στο οποίο ο χρήστης εισάγει τον δρόμο που θέλει να βρει θέση στάθμευσης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Έναρξης:22/1/2022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Λήξης:22/1/2022</a:t>
            </a:r>
          </a:p>
        </p:txBody>
      </p:sp>
      <p:pic>
        <p:nvPicPr>
          <p:cNvPr id="22" name="Γραφικό 25">
            <a:extLst>
              <a:ext uri="{FF2B5EF4-FFF2-40B4-BE49-F238E27FC236}">
                <a16:creationId xmlns:a16="http://schemas.microsoft.com/office/drawing/2014/main" id="{0F91554F-D64B-45B5-82A7-A14963543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6025" y="982593"/>
            <a:ext cx="500064" cy="576264"/>
          </a:xfrm>
          <a:prstGeom prst="rect">
            <a:avLst/>
          </a:prstGeom>
        </p:spPr>
      </p:pic>
      <p:sp>
        <p:nvSpPr>
          <p:cNvPr id="24" name="Ορθογώνιο 2">
            <a:extLst>
              <a:ext uri="{FF2B5EF4-FFF2-40B4-BE49-F238E27FC236}">
                <a16:creationId xmlns:a16="http://schemas.microsoft.com/office/drawing/2014/main" id="{454DAF43-9394-4508-BE36-57284D81D7A6}"/>
              </a:ext>
            </a:extLst>
          </p:cNvPr>
          <p:cNvSpPr/>
          <p:nvPr/>
        </p:nvSpPr>
        <p:spPr>
          <a:xfrm>
            <a:off x="376136" y="3303039"/>
            <a:ext cx="2633549" cy="2172098"/>
          </a:xfrm>
          <a:custGeom>
            <a:avLst/>
            <a:gdLst>
              <a:gd name="connsiteX0" fmla="*/ 0 w 2633549"/>
              <a:gd name="connsiteY0" fmla="*/ 0 h 2172098"/>
              <a:gd name="connsiteX1" fmla="*/ 447703 w 2633549"/>
              <a:gd name="connsiteY1" fmla="*/ 0 h 2172098"/>
              <a:gd name="connsiteX2" fmla="*/ 1027084 w 2633549"/>
              <a:gd name="connsiteY2" fmla="*/ 0 h 2172098"/>
              <a:gd name="connsiteX3" fmla="*/ 1580129 w 2633549"/>
              <a:gd name="connsiteY3" fmla="*/ 0 h 2172098"/>
              <a:gd name="connsiteX4" fmla="*/ 2080504 w 2633549"/>
              <a:gd name="connsiteY4" fmla="*/ 0 h 2172098"/>
              <a:gd name="connsiteX5" fmla="*/ 2633549 w 2633549"/>
              <a:gd name="connsiteY5" fmla="*/ 0 h 2172098"/>
              <a:gd name="connsiteX6" fmla="*/ 2633549 w 2633549"/>
              <a:gd name="connsiteY6" fmla="*/ 564745 h 2172098"/>
              <a:gd name="connsiteX7" fmla="*/ 2633549 w 2633549"/>
              <a:gd name="connsiteY7" fmla="*/ 1086049 h 2172098"/>
              <a:gd name="connsiteX8" fmla="*/ 2633549 w 2633549"/>
              <a:gd name="connsiteY8" fmla="*/ 1650794 h 2172098"/>
              <a:gd name="connsiteX9" fmla="*/ 2633549 w 2633549"/>
              <a:gd name="connsiteY9" fmla="*/ 2172098 h 2172098"/>
              <a:gd name="connsiteX10" fmla="*/ 2133175 w 2633549"/>
              <a:gd name="connsiteY10" fmla="*/ 2172098 h 2172098"/>
              <a:gd name="connsiteX11" fmla="*/ 1632800 w 2633549"/>
              <a:gd name="connsiteY11" fmla="*/ 2172098 h 2172098"/>
              <a:gd name="connsiteX12" fmla="*/ 1106091 w 2633549"/>
              <a:gd name="connsiteY12" fmla="*/ 2172098 h 2172098"/>
              <a:gd name="connsiteX13" fmla="*/ 553045 w 2633549"/>
              <a:gd name="connsiteY13" fmla="*/ 2172098 h 2172098"/>
              <a:gd name="connsiteX14" fmla="*/ 0 w 2633549"/>
              <a:gd name="connsiteY14" fmla="*/ 2172098 h 2172098"/>
              <a:gd name="connsiteX15" fmla="*/ 0 w 2633549"/>
              <a:gd name="connsiteY15" fmla="*/ 1585632 h 2172098"/>
              <a:gd name="connsiteX16" fmla="*/ 0 w 2633549"/>
              <a:gd name="connsiteY16" fmla="*/ 1064328 h 2172098"/>
              <a:gd name="connsiteX17" fmla="*/ 0 w 2633549"/>
              <a:gd name="connsiteY17" fmla="*/ 477862 h 2172098"/>
              <a:gd name="connsiteX18" fmla="*/ 0 w 2633549"/>
              <a:gd name="connsiteY18" fmla="*/ 0 h 217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9" h="2172098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1633" y="13322"/>
                  <a:pt x="2080504" y="0"/>
                </a:cubicBezTo>
                <a:cubicBezTo>
                  <a:pt x="2199376" y="-13322"/>
                  <a:pt x="2490219" y="51846"/>
                  <a:pt x="2633549" y="0"/>
                </a:cubicBezTo>
                <a:cubicBezTo>
                  <a:pt x="2686721" y="262096"/>
                  <a:pt x="2632063" y="311218"/>
                  <a:pt x="2633549" y="564745"/>
                </a:cubicBezTo>
                <a:cubicBezTo>
                  <a:pt x="2635035" y="818273"/>
                  <a:pt x="2612193" y="853150"/>
                  <a:pt x="2633549" y="1086049"/>
                </a:cubicBezTo>
                <a:cubicBezTo>
                  <a:pt x="2654905" y="1318948"/>
                  <a:pt x="2578738" y="1417869"/>
                  <a:pt x="2633549" y="1650794"/>
                </a:cubicBezTo>
                <a:cubicBezTo>
                  <a:pt x="2688360" y="1883720"/>
                  <a:pt x="2629107" y="2045531"/>
                  <a:pt x="2633549" y="2172098"/>
                </a:cubicBezTo>
                <a:cubicBezTo>
                  <a:pt x="2520212" y="2207350"/>
                  <a:pt x="2327506" y="2154264"/>
                  <a:pt x="2133175" y="2172098"/>
                </a:cubicBezTo>
                <a:cubicBezTo>
                  <a:pt x="1938844" y="2189932"/>
                  <a:pt x="1779973" y="2114418"/>
                  <a:pt x="1632800" y="2172098"/>
                </a:cubicBezTo>
                <a:cubicBezTo>
                  <a:pt x="1485627" y="2229778"/>
                  <a:pt x="1280885" y="2129840"/>
                  <a:pt x="1106091" y="2172098"/>
                </a:cubicBezTo>
                <a:cubicBezTo>
                  <a:pt x="931297" y="2214356"/>
                  <a:pt x="757434" y="2163608"/>
                  <a:pt x="553045" y="2172098"/>
                </a:cubicBezTo>
                <a:cubicBezTo>
                  <a:pt x="348656" y="2180588"/>
                  <a:pt x="177455" y="2106677"/>
                  <a:pt x="0" y="2172098"/>
                </a:cubicBezTo>
                <a:cubicBezTo>
                  <a:pt x="-69008" y="2046498"/>
                  <a:pt x="9538" y="1854051"/>
                  <a:pt x="0" y="1585632"/>
                </a:cubicBezTo>
                <a:cubicBezTo>
                  <a:pt x="-9538" y="1317213"/>
                  <a:pt x="35704" y="1261527"/>
                  <a:pt x="0" y="1064328"/>
                </a:cubicBezTo>
                <a:cubicBezTo>
                  <a:pt x="-35704" y="867129"/>
                  <a:pt x="48324" y="716280"/>
                  <a:pt x="0" y="477862"/>
                </a:cubicBezTo>
                <a:cubicBezTo>
                  <a:pt x="-48324" y="239444"/>
                  <a:pt x="11722" y="207873"/>
                  <a:pt x="0" y="0"/>
                </a:cubicBezTo>
                <a:close/>
              </a:path>
              <a:path w="2633549" h="2172098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4412" y="53016"/>
                  <a:pt x="2080504" y="0"/>
                </a:cubicBezTo>
                <a:cubicBezTo>
                  <a:pt x="2346596" y="-53016"/>
                  <a:pt x="2371324" y="23622"/>
                  <a:pt x="2633549" y="0"/>
                </a:cubicBezTo>
                <a:cubicBezTo>
                  <a:pt x="2645114" y="162797"/>
                  <a:pt x="2618199" y="328776"/>
                  <a:pt x="2633549" y="586466"/>
                </a:cubicBezTo>
                <a:cubicBezTo>
                  <a:pt x="2648899" y="844156"/>
                  <a:pt x="2581243" y="926969"/>
                  <a:pt x="2633549" y="1064328"/>
                </a:cubicBezTo>
                <a:cubicBezTo>
                  <a:pt x="2685855" y="1201687"/>
                  <a:pt x="2577974" y="1509491"/>
                  <a:pt x="2633549" y="1629074"/>
                </a:cubicBezTo>
                <a:cubicBezTo>
                  <a:pt x="2689124" y="1748657"/>
                  <a:pt x="2569259" y="1911076"/>
                  <a:pt x="2633549" y="2172098"/>
                </a:cubicBezTo>
                <a:cubicBezTo>
                  <a:pt x="2432013" y="2226697"/>
                  <a:pt x="2309364" y="2137608"/>
                  <a:pt x="2080504" y="2172098"/>
                </a:cubicBezTo>
                <a:cubicBezTo>
                  <a:pt x="1851644" y="2206588"/>
                  <a:pt x="1820091" y="2147316"/>
                  <a:pt x="1606465" y="2172098"/>
                </a:cubicBezTo>
                <a:cubicBezTo>
                  <a:pt x="1392839" y="2196880"/>
                  <a:pt x="1187034" y="2139218"/>
                  <a:pt x="1053420" y="2172098"/>
                </a:cubicBezTo>
                <a:cubicBezTo>
                  <a:pt x="919807" y="2204978"/>
                  <a:pt x="726109" y="2151875"/>
                  <a:pt x="526710" y="2172098"/>
                </a:cubicBezTo>
                <a:cubicBezTo>
                  <a:pt x="327311" y="2192321"/>
                  <a:pt x="130040" y="2133774"/>
                  <a:pt x="0" y="2172098"/>
                </a:cubicBezTo>
                <a:cubicBezTo>
                  <a:pt x="-63429" y="2015005"/>
                  <a:pt x="52159" y="1804190"/>
                  <a:pt x="0" y="1585632"/>
                </a:cubicBezTo>
                <a:cubicBezTo>
                  <a:pt x="-52159" y="1367074"/>
                  <a:pt x="47200" y="1193919"/>
                  <a:pt x="0" y="1020886"/>
                </a:cubicBezTo>
                <a:cubicBezTo>
                  <a:pt x="-47200" y="847853"/>
                  <a:pt x="49831" y="776834"/>
                  <a:pt x="0" y="543025"/>
                </a:cubicBezTo>
                <a:cubicBezTo>
                  <a:pt x="-49831" y="309216"/>
                  <a:pt x="33520" y="237236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GB" sz="1000" dirty="0">
                <a:solidFill>
                  <a:schemeClr val="tx1"/>
                </a:solidFill>
              </a:rPr>
              <a:t>USM</a:t>
            </a:r>
            <a:r>
              <a:rPr lang="en-US" sz="1000" dirty="0">
                <a:solidFill>
                  <a:schemeClr val="tx1"/>
                </a:solidFill>
              </a:rPr>
              <a:t>1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US_ID:1</a:t>
            </a:r>
            <a:r>
              <a:rPr lang="el-GR" sz="1050" b="1" dirty="0">
                <a:solidFill>
                  <a:schemeClr val="tx1"/>
                </a:solidFill>
              </a:rPr>
              <a:t>.3.1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 </a:t>
            </a:r>
            <a:r>
              <a:rPr lang="el-GR" sz="1050" b="1" dirty="0">
                <a:solidFill>
                  <a:schemeClr val="tx1"/>
                </a:solidFill>
              </a:rPr>
              <a:t>Θέλω να ξέρω πως να πλοηγηθώ στη θέση που βλέπω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Developers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Αφού γίνει επιλογή της θέσης θα φαίνεται στον χάρτη η διαδρομή που πρέπει να ακολουθήσει ο χρήστης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Έναρξης:22/1/2022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Λήξης:23/1/2022</a:t>
            </a:r>
          </a:p>
        </p:txBody>
      </p:sp>
      <p:pic>
        <p:nvPicPr>
          <p:cNvPr id="25" name="Γραφικό 25">
            <a:extLst>
              <a:ext uri="{FF2B5EF4-FFF2-40B4-BE49-F238E27FC236}">
                <a16:creationId xmlns:a16="http://schemas.microsoft.com/office/drawing/2014/main" id="{79B731B0-58AF-4712-8D53-A3FC0E7E0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6133" y="3024236"/>
            <a:ext cx="500064" cy="576264"/>
          </a:xfrm>
          <a:prstGeom prst="rect">
            <a:avLst/>
          </a:prstGeom>
        </p:spPr>
      </p:pic>
      <p:sp>
        <p:nvSpPr>
          <p:cNvPr id="27" name="Ορθογώνιο 2">
            <a:extLst>
              <a:ext uri="{FF2B5EF4-FFF2-40B4-BE49-F238E27FC236}">
                <a16:creationId xmlns:a16="http://schemas.microsoft.com/office/drawing/2014/main" id="{03BEC2D3-820A-4433-8700-0254AB7061D1}"/>
              </a:ext>
            </a:extLst>
          </p:cNvPr>
          <p:cNvSpPr/>
          <p:nvPr/>
        </p:nvSpPr>
        <p:spPr>
          <a:xfrm>
            <a:off x="3333527" y="3526024"/>
            <a:ext cx="2633549" cy="1949113"/>
          </a:xfrm>
          <a:custGeom>
            <a:avLst/>
            <a:gdLst>
              <a:gd name="connsiteX0" fmla="*/ 0 w 2633549"/>
              <a:gd name="connsiteY0" fmla="*/ 0 h 1949113"/>
              <a:gd name="connsiteX1" fmla="*/ 447703 w 2633549"/>
              <a:gd name="connsiteY1" fmla="*/ 0 h 1949113"/>
              <a:gd name="connsiteX2" fmla="*/ 1027084 w 2633549"/>
              <a:gd name="connsiteY2" fmla="*/ 0 h 1949113"/>
              <a:gd name="connsiteX3" fmla="*/ 1580129 w 2633549"/>
              <a:gd name="connsiteY3" fmla="*/ 0 h 1949113"/>
              <a:gd name="connsiteX4" fmla="*/ 2080504 w 2633549"/>
              <a:gd name="connsiteY4" fmla="*/ 0 h 1949113"/>
              <a:gd name="connsiteX5" fmla="*/ 2633549 w 2633549"/>
              <a:gd name="connsiteY5" fmla="*/ 0 h 1949113"/>
              <a:gd name="connsiteX6" fmla="*/ 2633549 w 2633549"/>
              <a:gd name="connsiteY6" fmla="*/ 506769 h 1949113"/>
              <a:gd name="connsiteX7" fmla="*/ 2633549 w 2633549"/>
              <a:gd name="connsiteY7" fmla="*/ 974557 h 1949113"/>
              <a:gd name="connsiteX8" fmla="*/ 2633549 w 2633549"/>
              <a:gd name="connsiteY8" fmla="*/ 1481326 h 1949113"/>
              <a:gd name="connsiteX9" fmla="*/ 2633549 w 2633549"/>
              <a:gd name="connsiteY9" fmla="*/ 1949113 h 1949113"/>
              <a:gd name="connsiteX10" fmla="*/ 2133175 w 2633549"/>
              <a:gd name="connsiteY10" fmla="*/ 1949113 h 1949113"/>
              <a:gd name="connsiteX11" fmla="*/ 1632800 w 2633549"/>
              <a:gd name="connsiteY11" fmla="*/ 1949113 h 1949113"/>
              <a:gd name="connsiteX12" fmla="*/ 1106091 w 2633549"/>
              <a:gd name="connsiteY12" fmla="*/ 1949113 h 1949113"/>
              <a:gd name="connsiteX13" fmla="*/ 553045 w 2633549"/>
              <a:gd name="connsiteY13" fmla="*/ 1949113 h 1949113"/>
              <a:gd name="connsiteX14" fmla="*/ 0 w 2633549"/>
              <a:gd name="connsiteY14" fmla="*/ 1949113 h 1949113"/>
              <a:gd name="connsiteX15" fmla="*/ 0 w 2633549"/>
              <a:gd name="connsiteY15" fmla="*/ 1422852 h 1949113"/>
              <a:gd name="connsiteX16" fmla="*/ 0 w 2633549"/>
              <a:gd name="connsiteY16" fmla="*/ 955065 h 1949113"/>
              <a:gd name="connsiteX17" fmla="*/ 0 w 2633549"/>
              <a:gd name="connsiteY17" fmla="*/ 428805 h 1949113"/>
              <a:gd name="connsiteX18" fmla="*/ 0 w 2633549"/>
              <a:gd name="connsiteY18" fmla="*/ 0 h 194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9" h="1949113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1633" y="13322"/>
                  <a:pt x="2080504" y="0"/>
                </a:cubicBezTo>
                <a:cubicBezTo>
                  <a:pt x="2199376" y="-13322"/>
                  <a:pt x="2490219" y="51846"/>
                  <a:pt x="2633549" y="0"/>
                </a:cubicBezTo>
                <a:cubicBezTo>
                  <a:pt x="2681416" y="106091"/>
                  <a:pt x="2585338" y="403678"/>
                  <a:pt x="2633549" y="506769"/>
                </a:cubicBezTo>
                <a:cubicBezTo>
                  <a:pt x="2681760" y="609860"/>
                  <a:pt x="2588535" y="813098"/>
                  <a:pt x="2633549" y="974557"/>
                </a:cubicBezTo>
                <a:cubicBezTo>
                  <a:pt x="2678563" y="1136016"/>
                  <a:pt x="2614298" y="1322737"/>
                  <a:pt x="2633549" y="1481326"/>
                </a:cubicBezTo>
                <a:cubicBezTo>
                  <a:pt x="2652800" y="1639915"/>
                  <a:pt x="2629440" y="1760733"/>
                  <a:pt x="2633549" y="1949113"/>
                </a:cubicBezTo>
                <a:cubicBezTo>
                  <a:pt x="2520212" y="1984365"/>
                  <a:pt x="2327506" y="1931279"/>
                  <a:pt x="2133175" y="1949113"/>
                </a:cubicBezTo>
                <a:cubicBezTo>
                  <a:pt x="1938844" y="1966947"/>
                  <a:pt x="1779973" y="1891433"/>
                  <a:pt x="1632800" y="1949113"/>
                </a:cubicBezTo>
                <a:cubicBezTo>
                  <a:pt x="1485627" y="2006793"/>
                  <a:pt x="1280885" y="1906855"/>
                  <a:pt x="1106091" y="1949113"/>
                </a:cubicBezTo>
                <a:cubicBezTo>
                  <a:pt x="931297" y="1991371"/>
                  <a:pt x="757434" y="1940623"/>
                  <a:pt x="553045" y="1949113"/>
                </a:cubicBezTo>
                <a:cubicBezTo>
                  <a:pt x="348656" y="1957603"/>
                  <a:pt x="177455" y="1883692"/>
                  <a:pt x="0" y="1949113"/>
                </a:cubicBezTo>
                <a:cubicBezTo>
                  <a:pt x="-2927" y="1695434"/>
                  <a:pt x="15550" y="1541111"/>
                  <a:pt x="0" y="1422852"/>
                </a:cubicBezTo>
                <a:cubicBezTo>
                  <a:pt x="-15550" y="1304593"/>
                  <a:pt x="53421" y="1118885"/>
                  <a:pt x="0" y="955065"/>
                </a:cubicBezTo>
                <a:cubicBezTo>
                  <a:pt x="-53421" y="791245"/>
                  <a:pt x="26297" y="677375"/>
                  <a:pt x="0" y="428805"/>
                </a:cubicBezTo>
                <a:cubicBezTo>
                  <a:pt x="-26297" y="180235"/>
                  <a:pt x="44924" y="171902"/>
                  <a:pt x="0" y="0"/>
                </a:cubicBezTo>
                <a:close/>
              </a:path>
              <a:path w="2633549" h="1949113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4412" y="53016"/>
                  <a:pt x="2080504" y="0"/>
                </a:cubicBezTo>
                <a:cubicBezTo>
                  <a:pt x="2346596" y="-53016"/>
                  <a:pt x="2371324" y="23622"/>
                  <a:pt x="2633549" y="0"/>
                </a:cubicBezTo>
                <a:cubicBezTo>
                  <a:pt x="2683405" y="212231"/>
                  <a:pt x="2579920" y="299113"/>
                  <a:pt x="2633549" y="526261"/>
                </a:cubicBezTo>
                <a:cubicBezTo>
                  <a:pt x="2687178" y="753409"/>
                  <a:pt x="2624636" y="785269"/>
                  <a:pt x="2633549" y="955065"/>
                </a:cubicBezTo>
                <a:cubicBezTo>
                  <a:pt x="2642462" y="1124861"/>
                  <a:pt x="2631074" y="1286428"/>
                  <a:pt x="2633549" y="1461835"/>
                </a:cubicBezTo>
                <a:cubicBezTo>
                  <a:pt x="2636024" y="1637242"/>
                  <a:pt x="2583817" y="1775022"/>
                  <a:pt x="2633549" y="1949113"/>
                </a:cubicBezTo>
                <a:cubicBezTo>
                  <a:pt x="2432013" y="2003712"/>
                  <a:pt x="2309364" y="1914623"/>
                  <a:pt x="2080504" y="1949113"/>
                </a:cubicBezTo>
                <a:cubicBezTo>
                  <a:pt x="1851644" y="1983603"/>
                  <a:pt x="1820091" y="1924331"/>
                  <a:pt x="1606465" y="1949113"/>
                </a:cubicBezTo>
                <a:cubicBezTo>
                  <a:pt x="1392839" y="1973895"/>
                  <a:pt x="1187034" y="1916233"/>
                  <a:pt x="1053420" y="1949113"/>
                </a:cubicBezTo>
                <a:cubicBezTo>
                  <a:pt x="919807" y="1981993"/>
                  <a:pt x="726109" y="1928890"/>
                  <a:pt x="526710" y="1949113"/>
                </a:cubicBezTo>
                <a:cubicBezTo>
                  <a:pt x="327311" y="1969336"/>
                  <a:pt x="130040" y="1910789"/>
                  <a:pt x="0" y="1949113"/>
                </a:cubicBezTo>
                <a:cubicBezTo>
                  <a:pt x="-16015" y="1742393"/>
                  <a:pt x="48564" y="1539025"/>
                  <a:pt x="0" y="1422852"/>
                </a:cubicBezTo>
                <a:cubicBezTo>
                  <a:pt x="-48564" y="1306679"/>
                  <a:pt x="44781" y="1087460"/>
                  <a:pt x="0" y="916083"/>
                </a:cubicBezTo>
                <a:cubicBezTo>
                  <a:pt x="-44781" y="744706"/>
                  <a:pt x="21407" y="698722"/>
                  <a:pt x="0" y="487278"/>
                </a:cubicBezTo>
                <a:cubicBezTo>
                  <a:pt x="-21407" y="275835"/>
                  <a:pt x="21977" y="110092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GB" sz="1000" dirty="0">
                <a:solidFill>
                  <a:schemeClr val="tx1"/>
                </a:solidFill>
              </a:rPr>
              <a:t>USM</a:t>
            </a:r>
            <a:r>
              <a:rPr lang="en-US" sz="1000" dirty="0">
                <a:solidFill>
                  <a:schemeClr val="tx1"/>
                </a:solidFill>
              </a:rPr>
              <a:t>1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2.1.</a:t>
            </a:r>
            <a:r>
              <a:rPr lang="en-US" sz="1050" b="1" dirty="0">
                <a:solidFill>
                  <a:schemeClr val="tx1"/>
                </a:solidFill>
              </a:rPr>
              <a:t>1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 </a:t>
            </a:r>
            <a:r>
              <a:rPr lang="el-GR" sz="1050" b="1" dirty="0">
                <a:solidFill>
                  <a:schemeClr val="tx1"/>
                </a:solidFill>
              </a:rPr>
              <a:t>Θέλω να μεταβώ σε μια συγκεκριμένη σελίδα του οδηγού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Developers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Θα υπάρχουν περιεχόμενα που θα δείχνουν τις ενότητες του οδηγού τεκμηρίωσης καθώς και τη σελίδα στην οποία βρίσκονται.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Έναρξης:24/1/2022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Λήξης:25/1/2022</a:t>
            </a:r>
          </a:p>
        </p:txBody>
      </p:sp>
      <p:pic>
        <p:nvPicPr>
          <p:cNvPr id="28" name="Γραφικό 25">
            <a:extLst>
              <a:ext uri="{FF2B5EF4-FFF2-40B4-BE49-F238E27FC236}">
                <a16:creationId xmlns:a16="http://schemas.microsoft.com/office/drawing/2014/main" id="{D6ABE150-9F50-4A5D-B18B-84ADE78CB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9785" y="3322343"/>
            <a:ext cx="500064" cy="576264"/>
          </a:xfrm>
          <a:prstGeom prst="rect">
            <a:avLst/>
          </a:prstGeom>
        </p:spPr>
      </p:pic>
      <p:sp>
        <p:nvSpPr>
          <p:cNvPr id="29" name="Ορθογώνιο 2">
            <a:extLst>
              <a:ext uri="{FF2B5EF4-FFF2-40B4-BE49-F238E27FC236}">
                <a16:creationId xmlns:a16="http://schemas.microsoft.com/office/drawing/2014/main" id="{9250D945-E6A9-4622-B3D9-858E55466689}"/>
              </a:ext>
            </a:extLst>
          </p:cNvPr>
          <p:cNvSpPr/>
          <p:nvPr/>
        </p:nvSpPr>
        <p:spPr>
          <a:xfrm>
            <a:off x="6527211" y="3532800"/>
            <a:ext cx="2633549" cy="1722123"/>
          </a:xfrm>
          <a:custGeom>
            <a:avLst/>
            <a:gdLst>
              <a:gd name="connsiteX0" fmla="*/ 0 w 2633549"/>
              <a:gd name="connsiteY0" fmla="*/ 0 h 1722123"/>
              <a:gd name="connsiteX1" fmla="*/ 447703 w 2633549"/>
              <a:gd name="connsiteY1" fmla="*/ 0 h 1722123"/>
              <a:gd name="connsiteX2" fmla="*/ 921742 w 2633549"/>
              <a:gd name="connsiteY2" fmla="*/ 0 h 1722123"/>
              <a:gd name="connsiteX3" fmla="*/ 1501123 w 2633549"/>
              <a:gd name="connsiteY3" fmla="*/ 0 h 1722123"/>
              <a:gd name="connsiteX4" fmla="*/ 2080504 w 2633549"/>
              <a:gd name="connsiteY4" fmla="*/ 0 h 1722123"/>
              <a:gd name="connsiteX5" fmla="*/ 2633549 w 2633549"/>
              <a:gd name="connsiteY5" fmla="*/ 0 h 1722123"/>
              <a:gd name="connsiteX6" fmla="*/ 2633549 w 2633549"/>
              <a:gd name="connsiteY6" fmla="*/ 556820 h 1722123"/>
              <a:gd name="connsiteX7" fmla="*/ 2633549 w 2633549"/>
              <a:gd name="connsiteY7" fmla="*/ 1096418 h 1722123"/>
              <a:gd name="connsiteX8" fmla="*/ 2633549 w 2633549"/>
              <a:gd name="connsiteY8" fmla="*/ 1722123 h 1722123"/>
              <a:gd name="connsiteX9" fmla="*/ 2133175 w 2633549"/>
              <a:gd name="connsiteY9" fmla="*/ 1722123 h 1722123"/>
              <a:gd name="connsiteX10" fmla="*/ 1659136 w 2633549"/>
              <a:gd name="connsiteY10" fmla="*/ 1722123 h 1722123"/>
              <a:gd name="connsiteX11" fmla="*/ 1079755 w 2633549"/>
              <a:gd name="connsiteY11" fmla="*/ 1722123 h 1722123"/>
              <a:gd name="connsiteX12" fmla="*/ 579381 w 2633549"/>
              <a:gd name="connsiteY12" fmla="*/ 1722123 h 1722123"/>
              <a:gd name="connsiteX13" fmla="*/ 0 w 2633549"/>
              <a:gd name="connsiteY13" fmla="*/ 1722123 h 1722123"/>
              <a:gd name="connsiteX14" fmla="*/ 0 w 2633549"/>
              <a:gd name="connsiteY14" fmla="*/ 1148082 h 1722123"/>
              <a:gd name="connsiteX15" fmla="*/ 0 w 2633549"/>
              <a:gd name="connsiteY15" fmla="*/ 625705 h 1722123"/>
              <a:gd name="connsiteX16" fmla="*/ 0 w 2633549"/>
              <a:gd name="connsiteY16" fmla="*/ 0 h 172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33549" h="1722123" fill="none" extrusionOk="0">
                <a:moveTo>
                  <a:pt x="0" y="0"/>
                </a:moveTo>
                <a:cubicBezTo>
                  <a:pt x="191015" y="-6650"/>
                  <a:pt x="232783" y="28746"/>
                  <a:pt x="447703" y="0"/>
                </a:cubicBezTo>
                <a:cubicBezTo>
                  <a:pt x="662623" y="-28746"/>
                  <a:pt x="740074" y="6401"/>
                  <a:pt x="921742" y="0"/>
                </a:cubicBezTo>
                <a:cubicBezTo>
                  <a:pt x="1103410" y="-6401"/>
                  <a:pt x="1332220" y="11073"/>
                  <a:pt x="1501123" y="0"/>
                </a:cubicBezTo>
                <a:cubicBezTo>
                  <a:pt x="1670026" y="-11073"/>
                  <a:pt x="1873346" y="49971"/>
                  <a:pt x="2080504" y="0"/>
                </a:cubicBezTo>
                <a:cubicBezTo>
                  <a:pt x="2287662" y="-49971"/>
                  <a:pt x="2415828" y="27259"/>
                  <a:pt x="2633549" y="0"/>
                </a:cubicBezTo>
                <a:cubicBezTo>
                  <a:pt x="2673334" y="119250"/>
                  <a:pt x="2627302" y="374430"/>
                  <a:pt x="2633549" y="556820"/>
                </a:cubicBezTo>
                <a:cubicBezTo>
                  <a:pt x="2639796" y="739210"/>
                  <a:pt x="2570910" y="867381"/>
                  <a:pt x="2633549" y="1096418"/>
                </a:cubicBezTo>
                <a:cubicBezTo>
                  <a:pt x="2696188" y="1325455"/>
                  <a:pt x="2601446" y="1467592"/>
                  <a:pt x="2633549" y="1722123"/>
                </a:cubicBezTo>
                <a:cubicBezTo>
                  <a:pt x="2481328" y="1726493"/>
                  <a:pt x="2381873" y="1694036"/>
                  <a:pt x="2133175" y="1722123"/>
                </a:cubicBezTo>
                <a:cubicBezTo>
                  <a:pt x="1884477" y="1750210"/>
                  <a:pt x="1840511" y="1710421"/>
                  <a:pt x="1659136" y="1722123"/>
                </a:cubicBezTo>
                <a:cubicBezTo>
                  <a:pt x="1477761" y="1733825"/>
                  <a:pt x="1358096" y="1697593"/>
                  <a:pt x="1079755" y="1722123"/>
                </a:cubicBezTo>
                <a:cubicBezTo>
                  <a:pt x="801414" y="1746653"/>
                  <a:pt x="773712" y="1704289"/>
                  <a:pt x="579381" y="1722123"/>
                </a:cubicBezTo>
                <a:cubicBezTo>
                  <a:pt x="385050" y="1739957"/>
                  <a:pt x="131042" y="1699996"/>
                  <a:pt x="0" y="1722123"/>
                </a:cubicBezTo>
                <a:cubicBezTo>
                  <a:pt x="-16653" y="1587175"/>
                  <a:pt x="68314" y="1385591"/>
                  <a:pt x="0" y="1148082"/>
                </a:cubicBezTo>
                <a:cubicBezTo>
                  <a:pt x="-68314" y="910573"/>
                  <a:pt x="44044" y="814484"/>
                  <a:pt x="0" y="625705"/>
                </a:cubicBezTo>
                <a:cubicBezTo>
                  <a:pt x="-44044" y="436926"/>
                  <a:pt x="29143" y="259575"/>
                  <a:pt x="0" y="0"/>
                </a:cubicBezTo>
                <a:close/>
              </a:path>
              <a:path w="2633549" h="1722123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4412" y="53016"/>
                  <a:pt x="2080504" y="0"/>
                </a:cubicBezTo>
                <a:cubicBezTo>
                  <a:pt x="2346596" y="-53016"/>
                  <a:pt x="2371324" y="23622"/>
                  <a:pt x="2633549" y="0"/>
                </a:cubicBezTo>
                <a:cubicBezTo>
                  <a:pt x="2705870" y="163498"/>
                  <a:pt x="2626348" y="462314"/>
                  <a:pt x="2633549" y="608483"/>
                </a:cubicBezTo>
                <a:cubicBezTo>
                  <a:pt x="2640750" y="754652"/>
                  <a:pt x="2575697" y="926625"/>
                  <a:pt x="2633549" y="1130861"/>
                </a:cubicBezTo>
                <a:cubicBezTo>
                  <a:pt x="2691401" y="1335097"/>
                  <a:pt x="2580217" y="1571814"/>
                  <a:pt x="2633549" y="1722123"/>
                </a:cubicBezTo>
                <a:cubicBezTo>
                  <a:pt x="2388891" y="1732954"/>
                  <a:pt x="2268731" y="1674297"/>
                  <a:pt x="2133175" y="1722123"/>
                </a:cubicBezTo>
                <a:cubicBezTo>
                  <a:pt x="1997619" y="1769949"/>
                  <a:pt x="1788834" y="1697097"/>
                  <a:pt x="1632800" y="1722123"/>
                </a:cubicBezTo>
                <a:cubicBezTo>
                  <a:pt x="1476766" y="1747149"/>
                  <a:pt x="1365055" y="1693708"/>
                  <a:pt x="1158762" y="1722123"/>
                </a:cubicBezTo>
                <a:cubicBezTo>
                  <a:pt x="952469" y="1750538"/>
                  <a:pt x="742569" y="1691515"/>
                  <a:pt x="605716" y="1722123"/>
                </a:cubicBezTo>
                <a:cubicBezTo>
                  <a:pt x="468863" y="1752731"/>
                  <a:pt x="222763" y="1713664"/>
                  <a:pt x="0" y="1722123"/>
                </a:cubicBezTo>
                <a:cubicBezTo>
                  <a:pt x="-38758" y="1548242"/>
                  <a:pt x="38522" y="1397601"/>
                  <a:pt x="0" y="1113640"/>
                </a:cubicBezTo>
                <a:cubicBezTo>
                  <a:pt x="-38522" y="829679"/>
                  <a:pt x="836" y="767443"/>
                  <a:pt x="0" y="539599"/>
                </a:cubicBezTo>
                <a:cubicBezTo>
                  <a:pt x="-836" y="311755"/>
                  <a:pt x="39942" y="144997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GB" sz="1000" dirty="0">
                <a:solidFill>
                  <a:schemeClr val="tx1"/>
                </a:solidFill>
              </a:rPr>
              <a:t>USM</a:t>
            </a:r>
            <a:r>
              <a:rPr lang="el-GR" sz="1000" dirty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2.1.2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 </a:t>
            </a:r>
            <a:r>
              <a:rPr lang="el-GR" sz="1050" b="1" dirty="0">
                <a:solidFill>
                  <a:schemeClr val="tx1"/>
                </a:solidFill>
              </a:rPr>
              <a:t>Πρωτού διαβάσω τον οδηγό θέλω να ξέρω περι τήνος πρόκειται.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Developers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Θα υπάρχει πρόλογος/περίληψη στην αρχή του οδηγού.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Έναρξης:24/1/2022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Λήξης:26/1/2022</a:t>
            </a:r>
          </a:p>
        </p:txBody>
      </p:sp>
      <p:pic>
        <p:nvPicPr>
          <p:cNvPr id="30" name="Γραφικό 25">
            <a:extLst>
              <a:ext uri="{FF2B5EF4-FFF2-40B4-BE49-F238E27FC236}">
                <a16:creationId xmlns:a16="http://schemas.microsoft.com/office/drawing/2014/main" id="{ECD542A4-E9DE-41AA-82F8-C5FFCC562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8110" y="3286194"/>
            <a:ext cx="500064" cy="5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50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8C2CAD83-BEFC-4E29-AE9D-354E6C927532}"/>
              </a:ext>
            </a:extLst>
          </p:cNvPr>
          <p:cNvSpPr/>
          <p:nvPr/>
        </p:nvSpPr>
        <p:spPr>
          <a:xfrm>
            <a:off x="106438" y="95536"/>
            <a:ext cx="11527056" cy="5048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MoSCoW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Prioritization Tool</a:t>
            </a:r>
            <a:endParaRPr lang="el-G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Ευθεία γραμμή σύνδεσης 4">
            <a:extLst>
              <a:ext uri="{FF2B5EF4-FFF2-40B4-BE49-F238E27FC236}">
                <a16:creationId xmlns:a16="http://schemas.microsoft.com/office/drawing/2014/main" id="{1AE7E323-55FD-4F0B-AA76-96EFAA1CA2DA}"/>
              </a:ext>
            </a:extLst>
          </p:cNvPr>
          <p:cNvCxnSpPr>
            <a:cxnSpLocks/>
          </p:cNvCxnSpPr>
          <p:nvPr/>
        </p:nvCxnSpPr>
        <p:spPr>
          <a:xfrm>
            <a:off x="166991" y="5972783"/>
            <a:ext cx="1185801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Ευθεία γραμμή σύνδεσης 10">
            <a:extLst>
              <a:ext uri="{FF2B5EF4-FFF2-40B4-BE49-F238E27FC236}">
                <a16:creationId xmlns:a16="http://schemas.microsoft.com/office/drawing/2014/main" id="{DDF59A71-4530-4C77-B825-E2F96A18FCB1}"/>
              </a:ext>
            </a:extLst>
          </p:cNvPr>
          <p:cNvCxnSpPr>
            <a:cxnSpLocks/>
          </p:cNvCxnSpPr>
          <p:nvPr/>
        </p:nvCxnSpPr>
        <p:spPr>
          <a:xfrm flipH="1">
            <a:off x="11744528" y="191311"/>
            <a:ext cx="71336" cy="64753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F9BAC137-CEE0-456A-9594-36DDF7A069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606" y="6351448"/>
            <a:ext cx="573887" cy="365125"/>
          </a:xfrm>
          <a:prstGeom prst="rect">
            <a:avLst/>
          </a:prstGeom>
        </p:spPr>
      </p:pic>
      <p:pic>
        <p:nvPicPr>
          <p:cNvPr id="17" name="Picture 2" descr="University of Piraeus">
            <a:extLst>
              <a:ext uri="{FF2B5EF4-FFF2-40B4-BE49-F238E27FC236}">
                <a16:creationId xmlns:a16="http://schemas.microsoft.com/office/drawing/2014/main" id="{48AB3CCD-172B-4870-8C10-04D342F862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106437" y="6259650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EAAAACF-FF29-4818-95C6-C09E8E4077B0}"/>
              </a:ext>
            </a:extLst>
          </p:cNvPr>
          <p:cNvSpPr txBox="1">
            <a:spLocks/>
          </p:cNvSpPr>
          <p:nvPr/>
        </p:nvSpPr>
        <p:spPr>
          <a:xfrm>
            <a:off x="473861" y="6247445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8390B5-14EF-416D-8531-B23A28EECEAA}"/>
              </a:ext>
            </a:extLst>
          </p:cNvPr>
          <p:cNvSpPr txBox="1"/>
          <p:nvPr/>
        </p:nvSpPr>
        <p:spPr>
          <a:xfrm>
            <a:off x="222509" y="5574443"/>
            <a:ext cx="11466502" cy="338554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Must Have</a:t>
            </a:r>
            <a:endParaRPr lang="el-GR" sz="1600" dirty="0"/>
          </a:p>
        </p:txBody>
      </p:sp>
      <p:pic>
        <p:nvPicPr>
          <p:cNvPr id="26" name="Γραφικό 25">
            <a:extLst>
              <a:ext uri="{FF2B5EF4-FFF2-40B4-BE49-F238E27FC236}">
                <a16:creationId xmlns:a16="http://schemas.microsoft.com/office/drawing/2014/main" id="{206C89B2-7236-4E02-BE88-C32743C74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7199" y="794684"/>
            <a:ext cx="500064" cy="576264"/>
          </a:xfrm>
          <a:prstGeom prst="rect">
            <a:avLst/>
          </a:prstGeom>
        </p:spPr>
      </p:pic>
      <p:sp>
        <p:nvSpPr>
          <p:cNvPr id="23" name="Ορθογώνιο 2">
            <a:extLst>
              <a:ext uri="{FF2B5EF4-FFF2-40B4-BE49-F238E27FC236}">
                <a16:creationId xmlns:a16="http://schemas.microsoft.com/office/drawing/2014/main" id="{84C887DB-8A2F-469E-910A-F31715E2EB4D}"/>
              </a:ext>
            </a:extLst>
          </p:cNvPr>
          <p:cNvSpPr/>
          <p:nvPr/>
        </p:nvSpPr>
        <p:spPr>
          <a:xfrm>
            <a:off x="562648" y="1173348"/>
            <a:ext cx="2633549" cy="2031651"/>
          </a:xfrm>
          <a:custGeom>
            <a:avLst/>
            <a:gdLst>
              <a:gd name="connsiteX0" fmla="*/ 0 w 2633549"/>
              <a:gd name="connsiteY0" fmla="*/ 0 h 2031651"/>
              <a:gd name="connsiteX1" fmla="*/ 447703 w 2633549"/>
              <a:gd name="connsiteY1" fmla="*/ 0 h 2031651"/>
              <a:gd name="connsiteX2" fmla="*/ 1027084 w 2633549"/>
              <a:gd name="connsiteY2" fmla="*/ 0 h 2031651"/>
              <a:gd name="connsiteX3" fmla="*/ 1580129 w 2633549"/>
              <a:gd name="connsiteY3" fmla="*/ 0 h 2031651"/>
              <a:gd name="connsiteX4" fmla="*/ 2080504 w 2633549"/>
              <a:gd name="connsiteY4" fmla="*/ 0 h 2031651"/>
              <a:gd name="connsiteX5" fmla="*/ 2633549 w 2633549"/>
              <a:gd name="connsiteY5" fmla="*/ 0 h 2031651"/>
              <a:gd name="connsiteX6" fmla="*/ 2633549 w 2633549"/>
              <a:gd name="connsiteY6" fmla="*/ 528229 h 2031651"/>
              <a:gd name="connsiteX7" fmla="*/ 2633549 w 2633549"/>
              <a:gd name="connsiteY7" fmla="*/ 1015826 h 2031651"/>
              <a:gd name="connsiteX8" fmla="*/ 2633549 w 2633549"/>
              <a:gd name="connsiteY8" fmla="*/ 1544055 h 2031651"/>
              <a:gd name="connsiteX9" fmla="*/ 2633549 w 2633549"/>
              <a:gd name="connsiteY9" fmla="*/ 2031651 h 2031651"/>
              <a:gd name="connsiteX10" fmla="*/ 2133175 w 2633549"/>
              <a:gd name="connsiteY10" fmla="*/ 2031651 h 2031651"/>
              <a:gd name="connsiteX11" fmla="*/ 1632800 w 2633549"/>
              <a:gd name="connsiteY11" fmla="*/ 2031651 h 2031651"/>
              <a:gd name="connsiteX12" fmla="*/ 1106091 w 2633549"/>
              <a:gd name="connsiteY12" fmla="*/ 2031651 h 2031651"/>
              <a:gd name="connsiteX13" fmla="*/ 553045 w 2633549"/>
              <a:gd name="connsiteY13" fmla="*/ 2031651 h 2031651"/>
              <a:gd name="connsiteX14" fmla="*/ 0 w 2633549"/>
              <a:gd name="connsiteY14" fmla="*/ 2031651 h 2031651"/>
              <a:gd name="connsiteX15" fmla="*/ 0 w 2633549"/>
              <a:gd name="connsiteY15" fmla="*/ 1483105 h 2031651"/>
              <a:gd name="connsiteX16" fmla="*/ 0 w 2633549"/>
              <a:gd name="connsiteY16" fmla="*/ 995509 h 2031651"/>
              <a:gd name="connsiteX17" fmla="*/ 0 w 2633549"/>
              <a:gd name="connsiteY17" fmla="*/ 446963 h 2031651"/>
              <a:gd name="connsiteX18" fmla="*/ 0 w 2633549"/>
              <a:gd name="connsiteY18" fmla="*/ 0 h 2031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9" h="2031651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1633" y="13322"/>
                  <a:pt x="2080504" y="0"/>
                </a:cubicBezTo>
                <a:cubicBezTo>
                  <a:pt x="2199376" y="-13322"/>
                  <a:pt x="2490219" y="51846"/>
                  <a:pt x="2633549" y="0"/>
                </a:cubicBezTo>
                <a:cubicBezTo>
                  <a:pt x="2679375" y="183672"/>
                  <a:pt x="2577118" y="381593"/>
                  <a:pt x="2633549" y="528229"/>
                </a:cubicBezTo>
                <a:cubicBezTo>
                  <a:pt x="2689980" y="674865"/>
                  <a:pt x="2633404" y="815521"/>
                  <a:pt x="2633549" y="1015826"/>
                </a:cubicBezTo>
                <a:cubicBezTo>
                  <a:pt x="2633694" y="1216131"/>
                  <a:pt x="2619099" y="1377044"/>
                  <a:pt x="2633549" y="1544055"/>
                </a:cubicBezTo>
                <a:cubicBezTo>
                  <a:pt x="2647999" y="1711066"/>
                  <a:pt x="2586545" y="1903035"/>
                  <a:pt x="2633549" y="2031651"/>
                </a:cubicBezTo>
                <a:cubicBezTo>
                  <a:pt x="2520212" y="2066903"/>
                  <a:pt x="2327506" y="2013817"/>
                  <a:pt x="2133175" y="2031651"/>
                </a:cubicBezTo>
                <a:cubicBezTo>
                  <a:pt x="1938844" y="2049485"/>
                  <a:pt x="1779973" y="1973971"/>
                  <a:pt x="1632800" y="2031651"/>
                </a:cubicBezTo>
                <a:cubicBezTo>
                  <a:pt x="1485627" y="2089331"/>
                  <a:pt x="1280885" y="1989393"/>
                  <a:pt x="1106091" y="2031651"/>
                </a:cubicBezTo>
                <a:cubicBezTo>
                  <a:pt x="931297" y="2073909"/>
                  <a:pt x="757434" y="2023161"/>
                  <a:pt x="553045" y="2031651"/>
                </a:cubicBezTo>
                <a:cubicBezTo>
                  <a:pt x="348656" y="2040141"/>
                  <a:pt x="177455" y="1966230"/>
                  <a:pt x="0" y="2031651"/>
                </a:cubicBezTo>
                <a:cubicBezTo>
                  <a:pt x="-2225" y="1771089"/>
                  <a:pt x="44832" y="1607807"/>
                  <a:pt x="0" y="1483105"/>
                </a:cubicBezTo>
                <a:cubicBezTo>
                  <a:pt x="-44832" y="1358403"/>
                  <a:pt x="6724" y="1189429"/>
                  <a:pt x="0" y="995509"/>
                </a:cubicBezTo>
                <a:cubicBezTo>
                  <a:pt x="-6724" y="801589"/>
                  <a:pt x="58667" y="716721"/>
                  <a:pt x="0" y="446963"/>
                </a:cubicBezTo>
                <a:cubicBezTo>
                  <a:pt x="-58667" y="177205"/>
                  <a:pt x="36284" y="125180"/>
                  <a:pt x="0" y="0"/>
                </a:cubicBezTo>
                <a:close/>
              </a:path>
              <a:path w="2633549" h="2031651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4412" y="53016"/>
                  <a:pt x="2080504" y="0"/>
                </a:cubicBezTo>
                <a:cubicBezTo>
                  <a:pt x="2346596" y="-53016"/>
                  <a:pt x="2371324" y="23622"/>
                  <a:pt x="2633549" y="0"/>
                </a:cubicBezTo>
                <a:cubicBezTo>
                  <a:pt x="2652854" y="115208"/>
                  <a:pt x="2586713" y="285048"/>
                  <a:pt x="2633549" y="548546"/>
                </a:cubicBezTo>
                <a:cubicBezTo>
                  <a:pt x="2680385" y="812044"/>
                  <a:pt x="2620667" y="778046"/>
                  <a:pt x="2633549" y="995509"/>
                </a:cubicBezTo>
                <a:cubicBezTo>
                  <a:pt x="2646431" y="1212972"/>
                  <a:pt x="2596220" y="1283097"/>
                  <a:pt x="2633549" y="1523738"/>
                </a:cubicBezTo>
                <a:cubicBezTo>
                  <a:pt x="2670878" y="1764379"/>
                  <a:pt x="2600276" y="1879927"/>
                  <a:pt x="2633549" y="2031651"/>
                </a:cubicBezTo>
                <a:cubicBezTo>
                  <a:pt x="2432013" y="2086250"/>
                  <a:pt x="2309364" y="1997161"/>
                  <a:pt x="2080504" y="2031651"/>
                </a:cubicBezTo>
                <a:cubicBezTo>
                  <a:pt x="1851644" y="2066141"/>
                  <a:pt x="1820091" y="2006869"/>
                  <a:pt x="1606465" y="2031651"/>
                </a:cubicBezTo>
                <a:cubicBezTo>
                  <a:pt x="1392839" y="2056433"/>
                  <a:pt x="1187034" y="1998771"/>
                  <a:pt x="1053420" y="2031651"/>
                </a:cubicBezTo>
                <a:cubicBezTo>
                  <a:pt x="919807" y="2064531"/>
                  <a:pt x="726109" y="2011428"/>
                  <a:pt x="526710" y="2031651"/>
                </a:cubicBezTo>
                <a:cubicBezTo>
                  <a:pt x="327311" y="2051874"/>
                  <a:pt x="130040" y="1993327"/>
                  <a:pt x="0" y="2031651"/>
                </a:cubicBezTo>
                <a:cubicBezTo>
                  <a:pt x="-37626" y="1911361"/>
                  <a:pt x="10852" y="1616671"/>
                  <a:pt x="0" y="1483105"/>
                </a:cubicBezTo>
                <a:cubicBezTo>
                  <a:pt x="-10852" y="1349539"/>
                  <a:pt x="34489" y="1085964"/>
                  <a:pt x="0" y="954876"/>
                </a:cubicBezTo>
                <a:cubicBezTo>
                  <a:pt x="-34489" y="823788"/>
                  <a:pt x="14285" y="671442"/>
                  <a:pt x="0" y="507913"/>
                </a:cubicBezTo>
                <a:cubicBezTo>
                  <a:pt x="-14285" y="344384"/>
                  <a:pt x="41564" y="117942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GB" sz="1000" dirty="0">
                <a:solidFill>
                  <a:schemeClr val="tx1"/>
                </a:solidFill>
              </a:rPr>
              <a:t>USM</a:t>
            </a:r>
            <a:r>
              <a:rPr lang="en-US" sz="1000" dirty="0">
                <a:solidFill>
                  <a:schemeClr val="tx1"/>
                </a:solidFill>
              </a:rPr>
              <a:t>1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2.2.</a:t>
            </a:r>
            <a:r>
              <a:rPr lang="en-US" sz="1050" b="1" dirty="0">
                <a:solidFill>
                  <a:schemeClr val="tx1"/>
                </a:solidFill>
              </a:rPr>
              <a:t>1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 </a:t>
            </a:r>
            <a:r>
              <a:rPr lang="el-GR" sz="1050" b="1" dirty="0">
                <a:solidFill>
                  <a:schemeClr val="tx1"/>
                </a:solidFill>
              </a:rPr>
              <a:t>Ποια είναι η αφορμή της λήψης αυτής της ιδέας;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Product owner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Στο </a:t>
            </a:r>
            <a:r>
              <a:rPr lang="en-US" sz="1050" b="1" dirty="0">
                <a:solidFill>
                  <a:schemeClr val="tx1"/>
                </a:solidFill>
              </a:rPr>
              <a:t>documentation</a:t>
            </a:r>
            <a:r>
              <a:rPr lang="el-GR" sz="1050" b="1" dirty="0">
                <a:solidFill>
                  <a:schemeClr val="tx1"/>
                </a:solidFill>
              </a:rPr>
              <a:t> αναφέρονται κάποια προβλήματα που υπάρχουν στον δήμο του Πειραία, τα οποία οδήγησαν στην ιδέα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Έναρξης:24/1/2022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Λήξης:25/1/2022</a:t>
            </a:r>
          </a:p>
        </p:txBody>
      </p:sp>
      <p:sp>
        <p:nvSpPr>
          <p:cNvPr id="31" name="Ορθογώνιο 2">
            <a:extLst>
              <a:ext uri="{FF2B5EF4-FFF2-40B4-BE49-F238E27FC236}">
                <a16:creationId xmlns:a16="http://schemas.microsoft.com/office/drawing/2014/main" id="{EA566045-CFC6-4FA1-A2E1-3690F04F5390}"/>
              </a:ext>
            </a:extLst>
          </p:cNvPr>
          <p:cNvSpPr/>
          <p:nvPr/>
        </p:nvSpPr>
        <p:spPr>
          <a:xfrm>
            <a:off x="3906466" y="1287839"/>
            <a:ext cx="2633549" cy="1794208"/>
          </a:xfrm>
          <a:custGeom>
            <a:avLst/>
            <a:gdLst>
              <a:gd name="connsiteX0" fmla="*/ 0 w 2633549"/>
              <a:gd name="connsiteY0" fmla="*/ 0 h 1794208"/>
              <a:gd name="connsiteX1" fmla="*/ 447703 w 2633549"/>
              <a:gd name="connsiteY1" fmla="*/ 0 h 1794208"/>
              <a:gd name="connsiteX2" fmla="*/ 921742 w 2633549"/>
              <a:gd name="connsiteY2" fmla="*/ 0 h 1794208"/>
              <a:gd name="connsiteX3" fmla="*/ 1501123 w 2633549"/>
              <a:gd name="connsiteY3" fmla="*/ 0 h 1794208"/>
              <a:gd name="connsiteX4" fmla="*/ 2080504 w 2633549"/>
              <a:gd name="connsiteY4" fmla="*/ 0 h 1794208"/>
              <a:gd name="connsiteX5" fmla="*/ 2633549 w 2633549"/>
              <a:gd name="connsiteY5" fmla="*/ 0 h 1794208"/>
              <a:gd name="connsiteX6" fmla="*/ 2633549 w 2633549"/>
              <a:gd name="connsiteY6" fmla="*/ 580127 h 1794208"/>
              <a:gd name="connsiteX7" fmla="*/ 2633549 w 2633549"/>
              <a:gd name="connsiteY7" fmla="*/ 1142312 h 1794208"/>
              <a:gd name="connsiteX8" fmla="*/ 2633549 w 2633549"/>
              <a:gd name="connsiteY8" fmla="*/ 1794208 h 1794208"/>
              <a:gd name="connsiteX9" fmla="*/ 2133175 w 2633549"/>
              <a:gd name="connsiteY9" fmla="*/ 1794208 h 1794208"/>
              <a:gd name="connsiteX10" fmla="*/ 1659136 w 2633549"/>
              <a:gd name="connsiteY10" fmla="*/ 1794208 h 1794208"/>
              <a:gd name="connsiteX11" fmla="*/ 1079755 w 2633549"/>
              <a:gd name="connsiteY11" fmla="*/ 1794208 h 1794208"/>
              <a:gd name="connsiteX12" fmla="*/ 579381 w 2633549"/>
              <a:gd name="connsiteY12" fmla="*/ 1794208 h 1794208"/>
              <a:gd name="connsiteX13" fmla="*/ 0 w 2633549"/>
              <a:gd name="connsiteY13" fmla="*/ 1794208 h 1794208"/>
              <a:gd name="connsiteX14" fmla="*/ 0 w 2633549"/>
              <a:gd name="connsiteY14" fmla="*/ 1196139 h 1794208"/>
              <a:gd name="connsiteX15" fmla="*/ 0 w 2633549"/>
              <a:gd name="connsiteY15" fmla="*/ 651896 h 1794208"/>
              <a:gd name="connsiteX16" fmla="*/ 0 w 2633549"/>
              <a:gd name="connsiteY16" fmla="*/ 0 h 179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33549" h="1794208" fill="none" extrusionOk="0">
                <a:moveTo>
                  <a:pt x="0" y="0"/>
                </a:moveTo>
                <a:cubicBezTo>
                  <a:pt x="191015" y="-6650"/>
                  <a:pt x="232783" y="28746"/>
                  <a:pt x="447703" y="0"/>
                </a:cubicBezTo>
                <a:cubicBezTo>
                  <a:pt x="662623" y="-28746"/>
                  <a:pt x="740074" y="6401"/>
                  <a:pt x="921742" y="0"/>
                </a:cubicBezTo>
                <a:cubicBezTo>
                  <a:pt x="1103410" y="-6401"/>
                  <a:pt x="1332220" y="11073"/>
                  <a:pt x="1501123" y="0"/>
                </a:cubicBezTo>
                <a:cubicBezTo>
                  <a:pt x="1670026" y="-11073"/>
                  <a:pt x="1873346" y="49971"/>
                  <a:pt x="2080504" y="0"/>
                </a:cubicBezTo>
                <a:cubicBezTo>
                  <a:pt x="2287662" y="-49971"/>
                  <a:pt x="2415828" y="27259"/>
                  <a:pt x="2633549" y="0"/>
                </a:cubicBezTo>
                <a:cubicBezTo>
                  <a:pt x="2696699" y="168106"/>
                  <a:pt x="2586797" y="332283"/>
                  <a:pt x="2633549" y="580127"/>
                </a:cubicBezTo>
                <a:cubicBezTo>
                  <a:pt x="2680301" y="827971"/>
                  <a:pt x="2575410" y="871331"/>
                  <a:pt x="2633549" y="1142312"/>
                </a:cubicBezTo>
                <a:cubicBezTo>
                  <a:pt x="2691688" y="1413293"/>
                  <a:pt x="2557788" y="1551750"/>
                  <a:pt x="2633549" y="1794208"/>
                </a:cubicBezTo>
                <a:cubicBezTo>
                  <a:pt x="2481328" y="1798578"/>
                  <a:pt x="2381873" y="1766121"/>
                  <a:pt x="2133175" y="1794208"/>
                </a:cubicBezTo>
                <a:cubicBezTo>
                  <a:pt x="1884477" y="1822295"/>
                  <a:pt x="1840511" y="1782506"/>
                  <a:pt x="1659136" y="1794208"/>
                </a:cubicBezTo>
                <a:cubicBezTo>
                  <a:pt x="1477761" y="1805910"/>
                  <a:pt x="1358096" y="1769678"/>
                  <a:pt x="1079755" y="1794208"/>
                </a:cubicBezTo>
                <a:cubicBezTo>
                  <a:pt x="801414" y="1818738"/>
                  <a:pt x="773712" y="1776374"/>
                  <a:pt x="579381" y="1794208"/>
                </a:cubicBezTo>
                <a:cubicBezTo>
                  <a:pt x="385050" y="1812042"/>
                  <a:pt x="131042" y="1772081"/>
                  <a:pt x="0" y="1794208"/>
                </a:cubicBezTo>
                <a:cubicBezTo>
                  <a:pt x="-38608" y="1569265"/>
                  <a:pt x="25186" y="1385729"/>
                  <a:pt x="0" y="1196139"/>
                </a:cubicBezTo>
                <a:cubicBezTo>
                  <a:pt x="-25186" y="1006549"/>
                  <a:pt x="36681" y="820800"/>
                  <a:pt x="0" y="651896"/>
                </a:cubicBezTo>
                <a:cubicBezTo>
                  <a:pt x="-36681" y="482992"/>
                  <a:pt x="34827" y="267318"/>
                  <a:pt x="0" y="0"/>
                </a:cubicBezTo>
                <a:close/>
              </a:path>
              <a:path w="2633549" h="1794208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4412" y="53016"/>
                  <a:pt x="2080504" y="0"/>
                </a:cubicBezTo>
                <a:cubicBezTo>
                  <a:pt x="2346596" y="-53016"/>
                  <a:pt x="2371324" y="23622"/>
                  <a:pt x="2633549" y="0"/>
                </a:cubicBezTo>
                <a:cubicBezTo>
                  <a:pt x="2651248" y="237122"/>
                  <a:pt x="2562737" y="422758"/>
                  <a:pt x="2633549" y="633953"/>
                </a:cubicBezTo>
                <a:cubicBezTo>
                  <a:pt x="2704361" y="845148"/>
                  <a:pt x="2568954" y="940662"/>
                  <a:pt x="2633549" y="1178197"/>
                </a:cubicBezTo>
                <a:cubicBezTo>
                  <a:pt x="2698144" y="1415732"/>
                  <a:pt x="2631838" y="1655807"/>
                  <a:pt x="2633549" y="1794208"/>
                </a:cubicBezTo>
                <a:cubicBezTo>
                  <a:pt x="2388891" y="1805039"/>
                  <a:pt x="2268731" y="1746382"/>
                  <a:pt x="2133175" y="1794208"/>
                </a:cubicBezTo>
                <a:cubicBezTo>
                  <a:pt x="1997619" y="1842034"/>
                  <a:pt x="1788834" y="1769182"/>
                  <a:pt x="1632800" y="1794208"/>
                </a:cubicBezTo>
                <a:cubicBezTo>
                  <a:pt x="1476766" y="1819234"/>
                  <a:pt x="1365055" y="1765793"/>
                  <a:pt x="1158762" y="1794208"/>
                </a:cubicBezTo>
                <a:cubicBezTo>
                  <a:pt x="952469" y="1822623"/>
                  <a:pt x="742569" y="1763600"/>
                  <a:pt x="605716" y="1794208"/>
                </a:cubicBezTo>
                <a:cubicBezTo>
                  <a:pt x="468863" y="1824816"/>
                  <a:pt x="222763" y="1785749"/>
                  <a:pt x="0" y="1794208"/>
                </a:cubicBezTo>
                <a:cubicBezTo>
                  <a:pt x="-36952" y="1535782"/>
                  <a:pt x="74495" y="1338743"/>
                  <a:pt x="0" y="1160255"/>
                </a:cubicBezTo>
                <a:cubicBezTo>
                  <a:pt x="-74495" y="981767"/>
                  <a:pt x="67037" y="815887"/>
                  <a:pt x="0" y="562185"/>
                </a:cubicBezTo>
                <a:cubicBezTo>
                  <a:pt x="-67037" y="308483"/>
                  <a:pt x="39489" y="215721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GB" sz="1000" dirty="0">
                <a:solidFill>
                  <a:schemeClr val="tx1"/>
                </a:solidFill>
              </a:rPr>
              <a:t>USM</a:t>
            </a:r>
            <a:r>
              <a:rPr lang="el-GR" sz="1000" dirty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2.2.2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</a:t>
            </a:r>
            <a:r>
              <a:rPr lang="el-GR" sz="1050" b="1" dirty="0">
                <a:solidFill>
                  <a:schemeClr val="tx1"/>
                </a:solidFill>
              </a:rPr>
              <a:t> Γιατί να χρησιμοποιήσω άυτη την εφαρμογή;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Product Owner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Επειδή η εφαρμογή δίνει λύση σε ένα πολύ βασικό πρόβλημα στον δήμο του Πειραιά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Έναρξης:24/1/2022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Λήξης:26/1/2022</a:t>
            </a:r>
          </a:p>
        </p:txBody>
      </p:sp>
      <p:pic>
        <p:nvPicPr>
          <p:cNvPr id="32" name="Γραφικό 25">
            <a:extLst>
              <a:ext uri="{FF2B5EF4-FFF2-40B4-BE49-F238E27FC236}">
                <a16:creationId xmlns:a16="http://schemas.microsoft.com/office/drawing/2014/main" id="{3B5C46C2-47DE-4770-AFB7-6692C503C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5500" y="848108"/>
            <a:ext cx="500064" cy="576264"/>
          </a:xfrm>
          <a:prstGeom prst="rect">
            <a:avLst/>
          </a:prstGeom>
        </p:spPr>
      </p:pic>
      <p:sp>
        <p:nvSpPr>
          <p:cNvPr id="33" name="Ορθογώνιο 2">
            <a:extLst>
              <a:ext uri="{FF2B5EF4-FFF2-40B4-BE49-F238E27FC236}">
                <a16:creationId xmlns:a16="http://schemas.microsoft.com/office/drawing/2014/main" id="{565A936A-4783-4EDE-9E31-D6DA930D6298}"/>
              </a:ext>
            </a:extLst>
          </p:cNvPr>
          <p:cNvSpPr/>
          <p:nvPr/>
        </p:nvSpPr>
        <p:spPr>
          <a:xfrm>
            <a:off x="7250284" y="1256902"/>
            <a:ext cx="2633549" cy="1825145"/>
          </a:xfrm>
          <a:custGeom>
            <a:avLst/>
            <a:gdLst>
              <a:gd name="connsiteX0" fmla="*/ 0 w 2633549"/>
              <a:gd name="connsiteY0" fmla="*/ 0 h 1825145"/>
              <a:gd name="connsiteX1" fmla="*/ 447703 w 2633549"/>
              <a:gd name="connsiteY1" fmla="*/ 0 h 1825145"/>
              <a:gd name="connsiteX2" fmla="*/ 1027084 w 2633549"/>
              <a:gd name="connsiteY2" fmla="*/ 0 h 1825145"/>
              <a:gd name="connsiteX3" fmla="*/ 1580129 w 2633549"/>
              <a:gd name="connsiteY3" fmla="*/ 0 h 1825145"/>
              <a:gd name="connsiteX4" fmla="*/ 2080504 w 2633549"/>
              <a:gd name="connsiteY4" fmla="*/ 0 h 1825145"/>
              <a:gd name="connsiteX5" fmla="*/ 2633549 w 2633549"/>
              <a:gd name="connsiteY5" fmla="*/ 0 h 1825145"/>
              <a:gd name="connsiteX6" fmla="*/ 2633549 w 2633549"/>
              <a:gd name="connsiteY6" fmla="*/ 474538 h 1825145"/>
              <a:gd name="connsiteX7" fmla="*/ 2633549 w 2633549"/>
              <a:gd name="connsiteY7" fmla="*/ 912573 h 1825145"/>
              <a:gd name="connsiteX8" fmla="*/ 2633549 w 2633549"/>
              <a:gd name="connsiteY8" fmla="*/ 1387110 h 1825145"/>
              <a:gd name="connsiteX9" fmla="*/ 2633549 w 2633549"/>
              <a:gd name="connsiteY9" fmla="*/ 1825145 h 1825145"/>
              <a:gd name="connsiteX10" fmla="*/ 2133175 w 2633549"/>
              <a:gd name="connsiteY10" fmla="*/ 1825145 h 1825145"/>
              <a:gd name="connsiteX11" fmla="*/ 1632800 w 2633549"/>
              <a:gd name="connsiteY11" fmla="*/ 1825145 h 1825145"/>
              <a:gd name="connsiteX12" fmla="*/ 1106091 w 2633549"/>
              <a:gd name="connsiteY12" fmla="*/ 1825145 h 1825145"/>
              <a:gd name="connsiteX13" fmla="*/ 553045 w 2633549"/>
              <a:gd name="connsiteY13" fmla="*/ 1825145 h 1825145"/>
              <a:gd name="connsiteX14" fmla="*/ 0 w 2633549"/>
              <a:gd name="connsiteY14" fmla="*/ 1825145 h 1825145"/>
              <a:gd name="connsiteX15" fmla="*/ 0 w 2633549"/>
              <a:gd name="connsiteY15" fmla="*/ 1332356 h 1825145"/>
              <a:gd name="connsiteX16" fmla="*/ 0 w 2633549"/>
              <a:gd name="connsiteY16" fmla="*/ 894321 h 1825145"/>
              <a:gd name="connsiteX17" fmla="*/ 0 w 2633549"/>
              <a:gd name="connsiteY17" fmla="*/ 401532 h 1825145"/>
              <a:gd name="connsiteX18" fmla="*/ 0 w 2633549"/>
              <a:gd name="connsiteY18" fmla="*/ 0 h 182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9" h="1825145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1633" y="13322"/>
                  <a:pt x="2080504" y="0"/>
                </a:cubicBezTo>
                <a:cubicBezTo>
                  <a:pt x="2199376" y="-13322"/>
                  <a:pt x="2490219" y="51846"/>
                  <a:pt x="2633549" y="0"/>
                </a:cubicBezTo>
                <a:cubicBezTo>
                  <a:pt x="2646174" y="186304"/>
                  <a:pt x="2614712" y="289804"/>
                  <a:pt x="2633549" y="474538"/>
                </a:cubicBezTo>
                <a:cubicBezTo>
                  <a:pt x="2652386" y="659272"/>
                  <a:pt x="2593581" y="746685"/>
                  <a:pt x="2633549" y="912573"/>
                </a:cubicBezTo>
                <a:cubicBezTo>
                  <a:pt x="2673517" y="1078461"/>
                  <a:pt x="2581007" y="1170479"/>
                  <a:pt x="2633549" y="1387110"/>
                </a:cubicBezTo>
                <a:cubicBezTo>
                  <a:pt x="2686091" y="1603741"/>
                  <a:pt x="2600084" y="1637582"/>
                  <a:pt x="2633549" y="1825145"/>
                </a:cubicBezTo>
                <a:cubicBezTo>
                  <a:pt x="2520212" y="1860397"/>
                  <a:pt x="2327506" y="1807311"/>
                  <a:pt x="2133175" y="1825145"/>
                </a:cubicBezTo>
                <a:cubicBezTo>
                  <a:pt x="1938844" y="1842979"/>
                  <a:pt x="1779973" y="1767465"/>
                  <a:pt x="1632800" y="1825145"/>
                </a:cubicBezTo>
                <a:cubicBezTo>
                  <a:pt x="1485627" y="1882825"/>
                  <a:pt x="1280885" y="1782887"/>
                  <a:pt x="1106091" y="1825145"/>
                </a:cubicBezTo>
                <a:cubicBezTo>
                  <a:pt x="931297" y="1867403"/>
                  <a:pt x="757434" y="1816655"/>
                  <a:pt x="553045" y="1825145"/>
                </a:cubicBezTo>
                <a:cubicBezTo>
                  <a:pt x="348656" y="1833635"/>
                  <a:pt x="177455" y="1759724"/>
                  <a:pt x="0" y="1825145"/>
                </a:cubicBezTo>
                <a:cubicBezTo>
                  <a:pt x="-46242" y="1645040"/>
                  <a:pt x="41096" y="1529768"/>
                  <a:pt x="0" y="1332356"/>
                </a:cubicBezTo>
                <a:cubicBezTo>
                  <a:pt x="-41096" y="1134944"/>
                  <a:pt x="43630" y="1096653"/>
                  <a:pt x="0" y="894321"/>
                </a:cubicBezTo>
                <a:cubicBezTo>
                  <a:pt x="-43630" y="691990"/>
                  <a:pt x="23418" y="518290"/>
                  <a:pt x="0" y="401532"/>
                </a:cubicBezTo>
                <a:cubicBezTo>
                  <a:pt x="-23418" y="284774"/>
                  <a:pt x="37046" y="140637"/>
                  <a:pt x="0" y="0"/>
                </a:cubicBezTo>
                <a:close/>
              </a:path>
              <a:path w="2633549" h="1825145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4412" y="53016"/>
                  <a:pt x="2080504" y="0"/>
                </a:cubicBezTo>
                <a:cubicBezTo>
                  <a:pt x="2346596" y="-53016"/>
                  <a:pt x="2371324" y="23622"/>
                  <a:pt x="2633549" y="0"/>
                </a:cubicBezTo>
                <a:cubicBezTo>
                  <a:pt x="2685180" y="209418"/>
                  <a:pt x="2584014" y="276817"/>
                  <a:pt x="2633549" y="492789"/>
                </a:cubicBezTo>
                <a:cubicBezTo>
                  <a:pt x="2683084" y="708761"/>
                  <a:pt x="2594541" y="698552"/>
                  <a:pt x="2633549" y="894321"/>
                </a:cubicBezTo>
                <a:cubicBezTo>
                  <a:pt x="2672557" y="1090090"/>
                  <a:pt x="2588944" y="1250851"/>
                  <a:pt x="2633549" y="1368859"/>
                </a:cubicBezTo>
                <a:cubicBezTo>
                  <a:pt x="2678154" y="1486867"/>
                  <a:pt x="2607375" y="1656976"/>
                  <a:pt x="2633549" y="1825145"/>
                </a:cubicBezTo>
                <a:cubicBezTo>
                  <a:pt x="2432013" y="1879744"/>
                  <a:pt x="2309364" y="1790655"/>
                  <a:pt x="2080504" y="1825145"/>
                </a:cubicBezTo>
                <a:cubicBezTo>
                  <a:pt x="1851644" y="1859635"/>
                  <a:pt x="1820091" y="1800363"/>
                  <a:pt x="1606465" y="1825145"/>
                </a:cubicBezTo>
                <a:cubicBezTo>
                  <a:pt x="1392839" y="1849927"/>
                  <a:pt x="1187034" y="1792265"/>
                  <a:pt x="1053420" y="1825145"/>
                </a:cubicBezTo>
                <a:cubicBezTo>
                  <a:pt x="919807" y="1858025"/>
                  <a:pt x="726109" y="1804922"/>
                  <a:pt x="526710" y="1825145"/>
                </a:cubicBezTo>
                <a:cubicBezTo>
                  <a:pt x="327311" y="1845368"/>
                  <a:pt x="130040" y="1786821"/>
                  <a:pt x="0" y="1825145"/>
                </a:cubicBezTo>
                <a:cubicBezTo>
                  <a:pt x="-22576" y="1617601"/>
                  <a:pt x="58512" y="1572931"/>
                  <a:pt x="0" y="1332356"/>
                </a:cubicBezTo>
                <a:cubicBezTo>
                  <a:pt x="-58512" y="1091781"/>
                  <a:pt x="76" y="1003518"/>
                  <a:pt x="0" y="857818"/>
                </a:cubicBezTo>
                <a:cubicBezTo>
                  <a:pt x="-76" y="712118"/>
                  <a:pt x="6332" y="639405"/>
                  <a:pt x="0" y="456286"/>
                </a:cubicBezTo>
                <a:cubicBezTo>
                  <a:pt x="-6332" y="273167"/>
                  <a:pt x="39690" y="162085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GB" sz="1000" dirty="0">
                <a:solidFill>
                  <a:schemeClr val="tx1"/>
                </a:solidFill>
              </a:rPr>
              <a:t>USM</a:t>
            </a:r>
            <a:r>
              <a:rPr lang="en-US" sz="1000" dirty="0">
                <a:solidFill>
                  <a:schemeClr val="tx1"/>
                </a:solidFill>
              </a:rPr>
              <a:t>1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2.3.</a:t>
            </a:r>
            <a:r>
              <a:rPr lang="en-US" sz="1050" b="1" dirty="0">
                <a:solidFill>
                  <a:schemeClr val="tx1"/>
                </a:solidFill>
              </a:rPr>
              <a:t>1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 </a:t>
            </a:r>
            <a:r>
              <a:rPr lang="el-GR" sz="1050" b="1" dirty="0">
                <a:solidFill>
                  <a:schemeClr val="tx1"/>
                </a:solidFill>
              </a:rPr>
              <a:t>Ποιο είναι το </a:t>
            </a:r>
            <a:r>
              <a:rPr lang="en-US" sz="1050" b="1" dirty="0">
                <a:solidFill>
                  <a:schemeClr val="tx1"/>
                </a:solidFill>
              </a:rPr>
              <a:t>definition of done </a:t>
            </a:r>
            <a:r>
              <a:rPr lang="el-GR" sz="1050" b="1" dirty="0">
                <a:solidFill>
                  <a:schemeClr val="tx1"/>
                </a:solidFill>
              </a:rPr>
              <a:t>αυτής της εφαρμογής;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Product owner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Στο </a:t>
            </a:r>
            <a:r>
              <a:rPr lang="en-US" sz="1050" b="1" dirty="0">
                <a:solidFill>
                  <a:schemeClr val="tx1"/>
                </a:solidFill>
              </a:rPr>
              <a:t>documentation</a:t>
            </a:r>
            <a:r>
              <a:rPr lang="el-GR" sz="1050" b="1" dirty="0">
                <a:solidFill>
                  <a:schemeClr val="tx1"/>
                </a:solidFill>
              </a:rPr>
              <a:t> αναφέρεται πως έχουμε οραματιστεί την σωστή λειτουργία της εφαρμογής 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Έναρξης:24/1/2022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Λήξης:27/1/2022</a:t>
            </a:r>
          </a:p>
        </p:txBody>
      </p:sp>
      <p:pic>
        <p:nvPicPr>
          <p:cNvPr id="34" name="Γραφικό 25">
            <a:extLst>
              <a:ext uri="{FF2B5EF4-FFF2-40B4-BE49-F238E27FC236}">
                <a16:creationId xmlns:a16="http://schemas.microsoft.com/office/drawing/2014/main" id="{DAAA4EC9-72BA-4D9D-BB01-B81F54477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8373" y="938877"/>
            <a:ext cx="500064" cy="576264"/>
          </a:xfrm>
          <a:prstGeom prst="rect">
            <a:avLst/>
          </a:prstGeom>
        </p:spPr>
      </p:pic>
      <p:sp>
        <p:nvSpPr>
          <p:cNvPr id="35" name="Ορθογώνιο 2">
            <a:extLst>
              <a:ext uri="{FF2B5EF4-FFF2-40B4-BE49-F238E27FC236}">
                <a16:creationId xmlns:a16="http://schemas.microsoft.com/office/drawing/2014/main" id="{672B3E7D-66EC-4664-8081-C7421A5F65F8}"/>
              </a:ext>
            </a:extLst>
          </p:cNvPr>
          <p:cNvSpPr/>
          <p:nvPr/>
        </p:nvSpPr>
        <p:spPr>
          <a:xfrm>
            <a:off x="673682" y="3342559"/>
            <a:ext cx="2633549" cy="2172098"/>
          </a:xfrm>
          <a:custGeom>
            <a:avLst/>
            <a:gdLst>
              <a:gd name="connsiteX0" fmla="*/ 0 w 2633549"/>
              <a:gd name="connsiteY0" fmla="*/ 0 h 2172098"/>
              <a:gd name="connsiteX1" fmla="*/ 447703 w 2633549"/>
              <a:gd name="connsiteY1" fmla="*/ 0 h 2172098"/>
              <a:gd name="connsiteX2" fmla="*/ 1027084 w 2633549"/>
              <a:gd name="connsiteY2" fmla="*/ 0 h 2172098"/>
              <a:gd name="connsiteX3" fmla="*/ 1580129 w 2633549"/>
              <a:gd name="connsiteY3" fmla="*/ 0 h 2172098"/>
              <a:gd name="connsiteX4" fmla="*/ 2080504 w 2633549"/>
              <a:gd name="connsiteY4" fmla="*/ 0 h 2172098"/>
              <a:gd name="connsiteX5" fmla="*/ 2633549 w 2633549"/>
              <a:gd name="connsiteY5" fmla="*/ 0 h 2172098"/>
              <a:gd name="connsiteX6" fmla="*/ 2633549 w 2633549"/>
              <a:gd name="connsiteY6" fmla="*/ 564745 h 2172098"/>
              <a:gd name="connsiteX7" fmla="*/ 2633549 w 2633549"/>
              <a:gd name="connsiteY7" fmla="*/ 1086049 h 2172098"/>
              <a:gd name="connsiteX8" fmla="*/ 2633549 w 2633549"/>
              <a:gd name="connsiteY8" fmla="*/ 1650794 h 2172098"/>
              <a:gd name="connsiteX9" fmla="*/ 2633549 w 2633549"/>
              <a:gd name="connsiteY9" fmla="*/ 2172098 h 2172098"/>
              <a:gd name="connsiteX10" fmla="*/ 2133175 w 2633549"/>
              <a:gd name="connsiteY10" fmla="*/ 2172098 h 2172098"/>
              <a:gd name="connsiteX11" fmla="*/ 1632800 w 2633549"/>
              <a:gd name="connsiteY11" fmla="*/ 2172098 h 2172098"/>
              <a:gd name="connsiteX12" fmla="*/ 1106091 w 2633549"/>
              <a:gd name="connsiteY12" fmla="*/ 2172098 h 2172098"/>
              <a:gd name="connsiteX13" fmla="*/ 553045 w 2633549"/>
              <a:gd name="connsiteY13" fmla="*/ 2172098 h 2172098"/>
              <a:gd name="connsiteX14" fmla="*/ 0 w 2633549"/>
              <a:gd name="connsiteY14" fmla="*/ 2172098 h 2172098"/>
              <a:gd name="connsiteX15" fmla="*/ 0 w 2633549"/>
              <a:gd name="connsiteY15" fmla="*/ 1585632 h 2172098"/>
              <a:gd name="connsiteX16" fmla="*/ 0 w 2633549"/>
              <a:gd name="connsiteY16" fmla="*/ 1064328 h 2172098"/>
              <a:gd name="connsiteX17" fmla="*/ 0 w 2633549"/>
              <a:gd name="connsiteY17" fmla="*/ 477862 h 2172098"/>
              <a:gd name="connsiteX18" fmla="*/ 0 w 2633549"/>
              <a:gd name="connsiteY18" fmla="*/ 0 h 217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9" h="2172098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1633" y="13322"/>
                  <a:pt x="2080504" y="0"/>
                </a:cubicBezTo>
                <a:cubicBezTo>
                  <a:pt x="2199376" y="-13322"/>
                  <a:pt x="2490219" y="51846"/>
                  <a:pt x="2633549" y="0"/>
                </a:cubicBezTo>
                <a:cubicBezTo>
                  <a:pt x="2686721" y="262096"/>
                  <a:pt x="2632063" y="311218"/>
                  <a:pt x="2633549" y="564745"/>
                </a:cubicBezTo>
                <a:cubicBezTo>
                  <a:pt x="2635035" y="818273"/>
                  <a:pt x="2612193" y="853150"/>
                  <a:pt x="2633549" y="1086049"/>
                </a:cubicBezTo>
                <a:cubicBezTo>
                  <a:pt x="2654905" y="1318948"/>
                  <a:pt x="2578738" y="1417869"/>
                  <a:pt x="2633549" y="1650794"/>
                </a:cubicBezTo>
                <a:cubicBezTo>
                  <a:pt x="2688360" y="1883720"/>
                  <a:pt x="2629107" y="2045531"/>
                  <a:pt x="2633549" y="2172098"/>
                </a:cubicBezTo>
                <a:cubicBezTo>
                  <a:pt x="2520212" y="2207350"/>
                  <a:pt x="2327506" y="2154264"/>
                  <a:pt x="2133175" y="2172098"/>
                </a:cubicBezTo>
                <a:cubicBezTo>
                  <a:pt x="1938844" y="2189932"/>
                  <a:pt x="1779973" y="2114418"/>
                  <a:pt x="1632800" y="2172098"/>
                </a:cubicBezTo>
                <a:cubicBezTo>
                  <a:pt x="1485627" y="2229778"/>
                  <a:pt x="1280885" y="2129840"/>
                  <a:pt x="1106091" y="2172098"/>
                </a:cubicBezTo>
                <a:cubicBezTo>
                  <a:pt x="931297" y="2214356"/>
                  <a:pt x="757434" y="2163608"/>
                  <a:pt x="553045" y="2172098"/>
                </a:cubicBezTo>
                <a:cubicBezTo>
                  <a:pt x="348656" y="2180588"/>
                  <a:pt x="177455" y="2106677"/>
                  <a:pt x="0" y="2172098"/>
                </a:cubicBezTo>
                <a:cubicBezTo>
                  <a:pt x="-69008" y="2046498"/>
                  <a:pt x="9538" y="1854051"/>
                  <a:pt x="0" y="1585632"/>
                </a:cubicBezTo>
                <a:cubicBezTo>
                  <a:pt x="-9538" y="1317213"/>
                  <a:pt x="35704" y="1261527"/>
                  <a:pt x="0" y="1064328"/>
                </a:cubicBezTo>
                <a:cubicBezTo>
                  <a:pt x="-35704" y="867129"/>
                  <a:pt x="48324" y="716280"/>
                  <a:pt x="0" y="477862"/>
                </a:cubicBezTo>
                <a:cubicBezTo>
                  <a:pt x="-48324" y="239444"/>
                  <a:pt x="11722" y="207873"/>
                  <a:pt x="0" y="0"/>
                </a:cubicBezTo>
                <a:close/>
              </a:path>
              <a:path w="2633549" h="2172098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4412" y="53016"/>
                  <a:pt x="2080504" y="0"/>
                </a:cubicBezTo>
                <a:cubicBezTo>
                  <a:pt x="2346596" y="-53016"/>
                  <a:pt x="2371324" y="23622"/>
                  <a:pt x="2633549" y="0"/>
                </a:cubicBezTo>
                <a:cubicBezTo>
                  <a:pt x="2645114" y="162797"/>
                  <a:pt x="2618199" y="328776"/>
                  <a:pt x="2633549" y="586466"/>
                </a:cubicBezTo>
                <a:cubicBezTo>
                  <a:pt x="2648899" y="844156"/>
                  <a:pt x="2581243" y="926969"/>
                  <a:pt x="2633549" y="1064328"/>
                </a:cubicBezTo>
                <a:cubicBezTo>
                  <a:pt x="2685855" y="1201687"/>
                  <a:pt x="2577974" y="1509491"/>
                  <a:pt x="2633549" y="1629074"/>
                </a:cubicBezTo>
                <a:cubicBezTo>
                  <a:pt x="2689124" y="1748657"/>
                  <a:pt x="2569259" y="1911076"/>
                  <a:pt x="2633549" y="2172098"/>
                </a:cubicBezTo>
                <a:cubicBezTo>
                  <a:pt x="2432013" y="2226697"/>
                  <a:pt x="2309364" y="2137608"/>
                  <a:pt x="2080504" y="2172098"/>
                </a:cubicBezTo>
                <a:cubicBezTo>
                  <a:pt x="1851644" y="2206588"/>
                  <a:pt x="1820091" y="2147316"/>
                  <a:pt x="1606465" y="2172098"/>
                </a:cubicBezTo>
                <a:cubicBezTo>
                  <a:pt x="1392839" y="2196880"/>
                  <a:pt x="1187034" y="2139218"/>
                  <a:pt x="1053420" y="2172098"/>
                </a:cubicBezTo>
                <a:cubicBezTo>
                  <a:pt x="919807" y="2204978"/>
                  <a:pt x="726109" y="2151875"/>
                  <a:pt x="526710" y="2172098"/>
                </a:cubicBezTo>
                <a:cubicBezTo>
                  <a:pt x="327311" y="2192321"/>
                  <a:pt x="130040" y="2133774"/>
                  <a:pt x="0" y="2172098"/>
                </a:cubicBezTo>
                <a:cubicBezTo>
                  <a:pt x="-63429" y="2015005"/>
                  <a:pt x="52159" y="1804190"/>
                  <a:pt x="0" y="1585632"/>
                </a:cubicBezTo>
                <a:cubicBezTo>
                  <a:pt x="-52159" y="1367074"/>
                  <a:pt x="47200" y="1193919"/>
                  <a:pt x="0" y="1020886"/>
                </a:cubicBezTo>
                <a:cubicBezTo>
                  <a:pt x="-47200" y="847853"/>
                  <a:pt x="49831" y="776834"/>
                  <a:pt x="0" y="543025"/>
                </a:cubicBezTo>
                <a:cubicBezTo>
                  <a:pt x="-49831" y="309216"/>
                  <a:pt x="33520" y="237236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GB" sz="1000" dirty="0">
                <a:solidFill>
                  <a:schemeClr val="tx1"/>
                </a:solidFill>
              </a:rPr>
              <a:t>USM</a:t>
            </a:r>
            <a:r>
              <a:rPr lang="el-GR" sz="1000" dirty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2.3.2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</a:t>
            </a:r>
            <a:r>
              <a:rPr lang="el-GR" sz="1050" b="1" dirty="0">
                <a:solidFill>
                  <a:schemeClr val="tx1"/>
                </a:solidFill>
              </a:rPr>
              <a:t> Ποιό είναι το κύριο πλάνο ώστε να λειτουργήσει όπως πρέπει η εφαρμογή;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Product Owner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Εξηγόυμε ακριβώς τις διαδικασίες που πρέπει να γίνουν και με ποια σειρά πρέπει να γίνουν ώστε να λειτουργήσει όπως πρέπει η εφαρμογή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Έναρξης:24/1/2022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Λήξης:27/1/2022</a:t>
            </a:r>
          </a:p>
        </p:txBody>
      </p:sp>
      <p:pic>
        <p:nvPicPr>
          <p:cNvPr id="36" name="Γραφικό 25">
            <a:extLst>
              <a:ext uri="{FF2B5EF4-FFF2-40B4-BE49-F238E27FC236}">
                <a16:creationId xmlns:a16="http://schemas.microsoft.com/office/drawing/2014/main" id="{25AFD7C7-10F7-4AA4-BE0F-5B788294AA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3467" y="3092757"/>
            <a:ext cx="500064" cy="576264"/>
          </a:xfrm>
          <a:prstGeom prst="rect">
            <a:avLst/>
          </a:prstGeom>
        </p:spPr>
      </p:pic>
      <p:sp>
        <p:nvSpPr>
          <p:cNvPr id="37" name="Ορθογώνιο 2">
            <a:extLst>
              <a:ext uri="{FF2B5EF4-FFF2-40B4-BE49-F238E27FC236}">
                <a16:creationId xmlns:a16="http://schemas.microsoft.com/office/drawing/2014/main" id="{5A2985EB-6D16-46B4-8E12-D7395B668C14}"/>
              </a:ext>
            </a:extLst>
          </p:cNvPr>
          <p:cNvSpPr/>
          <p:nvPr/>
        </p:nvSpPr>
        <p:spPr>
          <a:xfrm>
            <a:off x="4046153" y="3472924"/>
            <a:ext cx="2633549" cy="1814653"/>
          </a:xfrm>
          <a:custGeom>
            <a:avLst/>
            <a:gdLst>
              <a:gd name="connsiteX0" fmla="*/ 0 w 2633549"/>
              <a:gd name="connsiteY0" fmla="*/ 0 h 1814653"/>
              <a:gd name="connsiteX1" fmla="*/ 447703 w 2633549"/>
              <a:gd name="connsiteY1" fmla="*/ 0 h 1814653"/>
              <a:gd name="connsiteX2" fmla="*/ 1027084 w 2633549"/>
              <a:gd name="connsiteY2" fmla="*/ 0 h 1814653"/>
              <a:gd name="connsiteX3" fmla="*/ 1580129 w 2633549"/>
              <a:gd name="connsiteY3" fmla="*/ 0 h 1814653"/>
              <a:gd name="connsiteX4" fmla="*/ 2080504 w 2633549"/>
              <a:gd name="connsiteY4" fmla="*/ 0 h 1814653"/>
              <a:gd name="connsiteX5" fmla="*/ 2633549 w 2633549"/>
              <a:gd name="connsiteY5" fmla="*/ 0 h 1814653"/>
              <a:gd name="connsiteX6" fmla="*/ 2633549 w 2633549"/>
              <a:gd name="connsiteY6" fmla="*/ 471810 h 1814653"/>
              <a:gd name="connsiteX7" fmla="*/ 2633549 w 2633549"/>
              <a:gd name="connsiteY7" fmla="*/ 907327 h 1814653"/>
              <a:gd name="connsiteX8" fmla="*/ 2633549 w 2633549"/>
              <a:gd name="connsiteY8" fmla="*/ 1379136 h 1814653"/>
              <a:gd name="connsiteX9" fmla="*/ 2633549 w 2633549"/>
              <a:gd name="connsiteY9" fmla="*/ 1814653 h 1814653"/>
              <a:gd name="connsiteX10" fmla="*/ 2133175 w 2633549"/>
              <a:gd name="connsiteY10" fmla="*/ 1814653 h 1814653"/>
              <a:gd name="connsiteX11" fmla="*/ 1632800 w 2633549"/>
              <a:gd name="connsiteY11" fmla="*/ 1814653 h 1814653"/>
              <a:gd name="connsiteX12" fmla="*/ 1106091 w 2633549"/>
              <a:gd name="connsiteY12" fmla="*/ 1814653 h 1814653"/>
              <a:gd name="connsiteX13" fmla="*/ 553045 w 2633549"/>
              <a:gd name="connsiteY13" fmla="*/ 1814653 h 1814653"/>
              <a:gd name="connsiteX14" fmla="*/ 0 w 2633549"/>
              <a:gd name="connsiteY14" fmla="*/ 1814653 h 1814653"/>
              <a:gd name="connsiteX15" fmla="*/ 0 w 2633549"/>
              <a:gd name="connsiteY15" fmla="*/ 1324697 h 1814653"/>
              <a:gd name="connsiteX16" fmla="*/ 0 w 2633549"/>
              <a:gd name="connsiteY16" fmla="*/ 889180 h 1814653"/>
              <a:gd name="connsiteX17" fmla="*/ 0 w 2633549"/>
              <a:gd name="connsiteY17" fmla="*/ 399224 h 1814653"/>
              <a:gd name="connsiteX18" fmla="*/ 0 w 2633549"/>
              <a:gd name="connsiteY18" fmla="*/ 0 h 181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9" h="1814653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1633" y="13322"/>
                  <a:pt x="2080504" y="0"/>
                </a:cubicBezTo>
                <a:cubicBezTo>
                  <a:pt x="2199376" y="-13322"/>
                  <a:pt x="2490219" y="51846"/>
                  <a:pt x="2633549" y="0"/>
                </a:cubicBezTo>
                <a:cubicBezTo>
                  <a:pt x="2663724" y="193305"/>
                  <a:pt x="2616898" y="344654"/>
                  <a:pt x="2633549" y="471810"/>
                </a:cubicBezTo>
                <a:cubicBezTo>
                  <a:pt x="2650200" y="598966"/>
                  <a:pt x="2595690" y="739995"/>
                  <a:pt x="2633549" y="907327"/>
                </a:cubicBezTo>
                <a:cubicBezTo>
                  <a:pt x="2671408" y="1074659"/>
                  <a:pt x="2598805" y="1209010"/>
                  <a:pt x="2633549" y="1379136"/>
                </a:cubicBezTo>
                <a:cubicBezTo>
                  <a:pt x="2668293" y="1549262"/>
                  <a:pt x="2626405" y="1638375"/>
                  <a:pt x="2633549" y="1814653"/>
                </a:cubicBezTo>
                <a:cubicBezTo>
                  <a:pt x="2520212" y="1849905"/>
                  <a:pt x="2327506" y="1796819"/>
                  <a:pt x="2133175" y="1814653"/>
                </a:cubicBezTo>
                <a:cubicBezTo>
                  <a:pt x="1938844" y="1832487"/>
                  <a:pt x="1779973" y="1756973"/>
                  <a:pt x="1632800" y="1814653"/>
                </a:cubicBezTo>
                <a:cubicBezTo>
                  <a:pt x="1485627" y="1872333"/>
                  <a:pt x="1280885" y="1772395"/>
                  <a:pt x="1106091" y="1814653"/>
                </a:cubicBezTo>
                <a:cubicBezTo>
                  <a:pt x="931297" y="1856911"/>
                  <a:pt x="757434" y="1806163"/>
                  <a:pt x="553045" y="1814653"/>
                </a:cubicBezTo>
                <a:cubicBezTo>
                  <a:pt x="348656" y="1823143"/>
                  <a:pt x="177455" y="1749232"/>
                  <a:pt x="0" y="1814653"/>
                </a:cubicBezTo>
                <a:cubicBezTo>
                  <a:pt x="-28493" y="1667433"/>
                  <a:pt x="11232" y="1488637"/>
                  <a:pt x="0" y="1324697"/>
                </a:cubicBezTo>
                <a:cubicBezTo>
                  <a:pt x="-11232" y="1160757"/>
                  <a:pt x="27437" y="977313"/>
                  <a:pt x="0" y="889180"/>
                </a:cubicBezTo>
                <a:cubicBezTo>
                  <a:pt x="-27437" y="801047"/>
                  <a:pt x="50089" y="530868"/>
                  <a:pt x="0" y="399224"/>
                </a:cubicBezTo>
                <a:cubicBezTo>
                  <a:pt x="-50089" y="267580"/>
                  <a:pt x="32949" y="163121"/>
                  <a:pt x="0" y="0"/>
                </a:cubicBezTo>
                <a:close/>
              </a:path>
              <a:path w="2633549" h="1814653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4412" y="53016"/>
                  <a:pt x="2080504" y="0"/>
                </a:cubicBezTo>
                <a:cubicBezTo>
                  <a:pt x="2346596" y="-53016"/>
                  <a:pt x="2371324" y="23622"/>
                  <a:pt x="2633549" y="0"/>
                </a:cubicBezTo>
                <a:cubicBezTo>
                  <a:pt x="2685250" y="129073"/>
                  <a:pt x="2632412" y="341802"/>
                  <a:pt x="2633549" y="489956"/>
                </a:cubicBezTo>
                <a:cubicBezTo>
                  <a:pt x="2634686" y="638110"/>
                  <a:pt x="2622492" y="754299"/>
                  <a:pt x="2633549" y="889180"/>
                </a:cubicBezTo>
                <a:cubicBezTo>
                  <a:pt x="2644606" y="1024061"/>
                  <a:pt x="2631870" y="1144751"/>
                  <a:pt x="2633549" y="1360990"/>
                </a:cubicBezTo>
                <a:cubicBezTo>
                  <a:pt x="2635228" y="1577229"/>
                  <a:pt x="2605041" y="1720992"/>
                  <a:pt x="2633549" y="1814653"/>
                </a:cubicBezTo>
                <a:cubicBezTo>
                  <a:pt x="2432013" y="1869252"/>
                  <a:pt x="2309364" y="1780163"/>
                  <a:pt x="2080504" y="1814653"/>
                </a:cubicBezTo>
                <a:cubicBezTo>
                  <a:pt x="1851644" y="1849143"/>
                  <a:pt x="1820091" y="1789871"/>
                  <a:pt x="1606465" y="1814653"/>
                </a:cubicBezTo>
                <a:cubicBezTo>
                  <a:pt x="1392839" y="1839435"/>
                  <a:pt x="1187034" y="1781773"/>
                  <a:pt x="1053420" y="1814653"/>
                </a:cubicBezTo>
                <a:cubicBezTo>
                  <a:pt x="919807" y="1847533"/>
                  <a:pt x="726109" y="1794430"/>
                  <a:pt x="526710" y="1814653"/>
                </a:cubicBezTo>
                <a:cubicBezTo>
                  <a:pt x="327311" y="1834876"/>
                  <a:pt x="130040" y="1776329"/>
                  <a:pt x="0" y="1814653"/>
                </a:cubicBezTo>
                <a:cubicBezTo>
                  <a:pt x="-39135" y="1580293"/>
                  <a:pt x="32724" y="1455504"/>
                  <a:pt x="0" y="1324697"/>
                </a:cubicBezTo>
                <a:cubicBezTo>
                  <a:pt x="-32724" y="1193890"/>
                  <a:pt x="37680" y="1034982"/>
                  <a:pt x="0" y="852887"/>
                </a:cubicBezTo>
                <a:cubicBezTo>
                  <a:pt x="-37680" y="670792"/>
                  <a:pt x="12179" y="591076"/>
                  <a:pt x="0" y="453663"/>
                </a:cubicBezTo>
                <a:cubicBezTo>
                  <a:pt x="-12179" y="316250"/>
                  <a:pt x="16098" y="117354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GB" sz="1000" dirty="0">
                <a:solidFill>
                  <a:schemeClr val="tx1"/>
                </a:solidFill>
              </a:rPr>
              <a:t>USM</a:t>
            </a:r>
            <a:r>
              <a:rPr lang="el-GR" sz="1000" dirty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2.3.3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</a:t>
            </a:r>
            <a:r>
              <a:rPr lang="el-GR" sz="1050" b="1" dirty="0">
                <a:solidFill>
                  <a:schemeClr val="tx1"/>
                </a:solidFill>
              </a:rPr>
              <a:t> Τι εξοπλισμός θα χρισημοποιηθεί και πώς;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Product Owner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Γίνεται περιραφή των αισθητήρων και της </a:t>
            </a:r>
            <a:r>
              <a:rPr lang="en-US" sz="1050" b="1" dirty="0">
                <a:solidFill>
                  <a:schemeClr val="tx1"/>
                </a:solidFill>
              </a:rPr>
              <a:t>web based </a:t>
            </a:r>
            <a:r>
              <a:rPr lang="el-GR" sz="1050" b="1" dirty="0">
                <a:solidFill>
                  <a:schemeClr val="tx1"/>
                </a:solidFill>
              </a:rPr>
              <a:t>εφαρμογής .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Ημ. Έναρξης:24/1/2022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Λήξης:27/1/2022</a:t>
            </a:r>
          </a:p>
        </p:txBody>
      </p:sp>
      <p:pic>
        <p:nvPicPr>
          <p:cNvPr id="38" name="Γραφικό 25">
            <a:extLst>
              <a:ext uri="{FF2B5EF4-FFF2-40B4-BE49-F238E27FC236}">
                <a16:creationId xmlns:a16="http://schemas.microsoft.com/office/drawing/2014/main" id="{46608C75-7C30-4626-AF9D-BB15E508A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9670" y="3207569"/>
            <a:ext cx="500064" cy="5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39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8C2CAD83-BEFC-4E29-AE9D-354E6C927532}"/>
              </a:ext>
            </a:extLst>
          </p:cNvPr>
          <p:cNvSpPr/>
          <p:nvPr/>
        </p:nvSpPr>
        <p:spPr>
          <a:xfrm>
            <a:off x="106438" y="95536"/>
            <a:ext cx="11527056" cy="5048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MoSCoW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Prioritization Tool</a:t>
            </a:r>
            <a:endParaRPr lang="el-G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Ευθεία γραμμή σύνδεσης 4">
            <a:extLst>
              <a:ext uri="{FF2B5EF4-FFF2-40B4-BE49-F238E27FC236}">
                <a16:creationId xmlns:a16="http://schemas.microsoft.com/office/drawing/2014/main" id="{1AE7E323-55FD-4F0B-AA76-96EFAA1CA2DA}"/>
              </a:ext>
            </a:extLst>
          </p:cNvPr>
          <p:cNvCxnSpPr>
            <a:cxnSpLocks/>
          </p:cNvCxnSpPr>
          <p:nvPr/>
        </p:nvCxnSpPr>
        <p:spPr>
          <a:xfrm>
            <a:off x="166991" y="5972783"/>
            <a:ext cx="1185801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Ευθεία γραμμή σύνδεσης 10">
            <a:extLst>
              <a:ext uri="{FF2B5EF4-FFF2-40B4-BE49-F238E27FC236}">
                <a16:creationId xmlns:a16="http://schemas.microsoft.com/office/drawing/2014/main" id="{DDF59A71-4530-4C77-B825-E2F96A18FCB1}"/>
              </a:ext>
            </a:extLst>
          </p:cNvPr>
          <p:cNvCxnSpPr>
            <a:cxnSpLocks/>
          </p:cNvCxnSpPr>
          <p:nvPr/>
        </p:nvCxnSpPr>
        <p:spPr>
          <a:xfrm flipH="1">
            <a:off x="11744528" y="191311"/>
            <a:ext cx="71336" cy="64753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F9BAC137-CEE0-456A-9594-36DDF7A069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606" y="6351448"/>
            <a:ext cx="573887" cy="365125"/>
          </a:xfrm>
          <a:prstGeom prst="rect">
            <a:avLst/>
          </a:prstGeom>
        </p:spPr>
      </p:pic>
      <p:pic>
        <p:nvPicPr>
          <p:cNvPr id="17" name="Picture 2" descr="University of Piraeus">
            <a:extLst>
              <a:ext uri="{FF2B5EF4-FFF2-40B4-BE49-F238E27FC236}">
                <a16:creationId xmlns:a16="http://schemas.microsoft.com/office/drawing/2014/main" id="{48AB3CCD-172B-4870-8C10-04D342F862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106437" y="6259650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EAAAACF-FF29-4818-95C6-C09E8E4077B0}"/>
              </a:ext>
            </a:extLst>
          </p:cNvPr>
          <p:cNvSpPr txBox="1">
            <a:spLocks/>
          </p:cNvSpPr>
          <p:nvPr/>
        </p:nvSpPr>
        <p:spPr>
          <a:xfrm>
            <a:off x="473861" y="6247445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EEE684-32F4-4607-B8DD-B59CD1A5BC47}"/>
              </a:ext>
            </a:extLst>
          </p:cNvPr>
          <p:cNvSpPr txBox="1"/>
          <p:nvPr/>
        </p:nvSpPr>
        <p:spPr>
          <a:xfrm>
            <a:off x="222509" y="5574443"/>
            <a:ext cx="11466502" cy="33855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Should Have</a:t>
            </a:r>
            <a:endParaRPr lang="el-GR" sz="1600" dirty="0"/>
          </a:p>
        </p:txBody>
      </p:sp>
      <p:pic>
        <p:nvPicPr>
          <p:cNvPr id="24" name="Γραφικό 23">
            <a:extLst>
              <a:ext uri="{FF2B5EF4-FFF2-40B4-BE49-F238E27FC236}">
                <a16:creationId xmlns:a16="http://schemas.microsoft.com/office/drawing/2014/main" id="{D8C2F685-8455-46F1-ABC9-A3299EE8A2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5313" y="843480"/>
            <a:ext cx="500064" cy="576264"/>
          </a:xfrm>
          <a:prstGeom prst="rect">
            <a:avLst/>
          </a:prstGeom>
        </p:spPr>
      </p:pic>
      <p:sp>
        <p:nvSpPr>
          <p:cNvPr id="12" name="Ορθογώνιο 5">
            <a:extLst>
              <a:ext uri="{FF2B5EF4-FFF2-40B4-BE49-F238E27FC236}">
                <a16:creationId xmlns:a16="http://schemas.microsoft.com/office/drawing/2014/main" id="{B9558CED-28BA-41B1-9B0D-CBE202D19468}"/>
              </a:ext>
            </a:extLst>
          </p:cNvPr>
          <p:cNvSpPr/>
          <p:nvPr/>
        </p:nvSpPr>
        <p:spPr>
          <a:xfrm>
            <a:off x="920763" y="1118141"/>
            <a:ext cx="2633548" cy="1963906"/>
          </a:xfrm>
          <a:custGeom>
            <a:avLst/>
            <a:gdLst>
              <a:gd name="connsiteX0" fmla="*/ 0 w 2633548"/>
              <a:gd name="connsiteY0" fmla="*/ 0 h 1963906"/>
              <a:gd name="connsiteX1" fmla="*/ 447703 w 2633548"/>
              <a:gd name="connsiteY1" fmla="*/ 0 h 1963906"/>
              <a:gd name="connsiteX2" fmla="*/ 1027084 w 2633548"/>
              <a:gd name="connsiteY2" fmla="*/ 0 h 1963906"/>
              <a:gd name="connsiteX3" fmla="*/ 1580129 w 2633548"/>
              <a:gd name="connsiteY3" fmla="*/ 0 h 1963906"/>
              <a:gd name="connsiteX4" fmla="*/ 2080503 w 2633548"/>
              <a:gd name="connsiteY4" fmla="*/ 0 h 1963906"/>
              <a:gd name="connsiteX5" fmla="*/ 2633548 w 2633548"/>
              <a:gd name="connsiteY5" fmla="*/ 0 h 1963906"/>
              <a:gd name="connsiteX6" fmla="*/ 2633548 w 2633548"/>
              <a:gd name="connsiteY6" fmla="*/ 510616 h 1963906"/>
              <a:gd name="connsiteX7" fmla="*/ 2633548 w 2633548"/>
              <a:gd name="connsiteY7" fmla="*/ 981953 h 1963906"/>
              <a:gd name="connsiteX8" fmla="*/ 2633548 w 2633548"/>
              <a:gd name="connsiteY8" fmla="*/ 1492569 h 1963906"/>
              <a:gd name="connsiteX9" fmla="*/ 2633548 w 2633548"/>
              <a:gd name="connsiteY9" fmla="*/ 1963906 h 1963906"/>
              <a:gd name="connsiteX10" fmla="*/ 2133174 w 2633548"/>
              <a:gd name="connsiteY10" fmla="*/ 1963906 h 1963906"/>
              <a:gd name="connsiteX11" fmla="*/ 1632800 w 2633548"/>
              <a:gd name="connsiteY11" fmla="*/ 1963906 h 1963906"/>
              <a:gd name="connsiteX12" fmla="*/ 1106090 w 2633548"/>
              <a:gd name="connsiteY12" fmla="*/ 1963906 h 1963906"/>
              <a:gd name="connsiteX13" fmla="*/ 553045 w 2633548"/>
              <a:gd name="connsiteY13" fmla="*/ 1963906 h 1963906"/>
              <a:gd name="connsiteX14" fmla="*/ 0 w 2633548"/>
              <a:gd name="connsiteY14" fmla="*/ 1963906 h 1963906"/>
              <a:gd name="connsiteX15" fmla="*/ 0 w 2633548"/>
              <a:gd name="connsiteY15" fmla="*/ 1433651 h 1963906"/>
              <a:gd name="connsiteX16" fmla="*/ 0 w 2633548"/>
              <a:gd name="connsiteY16" fmla="*/ 962314 h 1963906"/>
              <a:gd name="connsiteX17" fmla="*/ 0 w 2633548"/>
              <a:gd name="connsiteY17" fmla="*/ 432059 h 1963906"/>
              <a:gd name="connsiteX18" fmla="*/ 0 w 2633548"/>
              <a:gd name="connsiteY18" fmla="*/ 0 h 196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8" h="1963906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7313" y="19688"/>
                  <a:pt x="2080503" y="0"/>
                </a:cubicBezTo>
                <a:cubicBezTo>
                  <a:pt x="2193693" y="-19688"/>
                  <a:pt x="2490218" y="51846"/>
                  <a:pt x="2633548" y="0"/>
                </a:cubicBezTo>
                <a:cubicBezTo>
                  <a:pt x="2670151" y="250044"/>
                  <a:pt x="2589221" y="339577"/>
                  <a:pt x="2633548" y="510616"/>
                </a:cubicBezTo>
                <a:cubicBezTo>
                  <a:pt x="2677875" y="681655"/>
                  <a:pt x="2580047" y="794919"/>
                  <a:pt x="2633548" y="981953"/>
                </a:cubicBezTo>
                <a:cubicBezTo>
                  <a:pt x="2687049" y="1168987"/>
                  <a:pt x="2607263" y="1382785"/>
                  <a:pt x="2633548" y="1492569"/>
                </a:cubicBezTo>
                <a:cubicBezTo>
                  <a:pt x="2659833" y="1602353"/>
                  <a:pt x="2606507" y="1852953"/>
                  <a:pt x="2633548" y="1963906"/>
                </a:cubicBezTo>
                <a:cubicBezTo>
                  <a:pt x="2520211" y="1999158"/>
                  <a:pt x="2327505" y="1946072"/>
                  <a:pt x="2133174" y="1963906"/>
                </a:cubicBezTo>
                <a:cubicBezTo>
                  <a:pt x="1938843" y="1981740"/>
                  <a:pt x="1779628" y="1961532"/>
                  <a:pt x="1632800" y="1963906"/>
                </a:cubicBezTo>
                <a:cubicBezTo>
                  <a:pt x="1485972" y="1966280"/>
                  <a:pt x="1283647" y="1922202"/>
                  <a:pt x="1106090" y="1963906"/>
                </a:cubicBezTo>
                <a:cubicBezTo>
                  <a:pt x="928533" y="2005610"/>
                  <a:pt x="754149" y="1953954"/>
                  <a:pt x="553045" y="1963906"/>
                </a:cubicBezTo>
                <a:cubicBezTo>
                  <a:pt x="351942" y="1973858"/>
                  <a:pt x="177455" y="1898485"/>
                  <a:pt x="0" y="1963906"/>
                </a:cubicBezTo>
                <a:cubicBezTo>
                  <a:pt x="-52228" y="1827815"/>
                  <a:pt x="34099" y="1638369"/>
                  <a:pt x="0" y="1433651"/>
                </a:cubicBezTo>
                <a:cubicBezTo>
                  <a:pt x="-34099" y="1228933"/>
                  <a:pt x="5623" y="1060852"/>
                  <a:pt x="0" y="962314"/>
                </a:cubicBezTo>
                <a:cubicBezTo>
                  <a:pt x="-5623" y="863776"/>
                  <a:pt x="39949" y="594873"/>
                  <a:pt x="0" y="432059"/>
                </a:cubicBezTo>
                <a:cubicBezTo>
                  <a:pt x="-39949" y="269246"/>
                  <a:pt x="14258" y="211894"/>
                  <a:pt x="0" y="0"/>
                </a:cubicBezTo>
                <a:close/>
              </a:path>
              <a:path w="2633548" h="1963906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8462" y="59833"/>
                  <a:pt x="2080503" y="0"/>
                </a:cubicBezTo>
                <a:cubicBezTo>
                  <a:pt x="2342544" y="-59833"/>
                  <a:pt x="2371323" y="23622"/>
                  <a:pt x="2633548" y="0"/>
                </a:cubicBezTo>
                <a:cubicBezTo>
                  <a:pt x="2651182" y="210935"/>
                  <a:pt x="2607400" y="293261"/>
                  <a:pt x="2633548" y="530255"/>
                </a:cubicBezTo>
                <a:cubicBezTo>
                  <a:pt x="2659696" y="767249"/>
                  <a:pt x="2622209" y="799878"/>
                  <a:pt x="2633548" y="962314"/>
                </a:cubicBezTo>
                <a:cubicBezTo>
                  <a:pt x="2644887" y="1124750"/>
                  <a:pt x="2586056" y="1247840"/>
                  <a:pt x="2633548" y="1472930"/>
                </a:cubicBezTo>
                <a:cubicBezTo>
                  <a:pt x="2681040" y="1698020"/>
                  <a:pt x="2626023" y="1789736"/>
                  <a:pt x="2633548" y="1963906"/>
                </a:cubicBezTo>
                <a:cubicBezTo>
                  <a:pt x="2432012" y="2018505"/>
                  <a:pt x="2309363" y="1929416"/>
                  <a:pt x="2080503" y="1963906"/>
                </a:cubicBezTo>
                <a:cubicBezTo>
                  <a:pt x="1851643" y="1998396"/>
                  <a:pt x="1820090" y="1939124"/>
                  <a:pt x="1606464" y="1963906"/>
                </a:cubicBezTo>
                <a:cubicBezTo>
                  <a:pt x="1392838" y="1988688"/>
                  <a:pt x="1187033" y="1931026"/>
                  <a:pt x="1053419" y="1963906"/>
                </a:cubicBezTo>
                <a:cubicBezTo>
                  <a:pt x="919806" y="1996786"/>
                  <a:pt x="725720" y="1941667"/>
                  <a:pt x="526710" y="1963906"/>
                </a:cubicBezTo>
                <a:cubicBezTo>
                  <a:pt x="327700" y="1986145"/>
                  <a:pt x="130040" y="1925582"/>
                  <a:pt x="0" y="1963906"/>
                </a:cubicBezTo>
                <a:cubicBezTo>
                  <a:pt x="-37049" y="1829538"/>
                  <a:pt x="11029" y="1615491"/>
                  <a:pt x="0" y="1433651"/>
                </a:cubicBezTo>
                <a:cubicBezTo>
                  <a:pt x="-11029" y="1251812"/>
                  <a:pt x="20260" y="1039969"/>
                  <a:pt x="0" y="923036"/>
                </a:cubicBezTo>
                <a:cubicBezTo>
                  <a:pt x="-20260" y="806104"/>
                  <a:pt x="30869" y="643504"/>
                  <a:pt x="0" y="490977"/>
                </a:cubicBezTo>
                <a:cubicBezTo>
                  <a:pt x="-30869" y="338450"/>
                  <a:pt x="48869" y="211822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#USS1</a:t>
            </a:r>
            <a:endParaRPr lang="el-GR" sz="1000" dirty="0">
              <a:solidFill>
                <a:schemeClr val="tx1"/>
              </a:solidFill>
            </a:endParaRPr>
          </a:p>
          <a:p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1.1.2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ΠεριγραφήΠως θα είναι ασφαλής ο λογαριασμός μου στη συγκεκριμένη εφαρμογή?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Developers/Product Owner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: Θα υπάρχει </a:t>
            </a:r>
            <a:r>
              <a:rPr lang="en-US" sz="1050" b="1" dirty="0" err="1">
                <a:solidFill>
                  <a:schemeClr val="tx1"/>
                </a:solidFill>
              </a:rPr>
              <a:t>otp</a:t>
            </a:r>
            <a:r>
              <a:rPr lang="en-US" sz="1050" b="1" dirty="0">
                <a:solidFill>
                  <a:schemeClr val="tx1"/>
                </a:solidFill>
              </a:rPr>
              <a:t> verification</a:t>
            </a:r>
            <a:r>
              <a:rPr lang="el-GR" sz="1050" b="1" dirty="0">
                <a:solidFill>
                  <a:schemeClr val="tx1"/>
                </a:solidFill>
              </a:rPr>
              <a:t> όπου ο χρήστης θα εισάγει το κινητό του.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 22/1/2022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 22/1/2022</a:t>
            </a:r>
          </a:p>
        </p:txBody>
      </p:sp>
      <p:sp>
        <p:nvSpPr>
          <p:cNvPr id="13" name="Ορθογώνιο 5">
            <a:extLst>
              <a:ext uri="{FF2B5EF4-FFF2-40B4-BE49-F238E27FC236}">
                <a16:creationId xmlns:a16="http://schemas.microsoft.com/office/drawing/2014/main" id="{DB71C95C-D9DC-4366-8EAB-94505B430EBF}"/>
              </a:ext>
            </a:extLst>
          </p:cNvPr>
          <p:cNvSpPr/>
          <p:nvPr/>
        </p:nvSpPr>
        <p:spPr>
          <a:xfrm>
            <a:off x="4350550" y="1169825"/>
            <a:ext cx="2633548" cy="2293553"/>
          </a:xfrm>
          <a:custGeom>
            <a:avLst/>
            <a:gdLst>
              <a:gd name="connsiteX0" fmla="*/ 0 w 2633548"/>
              <a:gd name="connsiteY0" fmla="*/ 0 h 2293553"/>
              <a:gd name="connsiteX1" fmla="*/ 447703 w 2633548"/>
              <a:gd name="connsiteY1" fmla="*/ 0 h 2293553"/>
              <a:gd name="connsiteX2" fmla="*/ 1027084 w 2633548"/>
              <a:gd name="connsiteY2" fmla="*/ 0 h 2293553"/>
              <a:gd name="connsiteX3" fmla="*/ 1580129 w 2633548"/>
              <a:gd name="connsiteY3" fmla="*/ 0 h 2293553"/>
              <a:gd name="connsiteX4" fmla="*/ 2080503 w 2633548"/>
              <a:gd name="connsiteY4" fmla="*/ 0 h 2293553"/>
              <a:gd name="connsiteX5" fmla="*/ 2633548 w 2633548"/>
              <a:gd name="connsiteY5" fmla="*/ 0 h 2293553"/>
              <a:gd name="connsiteX6" fmla="*/ 2633548 w 2633548"/>
              <a:gd name="connsiteY6" fmla="*/ 596324 h 2293553"/>
              <a:gd name="connsiteX7" fmla="*/ 2633548 w 2633548"/>
              <a:gd name="connsiteY7" fmla="*/ 1146777 h 2293553"/>
              <a:gd name="connsiteX8" fmla="*/ 2633548 w 2633548"/>
              <a:gd name="connsiteY8" fmla="*/ 1743100 h 2293553"/>
              <a:gd name="connsiteX9" fmla="*/ 2633548 w 2633548"/>
              <a:gd name="connsiteY9" fmla="*/ 2293553 h 2293553"/>
              <a:gd name="connsiteX10" fmla="*/ 2133174 w 2633548"/>
              <a:gd name="connsiteY10" fmla="*/ 2293553 h 2293553"/>
              <a:gd name="connsiteX11" fmla="*/ 1632800 w 2633548"/>
              <a:gd name="connsiteY11" fmla="*/ 2293553 h 2293553"/>
              <a:gd name="connsiteX12" fmla="*/ 1106090 w 2633548"/>
              <a:gd name="connsiteY12" fmla="*/ 2293553 h 2293553"/>
              <a:gd name="connsiteX13" fmla="*/ 553045 w 2633548"/>
              <a:gd name="connsiteY13" fmla="*/ 2293553 h 2293553"/>
              <a:gd name="connsiteX14" fmla="*/ 0 w 2633548"/>
              <a:gd name="connsiteY14" fmla="*/ 2293553 h 2293553"/>
              <a:gd name="connsiteX15" fmla="*/ 0 w 2633548"/>
              <a:gd name="connsiteY15" fmla="*/ 1674294 h 2293553"/>
              <a:gd name="connsiteX16" fmla="*/ 0 w 2633548"/>
              <a:gd name="connsiteY16" fmla="*/ 1123841 h 2293553"/>
              <a:gd name="connsiteX17" fmla="*/ 0 w 2633548"/>
              <a:gd name="connsiteY17" fmla="*/ 504582 h 2293553"/>
              <a:gd name="connsiteX18" fmla="*/ 0 w 2633548"/>
              <a:gd name="connsiteY18" fmla="*/ 0 h 22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8" h="2293553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7313" y="19688"/>
                  <a:pt x="2080503" y="0"/>
                </a:cubicBezTo>
                <a:cubicBezTo>
                  <a:pt x="2193693" y="-19688"/>
                  <a:pt x="2490218" y="51846"/>
                  <a:pt x="2633548" y="0"/>
                </a:cubicBezTo>
                <a:cubicBezTo>
                  <a:pt x="2662452" y="224804"/>
                  <a:pt x="2580123" y="390157"/>
                  <a:pt x="2633548" y="596324"/>
                </a:cubicBezTo>
                <a:cubicBezTo>
                  <a:pt x="2686973" y="802491"/>
                  <a:pt x="2617790" y="917080"/>
                  <a:pt x="2633548" y="1146777"/>
                </a:cubicBezTo>
                <a:cubicBezTo>
                  <a:pt x="2649306" y="1376474"/>
                  <a:pt x="2616948" y="1469297"/>
                  <a:pt x="2633548" y="1743100"/>
                </a:cubicBezTo>
                <a:cubicBezTo>
                  <a:pt x="2650148" y="2016903"/>
                  <a:pt x="2593067" y="2183070"/>
                  <a:pt x="2633548" y="2293553"/>
                </a:cubicBezTo>
                <a:cubicBezTo>
                  <a:pt x="2520211" y="2328805"/>
                  <a:pt x="2327505" y="2275719"/>
                  <a:pt x="2133174" y="2293553"/>
                </a:cubicBezTo>
                <a:cubicBezTo>
                  <a:pt x="1938843" y="2311387"/>
                  <a:pt x="1779628" y="2291179"/>
                  <a:pt x="1632800" y="2293553"/>
                </a:cubicBezTo>
                <a:cubicBezTo>
                  <a:pt x="1485972" y="2295927"/>
                  <a:pt x="1283647" y="2251849"/>
                  <a:pt x="1106090" y="2293553"/>
                </a:cubicBezTo>
                <a:cubicBezTo>
                  <a:pt x="928533" y="2335257"/>
                  <a:pt x="754149" y="2283601"/>
                  <a:pt x="553045" y="2293553"/>
                </a:cubicBezTo>
                <a:cubicBezTo>
                  <a:pt x="351942" y="2303505"/>
                  <a:pt x="177455" y="2228132"/>
                  <a:pt x="0" y="2293553"/>
                </a:cubicBezTo>
                <a:cubicBezTo>
                  <a:pt x="-73319" y="2001636"/>
                  <a:pt x="19122" y="1856582"/>
                  <a:pt x="0" y="1674294"/>
                </a:cubicBezTo>
                <a:cubicBezTo>
                  <a:pt x="-19122" y="1492006"/>
                  <a:pt x="38181" y="1246039"/>
                  <a:pt x="0" y="1123841"/>
                </a:cubicBezTo>
                <a:cubicBezTo>
                  <a:pt x="-38181" y="1001643"/>
                  <a:pt x="69214" y="779382"/>
                  <a:pt x="0" y="504582"/>
                </a:cubicBezTo>
                <a:cubicBezTo>
                  <a:pt x="-69214" y="229782"/>
                  <a:pt x="55529" y="136194"/>
                  <a:pt x="0" y="0"/>
                </a:cubicBezTo>
                <a:close/>
              </a:path>
              <a:path w="2633548" h="2293553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8462" y="59833"/>
                  <a:pt x="2080503" y="0"/>
                </a:cubicBezTo>
                <a:cubicBezTo>
                  <a:pt x="2342544" y="-59833"/>
                  <a:pt x="2371323" y="23622"/>
                  <a:pt x="2633548" y="0"/>
                </a:cubicBezTo>
                <a:cubicBezTo>
                  <a:pt x="2645017" y="217744"/>
                  <a:pt x="2576641" y="316106"/>
                  <a:pt x="2633548" y="619259"/>
                </a:cubicBezTo>
                <a:cubicBezTo>
                  <a:pt x="2690455" y="922412"/>
                  <a:pt x="2616792" y="968761"/>
                  <a:pt x="2633548" y="1123841"/>
                </a:cubicBezTo>
                <a:cubicBezTo>
                  <a:pt x="2650304" y="1278921"/>
                  <a:pt x="2576115" y="1482853"/>
                  <a:pt x="2633548" y="1720165"/>
                </a:cubicBezTo>
                <a:cubicBezTo>
                  <a:pt x="2690981" y="1957477"/>
                  <a:pt x="2582088" y="2040255"/>
                  <a:pt x="2633548" y="2293553"/>
                </a:cubicBezTo>
                <a:cubicBezTo>
                  <a:pt x="2432012" y="2348152"/>
                  <a:pt x="2309363" y="2259063"/>
                  <a:pt x="2080503" y="2293553"/>
                </a:cubicBezTo>
                <a:cubicBezTo>
                  <a:pt x="1851643" y="2328043"/>
                  <a:pt x="1820090" y="2268771"/>
                  <a:pt x="1606464" y="2293553"/>
                </a:cubicBezTo>
                <a:cubicBezTo>
                  <a:pt x="1392838" y="2318335"/>
                  <a:pt x="1187033" y="2260673"/>
                  <a:pt x="1053419" y="2293553"/>
                </a:cubicBezTo>
                <a:cubicBezTo>
                  <a:pt x="919806" y="2326433"/>
                  <a:pt x="725720" y="2271314"/>
                  <a:pt x="526710" y="2293553"/>
                </a:cubicBezTo>
                <a:cubicBezTo>
                  <a:pt x="327700" y="2315792"/>
                  <a:pt x="130040" y="2255229"/>
                  <a:pt x="0" y="2293553"/>
                </a:cubicBezTo>
                <a:cubicBezTo>
                  <a:pt x="-45401" y="2067988"/>
                  <a:pt x="67831" y="1826951"/>
                  <a:pt x="0" y="1674294"/>
                </a:cubicBezTo>
                <a:cubicBezTo>
                  <a:pt x="-67831" y="1521637"/>
                  <a:pt x="24036" y="1349588"/>
                  <a:pt x="0" y="1077970"/>
                </a:cubicBezTo>
                <a:cubicBezTo>
                  <a:pt x="-24036" y="806352"/>
                  <a:pt x="8083" y="763917"/>
                  <a:pt x="0" y="573388"/>
                </a:cubicBezTo>
                <a:cubicBezTo>
                  <a:pt x="-8083" y="382859"/>
                  <a:pt x="13667" y="243694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#USS1</a:t>
            </a:r>
            <a:endParaRPr lang="el-GR" sz="1000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1.3.2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Περιγραφή: Θέλω να μπορώ να πλοηγηθώ πίσω στη θέση που πάρκαρα το όχημα μου.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Developers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Με την επιλογή </a:t>
            </a:r>
            <a:r>
              <a:rPr lang="en-US" sz="1050" b="1" dirty="0">
                <a:solidFill>
                  <a:schemeClr val="tx1"/>
                </a:solidFill>
              </a:rPr>
              <a:t>Save car park</a:t>
            </a:r>
            <a:r>
              <a:rPr lang="el-GR" sz="1050" b="1" dirty="0">
                <a:solidFill>
                  <a:schemeClr val="tx1"/>
                </a:solidFill>
              </a:rPr>
              <a:t> ο χρήστης μπορεί να σώσει τη θέση που έχει παρκάρει το όχημα του. Έπειτα με την επιλογή πάνω στη ΄θεση αυτη,  θα εμφανιστεί η διαδρομή προς το όχημα.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 22/1/2022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 23/1/2022</a:t>
            </a:r>
          </a:p>
        </p:txBody>
      </p:sp>
      <p:sp>
        <p:nvSpPr>
          <p:cNvPr id="20" name="Ορθογώνιο 5">
            <a:extLst>
              <a:ext uri="{FF2B5EF4-FFF2-40B4-BE49-F238E27FC236}">
                <a16:creationId xmlns:a16="http://schemas.microsoft.com/office/drawing/2014/main" id="{28A399DA-77F6-401B-BC72-F0AC38C6E1A0}"/>
              </a:ext>
            </a:extLst>
          </p:cNvPr>
          <p:cNvSpPr/>
          <p:nvPr/>
        </p:nvSpPr>
        <p:spPr>
          <a:xfrm>
            <a:off x="7780337" y="1379479"/>
            <a:ext cx="2633548" cy="2083900"/>
          </a:xfrm>
          <a:custGeom>
            <a:avLst/>
            <a:gdLst>
              <a:gd name="connsiteX0" fmla="*/ 0 w 2633548"/>
              <a:gd name="connsiteY0" fmla="*/ 0 h 2083900"/>
              <a:gd name="connsiteX1" fmla="*/ 447703 w 2633548"/>
              <a:gd name="connsiteY1" fmla="*/ 0 h 2083900"/>
              <a:gd name="connsiteX2" fmla="*/ 1027084 w 2633548"/>
              <a:gd name="connsiteY2" fmla="*/ 0 h 2083900"/>
              <a:gd name="connsiteX3" fmla="*/ 1580129 w 2633548"/>
              <a:gd name="connsiteY3" fmla="*/ 0 h 2083900"/>
              <a:gd name="connsiteX4" fmla="*/ 2080503 w 2633548"/>
              <a:gd name="connsiteY4" fmla="*/ 0 h 2083900"/>
              <a:gd name="connsiteX5" fmla="*/ 2633548 w 2633548"/>
              <a:gd name="connsiteY5" fmla="*/ 0 h 2083900"/>
              <a:gd name="connsiteX6" fmla="*/ 2633548 w 2633548"/>
              <a:gd name="connsiteY6" fmla="*/ 541814 h 2083900"/>
              <a:gd name="connsiteX7" fmla="*/ 2633548 w 2633548"/>
              <a:gd name="connsiteY7" fmla="*/ 1041950 h 2083900"/>
              <a:gd name="connsiteX8" fmla="*/ 2633548 w 2633548"/>
              <a:gd name="connsiteY8" fmla="*/ 1583764 h 2083900"/>
              <a:gd name="connsiteX9" fmla="*/ 2633548 w 2633548"/>
              <a:gd name="connsiteY9" fmla="*/ 2083900 h 2083900"/>
              <a:gd name="connsiteX10" fmla="*/ 2133174 w 2633548"/>
              <a:gd name="connsiteY10" fmla="*/ 2083900 h 2083900"/>
              <a:gd name="connsiteX11" fmla="*/ 1632800 w 2633548"/>
              <a:gd name="connsiteY11" fmla="*/ 2083900 h 2083900"/>
              <a:gd name="connsiteX12" fmla="*/ 1106090 w 2633548"/>
              <a:gd name="connsiteY12" fmla="*/ 2083900 h 2083900"/>
              <a:gd name="connsiteX13" fmla="*/ 553045 w 2633548"/>
              <a:gd name="connsiteY13" fmla="*/ 2083900 h 2083900"/>
              <a:gd name="connsiteX14" fmla="*/ 0 w 2633548"/>
              <a:gd name="connsiteY14" fmla="*/ 2083900 h 2083900"/>
              <a:gd name="connsiteX15" fmla="*/ 0 w 2633548"/>
              <a:gd name="connsiteY15" fmla="*/ 1521247 h 2083900"/>
              <a:gd name="connsiteX16" fmla="*/ 0 w 2633548"/>
              <a:gd name="connsiteY16" fmla="*/ 1021111 h 2083900"/>
              <a:gd name="connsiteX17" fmla="*/ 0 w 2633548"/>
              <a:gd name="connsiteY17" fmla="*/ 458458 h 2083900"/>
              <a:gd name="connsiteX18" fmla="*/ 0 w 2633548"/>
              <a:gd name="connsiteY18" fmla="*/ 0 h 208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8" h="2083900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7313" y="19688"/>
                  <a:pt x="2080503" y="0"/>
                </a:cubicBezTo>
                <a:cubicBezTo>
                  <a:pt x="2193693" y="-19688"/>
                  <a:pt x="2490218" y="51846"/>
                  <a:pt x="2633548" y="0"/>
                </a:cubicBezTo>
                <a:cubicBezTo>
                  <a:pt x="2653760" y="212827"/>
                  <a:pt x="2571627" y="306603"/>
                  <a:pt x="2633548" y="541814"/>
                </a:cubicBezTo>
                <a:cubicBezTo>
                  <a:pt x="2695469" y="777025"/>
                  <a:pt x="2624429" y="938166"/>
                  <a:pt x="2633548" y="1041950"/>
                </a:cubicBezTo>
                <a:cubicBezTo>
                  <a:pt x="2642667" y="1145734"/>
                  <a:pt x="2576621" y="1454515"/>
                  <a:pt x="2633548" y="1583764"/>
                </a:cubicBezTo>
                <a:cubicBezTo>
                  <a:pt x="2690475" y="1713013"/>
                  <a:pt x="2617615" y="1930381"/>
                  <a:pt x="2633548" y="2083900"/>
                </a:cubicBezTo>
                <a:cubicBezTo>
                  <a:pt x="2520211" y="2119152"/>
                  <a:pt x="2327505" y="2066066"/>
                  <a:pt x="2133174" y="2083900"/>
                </a:cubicBezTo>
                <a:cubicBezTo>
                  <a:pt x="1938843" y="2101734"/>
                  <a:pt x="1779628" y="2081526"/>
                  <a:pt x="1632800" y="2083900"/>
                </a:cubicBezTo>
                <a:cubicBezTo>
                  <a:pt x="1485972" y="2086274"/>
                  <a:pt x="1283647" y="2042196"/>
                  <a:pt x="1106090" y="2083900"/>
                </a:cubicBezTo>
                <a:cubicBezTo>
                  <a:pt x="928533" y="2125604"/>
                  <a:pt x="754149" y="2073948"/>
                  <a:pt x="553045" y="2083900"/>
                </a:cubicBezTo>
                <a:cubicBezTo>
                  <a:pt x="351942" y="2093852"/>
                  <a:pt x="177455" y="2018479"/>
                  <a:pt x="0" y="2083900"/>
                </a:cubicBezTo>
                <a:cubicBezTo>
                  <a:pt x="-19818" y="1875722"/>
                  <a:pt x="20806" y="1750371"/>
                  <a:pt x="0" y="1521247"/>
                </a:cubicBezTo>
                <a:cubicBezTo>
                  <a:pt x="-20806" y="1292123"/>
                  <a:pt x="14274" y="1243080"/>
                  <a:pt x="0" y="1021111"/>
                </a:cubicBezTo>
                <a:cubicBezTo>
                  <a:pt x="-14274" y="799142"/>
                  <a:pt x="45875" y="584652"/>
                  <a:pt x="0" y="458458"/>
                </a:cubicBezTo>
                <a:cubicBezTo>
                  <a:pt x="-45875" y="332264"/>
                  <a:pt x="40366" y="222904"/>
                  <a:pt x="0" y="0"/>
                </a:cubicBezTo>
                <a:close/>
              </a:path>
              <a:path w="2633548" h="2083900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8462" y="59833"/>
                  <a:pt x="2080503" y="0"/>
                </a:cubicBezTo>
                <a:cubicBezTo>
                  <a:pt x="2342544" y="-59833"/>
                  <a:pt x="2371323" y="23622"/>
                  <a:pt x="2633548" y="0"/>
                </a:cubicBezTo>
                <a:cubicBezTo>
                  <a:pt x="2692255" y="154804"/>
                  <a:pt x="2608248" y="354508"/>
                  <a:pt x="2633548" y="562653"/>
                </a:cubicBezTo>
                <a:cubicBezTo>
                  <a:pt x="2658848" y="770798"/>
                  <a:pt x="2589170" y="814487"/>
                  <a:pt x="2633548" y="1021111"/>
                </a:cubicBezTo>
                <a:cubicBezTo>
                  <a:pt x="2677926" y="1227735"/>
                  <a:pt x="2601211" y="1303309"/>
                  <a:pt x="2633548" y="1562925"/>
                </a:cubicBezTo>
                <a:cubicBezTo>
                  <a:pt x="2665885" y="1822541"/>
                  <a:pt x="2608628" y="1897163"/>
                  <a:pt x="2633548" y="2083900"/>
                </a:cubicBezTo>
                <a:cubicBezTo>
                  <a:pt x="2432012" y="2138499"/>
                  <a:pt x="2309363" y="2049410"/>
                  <a:pt x="2080503" y="2083900"/>
                </a:cubicBezTo>
                <a:cubicBezTo>
                  <a:pt x="1851643" y="2118390"/>
                  <a:pt x="1820090" y="2059118"/>
                  <a:pt x="1606464" y="2083900"/>
                </a:cubicBezTo>
                <a:cubicBezTo>
                  <a:pt x="1392838" y="2108682"/>
                  <a:pt x="1187033" y="2051020"/>
                  <a:pt x="1053419" y="2083900"/>
                </a:cubicBezTo>
                <a:cubicBezTo>
                  <a:pt x="919806" y="2116780"/>
                  <a:pt x="725720" y="2061661"/>
                  <a:pt x="526710" y="2083900"/>
                </a:cubicBezTo>
                <a:cubicBezTo>
                  <a:pt x="327700" y="2106139"/>
                  <a:pt x="130040" y="2045576"/>
                  <a:pt x="0" y="2083900"/>
                </a:cubicBezTo>
                <a:cubicBezTo>
                  <a:pt x="-23321" y="1850715"/>
                  <a:pt x="49667" y="1653086"/>
                  <a:pt x="0" y="1521247"/>
                </a:cubicBezTo>
                <a:cubicBezTo>
                  <a:pt x="-49667" y="1389408"/>
                  <a:pt x="19114" y="1129697"/>
                  <a:pt x="0" y="979433"/>
                </a:cubicBezTo>
                <a:cubicBezTo>
                  <a:pt x="-19114" y="829169"/>
                  <a:pt x="10230" y="688602"/>
                  <a:pt x="0" y="520975"/>
                </a:cubicBezTo>
                <a:cubicBezTo>
                  <a:pt x="-10230" y="353348"/>
                  <a:pt x="22033" y="20372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#USS1</a:t>
            </a:r>
            <a:endParaRPr lang="el-GR" sz="1000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2.3.</a:t>
            </a:r>
            <a:r>
              <a:rPr lang="en-US" sz="1050" b="1" dirty="0">
                <a:solidFill>
                  <a:schemeClr val="tx1"/>
                </a:solidFill>
              </a:rPr>
              <a:t>4</a:t>
            </a:r>
            <a:endParaRPr lang="el-GR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Περιγραφή: Πως θα χρησιμοποίησω σωστά την εφαρμογή;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Developers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Περιγράφουμε στον οδηγό τεκμηρίωσης βήμα βήμα την εφαρμογή και καθοδηγούμε τον χρήστη σε αυτό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 2</a:t>
            </a:r>
            <a:r>
              <a:rPr lang="en-US" sz="1050" b="1" dirty="0">
                <a:solidFill>
                  <a:schemeClr val="tx1"/>
                </a:solidFill>
              </a:rPr>
              <a:t>4</a:t>
            </a:r>
            <a:r>
              <a:rPr lang="el-GR" sz="1050" b="1" dirty="0">
                <a:solidFill>
                  <a:schemeClr val="tx1"/>
                </a:solidFill>
              </a:rPr>
              <a:t>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 2</a:t>
            </a:r>
            <a:r>
              <a:rPr lang="en-US" sz="1050" b="1" dirty="0">
                <a:solidFill>
                  <a:schemeClr val="tx1"/>
                </a:solidFill>
              </a:rPr>
              <a:t>7</a:t>
            </a:r>
            <a:r>
              <a:rPr lang="el-GR" sz="1050" b="1" dirty="0">
                <a:solidFill>
                  <a:schemeClr val="tx1"/>
                </a:solidFill>
              </a:rPr>
              <a:t>/1/2022</a:t>
            </a:r>
          </a:p>
        </p:txBody>
      </p:sp>
      <p:pic>
        <p:nvPicPr>
          <p:cNvPr id="22" name="Γραφικό 23">
            <a:extLst>
              <a:ext uri="{FF2B5EF4-FFF2-40B4-BE49-F238E27FC236}">
                <a16:creationId xmlns:a16="http://schemas.microsoft.com/office/drawing/2014/main" id="{774967F8-39C1-452E-8416-E681B1F2D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5100" y="833295"/>
            <a:ext cx="500064" cy="5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46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8C2CAD83-BEFC-4E29-AE9D-354E6C927532}"/>
              </a:ext>
            </a:extLst>
          </p:cNvPr>
          <p:cNvSpPr/>
          <p:nvPr/>
        </p:nvSpPr>
        <p:spPr>
          <a:xfrm>
            <a:off x="106438" y="95536"/>
            <a:ext cx="11527056" cy="5048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MoSCoW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Prioritization Tool</a:t>
            </a:r>
            <a:endParaRPr lang="el-G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Ευθεία γραμμή σύνδεσης 4">
            <a:extLst>
              <a:ext uri="{FF2B5EF4-FFF2-40B4-BE49-F238E27FC236}">
                <a16:creationId xmlns:a16="http://schemas.microsoft.com/office/drawing/2014/main" id="{1AE7E323-55FD-4F0B-AA76-96EFAA1CA2DA}"/>
              </a:ext>
            </a:extLst>
          </p:cNvPr>
          <p:cNvCxnSpPr>
            <a:cxnSpLocks/>
          </p:cNvCxnSpPr>
          <p:nvPr/>
        </p:nvCxnSpPr>
        <p:spPr>
          <a:xfrm>
            <a:off x="166991" y="5972783"/>
            <a:ext cx="1185801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Ευθεία γραμμή σύνδεσης 10">
            <a:extLst>
              <a:ext uri="{FF2B5EF4-FFF2-40B4-BE49-F238E27FC236}">
                <a16:creationId xmlns:a16="http://schemas.microsoft.com/office/drawing/2014/main" id="{DDF59A71-4530-4C77-B825-E2F96A18FCB1}"/>
              </a:ext>
            </a:extLst>
          </p:cNvPr>
          <p:cNvCxnSpPr>
            <a:cxnSpLocks/>
          </p:cNvCxnSpPr>
          <p:nvPr/>
        </p:nvCxnSpPr>
        <p:spPr>
          <a:xfrm flipH="1">
            <a:off x="11744528" y="191311"/>
            <a:ext cx="71336" cy="64753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F9BAC137-CEE0-456A-9594-36DDF7A069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606" y="6351448"/>
            <a:ext cx="573887" cy="365125"/>
          </a:xfrm>
          <a:prstGeom prst="rect">
            <a:avLst/>
          </a:prstGeom>
        </p:spPr>
      </p:pic>
      <p:pic>
        <p:nvPicPr>
          <p:cNvPr id="17" name="Picture 2" descr="University of Piraeus">
            <a:extLst>
              <a:ext uri="{FF2B5EF4-FFF2-40B4-BE49-F238E27FC236}">
                <a16:creationId xmlns:a16="http://schemas.microsoft.com/office/drawing/2014/main" id="{48AB3CCD-172B-4870-8C10-04D342F862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106437" y="6259650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EAAAACF-FF29-4818-95C6-C09E8E4077B0}"/>
              </a:ext>
            </a:extLst>
          </p:cNvPr>
          <p:cNvSpPr txBox="1">
            <a:spLocks/>
          </p:cNvSpPr>
          <p:nvPr/>
        </p:nvSpPr>
        <p:spPr>
          <a:xfrm>
            <a:off x="473861" y="6247445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61D48-887C-4ED2-83D0-DFA3999D2868}"/>
              </a:ext>
            </a:extLst>
          </p:cNvPr>
          <p:cNvSpPr txBox="1"/>
          <p:nvPr/>
        </p:nvSpPr>
        <p:spPr>
          <a:xfrm>
            <a:off x="222509" y="5574443"/>
            <a:ext cx="11466502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Could Have</a:t>
            </a:r>
            <a:endParaRPr lang="el-GR" sz="1600" dirty="0"/>
          </a:p>
        </p:txBody>
      </p:sp>
      <p:pic>
        <p:nvPicPr>
          <p:cNvPr id="21" name="Γραφικό 20">
            <a:extLst>
              <a:ext uri="{FF2B5EF4-FFF2-40B4-BE49-F238E27FC236}">
                <a16:creationId xmlns:a16="http://schemas.microsoft.com/office/drawing/2014/main" id="{EFDFC9E3-7942-478F-94EA-049E8B5EF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7409" y="659181"/>
            <a:ext cx="500064" cy="576264"/>
          </a:xfrm>
          <a:prstGeom prst="rect">
            <a:avLst/>
          </a:prstGeom>
        </p:spPr>
      </p:pic>
      <p:sp>
        <p:nvSpPr>
          <p:cNvPr id="13" name="Ορθογώνιο 19">
            <a:extLst>
              <a:ext uri="{FF2B5EF4-FFF2-40B4-BE49-F238E27FC236}">
                <a16:creationId xmlns:a16="http://schemas.microsoft.com/office/drawing/2014/main" id="{12C0EB01-22E9-44C5-B51B-6DF5CC183757}"/>
              </a:ext>
            </a:extLst>
          </p:cNvPr>
          <p:cNvSpPr/>
          <p:nvPr/>
        </p:nvSpPr>
        <p:spPr>
          <a:xfrm>
            <a:off x="473861" y="904793"/>
            <a:ext cx="2633548" cy="2293553"/>
          </a:xfrm>
          <a:custGeom>
            <a:avLst/>
            <a:gdLst>
              <a:gd name="connsiteX0" fmla="*/ 0 w 2633548"/>
              <a:gd name="connsiteY0" fmla="*/ 0 h 2293553"/>
              <a:gd name="connsiteX1" fmla="*/ 447703 w 2633548"/>
              <a:gd name="connsiteY1" fmla="*/ 0 h 2293553"/>
              <a:gd name="connsiteX2" fmla="*/ 1027084 w 2633548"/>
              <a:gd name="connsiteY2" fmla="*/ 0 h 2293553"/>
              <a:gd name="connsiteX3" fmla="*/ 1580129 w 2633548"/>
              <a:gd name="connsiteY3" fmla="*/ 0 h 2293553"/>
              <a:gd name="connsiteX4" fmla="*/ 2080503 w 2633548"/>
              <a:gd name="connsiteY4" fmla="*/ 0 h 2293553"/>
              <a:gd name="connsiteX5" fmla="*/ 2633548 w 2633548"/>
              <a:gd name="connsiteY5" fmla="*/ 0 h 2293553"/>
              <a:gd name="connsiteX6" fmla="*/ 2633548 w 2633548"/>
              <a:gd name="connsiteY6" fmla="*/ 596324 h 2293553"/>
              <a:gd name="connsiteX7" fmla="*/ 2633548 w 2633548"/>
              <a:gd name="connsiteY7" fmla="*/ 1146777 h 2293553"/>
              <a:gd name="connsiteX8" fmla="*/ 2633548 w 2633548"/>
              <a:gd name="connsiteY8" fmla="*/ 1743100 h 2293553"/>
              <a:gd name="connsiteX9" fmla="*/ 2633548 w 2633548"/>
              <a:gd name="connsiteY9" fmla="*/ 2293553 h 2293553"/>
              <a:gd name="connsiteX10" fmla="*/ 2133174 w 2633548"/>
              <a:gd name="connsiteY10" fmla="*/ 2293553 h 2293553"/>
              <a:gd name="connsiteX11" fmla="*/ 1632800 w 2633548"/>
              <a:gd name="connsiteY11" fmla="*/ 2293553 h 2293553"/>
              <a:gd name="connsiteX12" fmla="*/ 1106090 w 2633548"/>
              <a:gd name="connsiteY12" fmla="*/ 2293553 h 2293553"/>
              <a:gd name="connsiteX13" fmla="*/ 553045 w 2633548"/>
              <a:gd name="connsiteY13" fmla="*/ 2293553 h 2293553"/>
              <a:gd name="connsiteX14" fmla="*/ 0 w 2633548"/>
              <a:gd name="connsiteY14" fmla="*/ 2293553 h 2293553"/>
              <a:gd name="connsiteX15" fmla="*/ 0 w 2633548"/>
              <a:gd name="connsiteY15" fmla="*/ 1674294 h 2293553"/>
              <a:gd name="connsiteX16" fmla="*/ 0 w 2633548"/>
              <a:gd name="connsiteY16" fmla="*/ 1123841 h 2293553"/>
              <a:gd name="connsiteX17" fmla="*/ 0 w 2633548"/>
              <a:gd name="connsiteY17" fmla="*/ 504582 h 2293553"/>
              <a:gd name="connsiteX18" fmla="*/ 0 w 2633548"/>
              <a:gd name="connsiteY18" fmla="*/ 0 h 22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8" h="2293553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7313" y="19688"/>
                  <a:pt x="2080503" y="0"/>
                </a:cubicBezTo>
                <a:cubicBezTo>
                  <a:pt x="2193693" y="-19688"/>
                  <a:pt x="2490218" y="51846"/>
                  <a:pt x="2633548" y="0"/>
                </a:cubicBezTo>
                <a:cubicBezTo>
                  <a:pt x="2662452" y="224804"/>
                  <a:pt x="2580123" y="390157"/>
                  <a:pt x="2633548" y="596324"/>
                </a:cubicBezTo>
                <a:cubicBezTo>
                  <a:pt x="2686973" y="802491"/>
                  <a:pt x="2617790" y="917080"/>
                  <a:pt x="2633548" y="1146777"/>
                </a:cubicBezTo>
                <a:cubicBezTo>
                  <a:pt x="2649306" y="1376474"/>
                  <a:pt x="2616948" y="1469297"/>
                  <a:pt x="2633548" y="1743100"/>
                </a:cubicBezTo>
                <a:cubicBezTo>
                  <a:pt x="2650148" y="2016903"/>
                  <a:pt x="2593067" y="2183070"/>
                  <a:pt x="2633548" y="2293553"/>
                </a:cubicBezTo>
                <a:cubicBezTo>
                  <a:pt x="2520211" y="2328805"/>
                  <a:pt x="2327505" y="2275719"/>
                  <a:pt x="2133174" y="2293553"/>
                </a:cubicBezTo>
                <a:cubicBezTo>
                  <a:pt x="1938843" y="2311387"/>
                  <a:pt x="1779628" y="2291179"/>
                  <a:pt x="1632800" y="2293553"/>
                </a:cubicBezTo>
                <a:cubicBezTo>
                  <a:pt x="1485972" y="2295927"/>
                  <a:pt x="1283647" y="2251849"/>
                  <a:pt x="1106090" y="2293553"/>
                </a:cubicBezTo>
                <a:cubicBezTo>
                  <a:pt x="928533" y="2335257"/>
                  <a:pt x="754149" y="2283601"/>
                  <a:pt x="553045" y="2293553"/>
                </a:cubicBezTo>
                <a:cubicBezTo>
                  <a:pt x="351942" y="2303505"/>
                  <a:pt x="177455" y="2228132"/>
                  <a:pt x="0" y="2293553"/>
                </a:cubicBezTo>
                <a:cubicBezTo>
                  <a:pt x="-73319" y="2001636"/>
                  <a:pt x="19122" y="1856582"/>
                  <a:pt x="0" y="1674294"/>
                </a:cubicBezTo>
                <a:cubicBezTo>
                  <a:pt x="-19122" y="1492006"/>
                  <a:pt x="38181" y="1246039"/>
                  <a:pt x="0" y="1123841"/>
                </a:cubicBezTo>
                <a:cubicBezTo>
                  <a:pt x="-38181" y="1001643"/>
                  <a:pt x="69214" y="779382"/>
                  <a:pt x="0" y="504582"/>
                </a:cubicBezTo>
                <a:cubicBezTo>
                  <a:pt x="-69214" y="229782"/>
                  <a:pt x="55529" y="136194"/>
                  <a:pt x="0" y="0"/>
                </a:cubicBezTo>
                <a:close/>
              </a:path>
              <a:path w="2633548" h="2293553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8462" y="59833"/>
                  <a:pt x="2080503" y="0"/>
                </a:cubicBezTo>
                <a:cubicBezTo>
                  <a:pt x="2342544" y="-59833"/>
                  <a:pt x="2371323" y="23622"/>
                  <a:pt x="2633548" y="0"/>
                </a:cubicBezTo>
                <a:cubicBezTo>
                  <a:pt x="2645017" y="217744"/>
                  <a:pt x="2576641" y="316106"/>
                  <a:pt x="2633548" y="619259"/>
                </a:cubicBezTo>
                <a:cubicBezTo>
                  <a:pt x="2690455" y="922412"/>
                  <a:pt x="2616792" y="968761"/>
                  <a:pt x="2633548" y="1123841"/>
                </a:cubicBezTo>
                <a:cubicBezTo>
                  <a:pt x="2650304" y="1278921"/>
                  <a:pt x="2576115" y="1482853"/>
                  <a:pt x="2633548" y="1720165"/>
                </a:cubicBezTo>
                <a:cubicBezTo>
                  <a:pt x="2690981" y="1957477"/>
                  <a:pt x="2582088" y="2040255"/>
                  <a:pt x="2633548" y="2293553"/>
                </a:cubicBezTo>
                <a:cubicBezTo>
                  <a:pt x="2432012" y="2348152"/>
                  <a:pt x="2309363" y="2259063"/>
                  <a:pt x="2080503" y="2293553"/>
                </a:cubicBezTo>
                <a:cubicBezTo>
                  <a:pt x="1851643" y="2328043"/>
                  <a:pt x="1820090" y="2268771"/>
                  <a:pt x="1606464" y="2293553"/>
                </a:cubicBezTo>
                <a:cubicBezTo>
                  <a:pt x="1392838" y="2318335"/>
                  <a:pt x="1187033" y="2260673"/>
                  <a:pt x="1053419" y="2293553"/>
                </a:cubicBezTo>
                <a:cubicBezTo>
                  <a:pt x="919806" y="2326433"/>
                  <a:pt x="725720" y="2271314"/>
                  <a:pt x="526710" y="2293553"/>
                </a:cubicBezTo>
                <a:cubicBezTo>
                  <a:pt x="327700" y="2315792"/>
                  <a:pt x="130040" y="2255229"/>
                  <a:pt x="0" y="2293553"/>
                </a:cubicBezTo>
                <a:cubicBezTo>
                  <a:pt x="-45401" y="2067988"/>
                  <a:pt x="67831" y="1826951"/>
                  <a:pt x="0" y="1674294"/>
                </a:cubicBezTo>
                <a:cubicBezTo>
                  <a:pt x="-67831" y="1521637"/>
                  <a:pt x="24036" y="1349588"/>
                  <a:pt x="0" y="1077970"/>
                </a:cubicBezTo>
                <a:cubicBezTo>
                  <a:pt x="-24036" y="806352"/>
                  <a:pt x="8083" y="763917"/>
                  <a:pt x="0" y="573388"/>
                </a:cubicBezTo>
                <a:cubicBezTo>
                  <a:pt x="-8083" y="382859"/>
                  <a:pt x="13667" y="243694"/>
                  <a:pt x="0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#USS1</a:t>
            </a:r>
            <a:endParaRPr lang="el-GR" sz="1000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1.2.3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</a:t>
            </a:r>
            <a:r>
              <a:rPr lang="el-GR" sz="1050" b="1" dirty="0">
                <a:solidFill>
                  <a:schemeClr val="tx1"/>
                </a:solidFill>
              </a:rPr>
              <a:t> Θέλω να βλέπω θέσεις πάρκινγκ μόνο για αυτοκίνητα(ή μηχανές).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</a:t>
            </a:r>
            <a:r>
              <a:rPr lang="en-US" sz="1050" b="1" dirty="0">
                <a:solidFill>
                  <a:schemeClr val="tx1"/>
                </a:solidFill>
              </a:rPr>
              <a:t> Developers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Ο χρήστης έχει την δυνατότητα να επιλέξει αν θέλει να δει θέσεις αυτοκινήτων ή μηχανών(ή και των δύο) μέσω της επιλογής </a:t>
            </a:r>
            <a:r>
              <a:rPr lang="en-US" sz="1050" b="1" dirty="0">
                <a:solidFill>
                  <a:schemeClr val="tx1"/>
                </a:solidFill>
              </a:rPr>
              <a:t>“Select Vehicle”</a:t>
            </a:r>
            <a:endParaRPr lang="el-GR" sz="1050" b="1" dirty="0">
              <a:solidFill>
                <a:schemeClr val="tx1"/>
              </a:solidFill>
            </a:endParaRP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 22/1/2022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 22/1/2022</a:t>
            </a:r>
          </a:p>
        </p:txBody>
      </p:sp>
      <p:sp>
        <p:nvSpPr>
          <p:cNvPr id="14" name="Ορθογώνιο 19">
            <a:extLst>
              <a:ext uri="{FF2B5EF4-FFF2-40B4-BE49-F238E27FC236}">
                <a16:creationId xmlns:a16="http://schemas.microsoft.com/office/drawing/2014/main" id="{FCB1EF37-95A7-4DA1-B843-9697469B648E}"/>
              </a:ext>
            </a:extLst>
          </p:cNvPr>
          <p:cNvSpPr/>
          <p:nvPr/>
        </p:nvSpPr>
        <p:spPr>
          <a:xfrm>
            <a:off x="3837787" y="1062044"/>
            <a:ext cx="2633548" cy="2020003"/>
          </a:xfrm>
          <a:custGeom>
            <a:avLst/>
            <a:gdLst>
              <a:gd name="connsiteX0" fmla="*/ 0 w 2633548"/>
              <a:gd name="connsiteY0" fmla="*/ 0 h 2020003"/>
              <a:gd name="connsiteX1" fmla="*/ 447703 w 2633548"/>
              <a:gd name="connsiteY1" fmla="*/ 0 h 2020003"/>
              <a:gd name="connsiteX2" fmla="*/ 1027084 w 2633548"/>
              <a:gd name="connsiteY2" fmla="*/ 0 h 2020003"/>
              <a:gd name="connsiteX3" fmla="*/ 1580129 w 2633548"/>
              <a:gd name="connsiteY3" fmla="*/ 0 h 2020003"/>
              <a:gd name="connsiteX4" fmla="*/ 2080503 w 2633548"/>
              <a:gd name="connsiteY4" fmla="*/ 0 h 2020003"/>
              <a:gd name="connsiteX5" fmla="*/ 2633548 w 2633548"/>
              <a:gd name="connsiteY5" fmla="*/ 0 h 2020003"/>
              <a:gd name="connsiteX6" fmla="*/ 2633548 w 2633548"/>
              <a:gd name="connsiteY6" fmla="*/ 525201 h 2020003"/>
              <a:gd name="connsiteX7" fmla="*/ 2633548 w 2633548"/>
              <a:gd name="connsiteY7" fmla="*/ 1010002 h 2020003"/>
              <a:gd name="connsiteX8" fmla="*/ 2633548 w 2633548"/>
              <a:gd name="connsiteY8" fmla="*/ 1535202 h 2020003"/>
              <a:gd name="connsiteX9" fmla="*/ 2633548 w 2633548"/>
              <a:gd name="connsiteY9" fmla="*/ 2020003 h 2020003"/>
              <a:gd name="connsiteX10" fmla="*/ 2133174 w 2633548"/>
              <a:gd name="connsiteY10" fmla="*/ 2020003 h 2020003"/>
              <a:gd name="connsiteX11" fmla="*/ 1632800 w 2633548"/>
              <a:gd name="connsiteY11" fmla="*/ 2020003 h 2020003"/>
              <a:gd name="connsiteX12" fmla="*/ 1106090 w 2633548"/>
              <a:gd name="connsiteY12" fmla="*/ 2020003 h 2020003"/>
              <a:gd name="connsiteX13" fmla="*/ 553045 w 2633548"/>
              <a:gd name="connsiteY13" fmla="*/ 2020003 h 2020003"/>
              <a:gd name="connsiteX14" fmla="*/ 0 w 2633548"/>
              <a:gd name="connsiteY14" fmla="*/ 2020003 h 2020003"/>
              <a:gd name="connsiteX15" fmla="*/ 0 w 2633548"/>
              <a:gd name="connsiteY15" fmla="*/ 1474602 h 2020003"/>
              <a:gd name="connsiteX16" fmla="*/ 0 w 2633548"/>
              <a:gd name="connsiteY16" fmla="*/ 989801 h 2020003"/>
              <a:gd name="connsiteX17" fmla="*/ 0 w 2633548"/>
              <a:gd name="connsiteY17" fmla="*/ 444401 h 2020003"/>
              <a:gd name="connsiteX18" fmla="*/ 0 w 2633548"/>
              <a:gd name="connsiteY18" fmla="*/ 0 h 202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8" h="2020003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7313" y="19688"/>
                  <a:pt x="2080503" y="0"/>
                </a:cubicBezTo>
                <a:cubicBezTo>
                  <a:pt x="2193693" y="-19688"/>
                  <a:pt x="2490218" y="51846"/>
                  <a:pt x="2633548" y="0"/>
                </a:cubicBezTo>
                <a:cubicBezTo>
                  <a:pt x="2645704" y="133989"/>
                  <a:pt x="2571551" y="274298"/>
                  <a:pt x="2633548" y="525201"/>
                </a:cubicBezTo>
                <a:cubicBezTo>
                  <a:pt x="2695545" y="776104"/>
                  <a:pt x="2624155" y="873038"/>
                  <a:pt x="2633548" y="1010002"/>
                </a:cubicBezTo>
                <a:cubicBezTo>
                  <a:pt x="2642941" y="1146966"/>
                  <a:pt x="2600679" y="1336432"/>
                  <a:pt x="2633548" y="1535202"/>
                </a:cubicBezTo>
                <a:cubicBezTo>
                  <a:pt x="2666417" y="1733972"/>
                  <a:pt x="2585124" y="1877794"/>
                  <a:pt x="2633548" y="2020003"/>
                </a:cubicBezTo>
                <a:cubicBezTo>
                  <a:pt x="2520211" y="2055255"/>
                  <a:pt x="2327505" y="2002169"/>
                  <a:pt x="2133174" y="2020003"/>
                </a:cubicBezTo>
                <a:cubicBezTo>
                  <a:pt x="1938843" y="2037837"/>
                  <a:pt x="1779628" y="2017629"/>
                  <a:pt x="1632800" y="2020003"/>
                </a:cubicBezTo>
                <a:cubicBezTo>
                  <a:pt x="1485972" y="2022377"/>
                  <a:pt x="1283647" y="1978299"/>
                  <a:pt x="1106090" y="2020003"/>
                </a:cubicBezTo>
                <a:cubicBezTo>
                  <a:pt x="928533" y="2061707"/>
                  <a:pt x="754149" y="2010051"/>
                  <a:pt x="553045" y="2020003"/>
                </a:cubicBezTo>
                <a:cubicBezTo>
                  <a:pt x="351942" y="2029955"/>
                  <a:pt x="177455" y="1954582"/>
                  <a:pt x="0" y="2020003"/>
                </a:cubicBezTo>
                <a:cubicBezTo>
                  <a:pt x="-38579" y="1750164"/>
                  <a:pt x="43210" y="1594983"/>
                  <a:pt x="0" y="1474602"/>
                </a:cubicBezTo>
                <a:cubicBezTo>
                  <a:pt x="-43210" y="1354221"/>
                  <a:pt x="50901" y="1103756"/>
                  <a:pt x="0" y="989801"/>
                </a:cubicBezTo>
                <a:cubicBezTo>
                  <a:pt x="-50901" y="875846"/>
                  <a:pt x="53369" y="623922"/>
                  <a:pt x="0" y="444401"/>
                </a:cubicBezTo>
                <a:cubicBezTo>
                  <a:pt x="-53369" y="264880"/>
                  <a:pt x="36999" y="97311"/>
                  <a:pt x="0" y="0"/>
                </a:cubicBezTo>
                <a:close/>
              </a:path>
              <a:path w="2633548" h="2020003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8462" y="59833"/>
                  <a:pt x="2080503" y="0"/>
                </a:cubicBezTo>
                <a:cubicBezTo>
                  <a:pt x="2342544" y="-59833"/>
                  <a:pt x="2371323" y="23622"/>
                  <a:pt x="2633548" y="0"/>
                </a:cubicBezTo>
                <a:cubicBezTo>
                  <a:pt x="2667780" y="190682"/>
                  <a:pt x="2592921" y="337605"/>
                  <a:pt x="2633548" y="545401"/>
                </a:cubicBezTo>
                <a:cubicBezTo>
                  <a:pt x="2674175" y="753197"/>
                  <a:pt x="2611679" y="825036"/>
                  <a:pt x="2633548" y="989801"/>
                </a:cubicBezTo>
                <a:cubicBezTo>
                  <a:pt x="2655417" y="1154566"/>
                  <a:pt x="2572680" y="1304577"/>
                  <a:pt x="2633548" y="1515002"/>
                </a:cubicBezTo>
                <a:cubicBezTo>
                  <a:pt x="2694416" y="1725427"/>
                  <a:pt x="2593229" y="1807589"/>
                  <a:pt x="2633548" y="2020003"/>
                </a:cubicBezTo>
                <a:cubicBezTo>
                  <a:pt x="2432012" y="2074602"/>
                  <a:pt x="2309363" y="1985513"/>
                  <a:pt x="2080503" y="2020003"/>
                </a:cubicBezTo>
                <a:cubicBezTo>
                  <a:pt x="1851643" y="2054493"/>
                  <a:pt x="1820090" y="1995221"/>
                  <a:pt x="1606464" y="2020003"/>
                </a:cubicBezTo>
                <a:cubicBezTo>
                  <a:pt x="1392838" y="2044785"/>
                  <a:pt x="1187033" y="1987123"/>
                  <a:pt x="1053419" y="2020003"/>
                </a:cubicBezTo>
                <a:cubicBezTo>
                  <a:pt x="919806" y="2052883"/>
                  <a:pt x="725720" y="1997764"/>
                  <a:pt x="526710" y="2020003"/>
                </a:cubicBezTo>
                <a:cubicBezTo>
                  <a:pt x="327700" y="2042242"/>
                  <a:pt x="130040" y="1981679"/>
                  <a:pt x="0" y="2020003"/>
                </a:cubicBezTo>
                <a:cubicBezTo>
                  <a:pt x="-57489" y="1769687"/>
                  <a:pt x="6486" y="1641666"/>
                  <a:pt x="0" y="1474602"/>
                </a:cubicBezTo>
                <a:cubicBezTo>
                  <a:pt x="-6486" y="1307538"/>
                  <a:pt x="52543" y="1097314"/>
                  <a:pt x="0" y="949401"/>
                </a:cubicBezTo>
                <a:cubicBezTo>
                  <a:pt x="-52543" y="801488"/>
                  <a:pt x="52417" y="683468"/>
                  <a:pt x="0" y="505001"/>
                </a:cubicBezTo>
                <a:cubicBezTo>
                  <a:pt x="-52417" y="326534"/>
                  <a:pt x="21796" y="179614"/>
                  <a:pt x="0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#USS</a:t>
            </a:r>
            <a:r>
              <a:rPr lang="el-GR" sz="1000" dirty="0">
                <a:solidFill>
                  <a:schemeClr val="tx1"/>
                </a:solidFill>
              </a:rPr>
              <a:t>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1.2.4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</a:t>
            </a:r>
            <a:r>
              <a:rPr lang="el-GR" sz="1050" b="1" dirty="0">
                <a:solidFill>
                  <a:schemeClr val="tx1"/>
                </a:solidFill>
              </a:rPr>
              <a:t> Θα μπορώ να αλλάξω το χρώμα στο </a:t>
            </a:r>
            <a:r>
              <a:rPr lang="en-US" sz="1050" b="1" dirty="0">
                <a:solidFill>
                  <a:schemeClr val="tx1"/>
                </a:solidFill>
              </a:rPr>
              <a:t>background </a:t>
            </a:r>
            <a:r>
              <a:rPr lang="el-GR" sz="1050" b="1" dirty="0">
                <a:solidFill>
                  <a:schemeClr val="tx1"/>
                </a:solidFill>
              </a:rPr>
              <a:t>της εφαρμογής?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</a:t>
            </a:r>
            <a:r>
              <a:rPr lang="en-US" sz="1050" b="1" dirty="0">
                <a:solidFill>
                  <a:schemeClr val="tx1"/>
                </a:solidFill>
              </a:rPr>
              <a:t> Developers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Στα </a:t>
            </a:r>
            <a:r>
              <a:rPr lang="en-US" sz="1050" b="1" dirty="0">
                <a:solidFill>
                  <a:schemeClr val="tx1"/>
                </a:solidFill>
              </a:rPr>
              <a:t>settings</a:t>
            </a:r>
            <a:r>
              <a:rPr lang="el-GR" sz="1050" b="1" dirty="0">
                <a:solidFill>
                  <a:schemeClr val="tx1"/>
                </a:solidFill>
              </a:rPr>
              <a:t> ο χρήστης έχει την δυνατότητα αλλαγής χρώματος και </a:t>
            </a:r>
            <a:r>
              <a:rPr lang="en-US" sz="1050" b="1" dirty="0">
                <a:solidFill>
                  <a:schemeClr val="tx1"/>
                </a:solidFill>
              </a:rPr>
              <a:t>night mode</a:t>
            </a:r>
            <a:endParaRPr lang="el-GR" sz="1050" b="1" dirty="0">
              <a:solidFill>
                <a:schemeClr val="tx1"/>
              </a:solidFill>
            </a:endParaRP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 22/1/2022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 22/1/2022</a:t>
            </a:r>
          </a:p>
        </p:txBody>
      </p:sp>
      <p:sp>
        <p:nvSpPr>
          <p:cNvPr id="15" name="Ορθογώνιο 19">
            <a:extLst>
              <a:ext uri="{FF2B5EF4-FFF2-40B4-BE49-F238E27FC236}">
                <a16:creationId xmlns:a16="http://schemas.microsoft.com/office/drawing/2014/main" id="{7276D1E2-6AE4-44EC-BA8F-83B8EF1DA5B2}"/>
              </a:ext>
            </a:extLst>
          </p:cNvPr>
          <p:cNvSpPr/>
          <p:nvPr/>
        </p:nvSpPr>
        <p:spPr>
          <a:xfrm>
            <a:off x="7346324" y="1109317"/>
            <a:ext cx="2633548" cy="1983440"/>
          </a:xfrm>
          <a:custGeom>
            <a:avLst/>
            <a:gdLst>
              <a:gd name="connsiteX0" fmla="*/ 0 w 2633548"/>
              <a:gd name="connsiteY0" fmla="*/ 0 h 1983440"/>
              <a:gd name="connsiteX1" fmla="*/ 447703 w 2633548"/>
              <a:gd name="connsiteY1" fmla="*/ 0 h 1983440"/>
              <a:gd name="connsiteX2" fmla="*/ 1027084 w 2633548"/>
              <a:gd name="connsiteY2" fmla="*/ 0 h 1983440"/>
              <a:gd name="connsiteX3" fmla="*/ 1580129 w 2633548"/>
              <a:gd name="connsiteY3" fmla="*/ 0 h 1983440"/>
              <a:gd name="connsiteX4" fmla="*/ 2080503 w 2633548"/>
              <a:gd name="connsiteY4" fmla="*/ 0 h 1983440"/>
              <a:gd name="connsiteX5" fmla="*/ 2633548 w 2633548"/>
              <a:gd name="connsiteY5" fmla="*/ 0 h 1983440"/>
              <a:gd name="connsiteX6" fmla="*/ 2633548 w 2633548"/>
              <a:gd name="connsiteY6" fmla="*/ 515694 h 1983440"/>
              <a:gd name="connsiteX7" fmla="*/ 2633548 w 2633548"/>
              <a:gd name="connsiteY7" fmla="*/ 991720 h 1983440"/>
              <a:gd name="connsiteX8" fmla="*/ 2633548 w 2633548"/>
              <a:gd name="connsiteY8" fmla="*/ 1507414 h 1983440"/>
              <a:gd name="connsiteX9" fmla="*/ 2633548 w 2633548"/>
              <a:gd name="connsiteY9" fmla="*/ 1983440 h 1983440"/>
              <a:gd name="connsiteX10" fmla="*/ 2133174 w 2633548"/>
              <a:gd name="connsiteY10" fmla="*/ 1983440 h 1983440"/>
              <a:gd name="connsiteX11" fmla="*/ 1632800 w 2633548"/>
              <a:gd name="connsiteY11" fmla="*/ 1983440 h 1983440"/>
              <a:gd name="connsiteX12" fmla="*/ 1106090 w 2633548"/>
              <a:gd name="connsiteY12" fmla="*/ 1983440 h 1983440"/>
              <a:gd name="connsiteX13" fmla="*/ 553045 w 2633548"/>
              <a:gd name="connsiteY13" fmla="*/ 1983440 h 1983440"/>
              <a:gd name="connsiteX14" fmla="*/ 0 w 2633548"/>
              <a:gd name="connsiteY14" fmla="*/ 1983440 h 1983440"/>
              <a:gd name="connsiteX15" fmla="*/ 0 w 2633548"/>
              <a:gd name="connsiteY15" fmla="*/ 1447911 h 1983440"/>
              <a:gd name="connsiteX16" fmla="*/ 0 w 2633548"/>
              <a:gd name="connsiteY16" fmla="*/ 971886 h 1983440"/>
              <a:gd name="connsiteX17" fmla="*/ 0 w 2633548"/>
              <a:gd name="connsiteY17" fmla="*/ 436357 h 1983440"/>
              <a:gd name="connsiteX18" fmla="*/ 0 w 2633548"/>
              <a:gd name="connsiteY18" fmla="*/ 0 h 198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8" h="1983440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7313" y="19688"/>
                  <a:pt x="2080503" y="0"/>
                </a:cubicBezTo>
                <a:cubicBezTo>
                  <a:pt x="2193693" y="-19688"/>
                  <a:pt x="2490218" y="51846"/>
                  <a:pt x="2633548" y="0"/>
                </a:cubicBezTo>
                <a:cubicBezTo>
                  <a:pt x="2652817" y="158887"/>
                  <a:pt x="2606781" y="265542"/>
                  <a:pt x="2633548" y="515694"/>
                </a:cubicBezTo>
                <a:cubicBezTo>
                  <a:pt x="2660315" y="765846"/>
                  <a:pt x="2595598" y="854367"/>
                  <a:pt x="2633548" y="991720"/>
                </a:cubicBezTo>
                <a:cubicBezTo>
                  <a:pt x="2671498" y="1129073"/>
                  <a:pt x="2590910" y="1320593"/>
                  <a:pt x="2633548" y="1507414"/>
                </a:cubicBezTo>
                <a:cubicBezTo>
                  <a:pt x="2676186" y="1694235"/>
                  <a:pt x="2613463" y="1805914"/>
                  <a:pt x="2633548" y="1983440"/>
                </a:cubicBezTo>
                <a:cubicBezTo>
                  <a:pt x="2520211" y="2018692"/>
                  <a:pt x="2327505" y="1965606"/>
                  <a:pt x="2133174" y="1983440"/>
                </a:cubicBezTo>
                <a:cubicBezTo>
                  <a:pt x="1938843" y="2001274"/>
                  <a:pt x="1779628" y="1981066"/>
                  <a:pt x="1632800" y="1983440"/>
                </a:cubicBezTo>
                <a:cubicBezTo>
                  <a:pt x="1485972" y="1985814"/>
                  <a:pt x="1283647" y="1941736"/>
                  <a:pt x="1106090" y="1983440"/>
                </a:cubicBezTo>
                <a:cubicBezTo>
                  <a:pt x="928533" y="2025144"/>
                  <a:pt x="754149" y="1973488"/>
                  <a:pt x="553045" y="1983440"/>
                </a:cubicBezTo>
                <a:cubicBezTo>
                  <a:pt x="351942" y="1993392"/>
                  <a:pt x="177455" y="1918019"/>
                  <a:pt x="0" y="1983440"/>
                </a:cubicBezTo>
                <a:cubicBezTo>
                  <a:pt x="-56999" y="1780995"/>
                  <a:pt x="48514" y="1577746"/>
                  <a:pt x="0" y="1447911"/>
                </a:cubicBezTo>
                <a:cubicBezTo>
                  <a:pt x="-48514" y="1318076"/>
                  <a:pt x="30585" y="1128121"/>
                  <a:pt x="0" y="971886"/>
                </a:cubicBezTo>
                <a:cubicBezTo>
                  <a:pt x="-30585" y="815652"/>
                  <a:pt x="2365" y="616332"/>
                  <a:pt x="0" y="436357"/>
                </a:cubicBezTo>
                <a:cubicBezTo>
                  <a:pt x="-2365" y="256382"/>
                  <a:pt x="2693" y="109241"/>
                  <a:pt x="0" y="0"/>
                </a:cubicBezTo>
                <a:close/>
              </a:path>
              <a:path w="2633548" h="1983440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8462" y="59833"/>
                  <a:pt x="2080503" y="0"/>
                </a:cubicBezTo>
                <a:cubicBezTo>
                  <a:pt x="2342544" y="-59833"/>
                  <a:pt x="2371323" y="23622"/>
                  <a:pt x="2633548" y="0"/>
                </a:cubicBezTo>
                <a:cubicBezTo>
                  <a:pt x="2640249" y="239581"/>
                  <a:pt x="2613252" y="403905"/>
                  <a:pt x="2633548" y="535529"/>
                </a:cubicBezTo>
                <a:cubicBezTo>
                  <a:pt x="2653844" y="667153"/>
                  <a:pt x="2613388" y="768977"/>
                  <a:pt x="2633548" y="971886"/>
                </a:cubicBezTo>
                <a:cubicBezTo>
                  <a:pt x="2653708" y="1174795"/>
                  <a:pt x="2581308" y="1244659"/>
                  <a:pt x="2633548" y="1487580"/>
                </a:cubicBezTo>
                <a:cubicBezTo>
                  <a:pt x="2685788" y="1730501"/>
                  <a:pt x="2577563" y="1768160"/>
                  <a:pt x="2633548" y="1983440"/>
                </a:cubicBezTo>
                <a:cubicBezTo>
                  <a:pt x="2432012" y="2038039"/>
                  <a:pt x="2309363" y="1948950"/>
                  <a:pt x="2080503" y="1983440"/>
                </a:cubicBezTo>
                <a:cubicBezTo>
                  <a:pt x="1851643" y="2017930"/>
                  <a:pt x="1820090" y="1958658"/>
                  <a:pt x="1606464" y="1983440"/>
                </a:cubicBezTo>
                <a:cubicBezTo>
                  <a:pt x="1392838" y="2008222"/>
                  <a:pt x="1187033" y="1950560"/>
                  <a:pt x="1053419" y="1983440"/>
                </a:cubicBezTo>
                <a:cubicBezTo>
                  <a:pt x="919806" y="2016320"/>
                  <a:pt x="725720" y="1961201"/>
                  <a:pt x="526710" y="1983440"/>
                </a:cubicBezTo>
                <a:cubicBezTo>
                  <a:pt x="327700" y="2005679"/>
                  <a:pt x="130040" y="1945116"/>
                  <a:pt x="0" y="1983440"/>
                </a:cubicBezTo>
                <a:cubicBezTo>
                  <a:pt x="-52678" y="1812715"/>
                  <a:pt x="56803" y="1573137"/>
                  <a:pt x="0" y="1447911"/>
                </a:cubicBezTo>
                <a:cubicBezTo>
                  <a:pt x="-56803" y="1322685"/>
                  <a:pt x="32677" y="1062376"/>
                  <a:pt x="0" y="932217"/>
                </a:cubicBezTo>
                <a:cubicBezTo>
                  <a:pt x="-32677" y="802058"/>
                  <a:pt x="16181" y="618164"/>
                  <a:pt x="0" y="495860"/>
                </a:cubicBezTo>
                <a:cubicBezTo>
                  <a:pt x="-16181" y="373556"/>
                  <a:pt x="25631" y="160397"/>
                  <a:pt x="0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#USS1</a:t>
            </a:r>
            <a:endParaRPr lang="el-GR" sz="1000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2.1.3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</a:t>
            </a:r>
            <a:r>
              <a:rPr lang="el-GR" sz="1050" b="1" dirty="0">
                <a:solidFill>
                  <a:schemeClr val="tx1"/>
                </a:solidFill>
              </a:rPr>
              <a:t> Ποίοι είναι οι συγγραφείς του οδηγού?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</a:t>
            </a:r>
            <a:r>
              <a:rPr lang="en-US" sz="1050" b="1" dirty="0">
                <a:solidFill>
                  <a:schemeClr val="tx1"/>
                </a:solidFill>
              </a:rPr>
              <a:t> Developers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Μετά τα περιεχόμενα μπορεί ο αναγνώστης να δει μερικές πληροφορίες για τους συγγραφείς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 24/1/2022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 26/1/2022</a:t>
            </a:r>
          </a:p>
        </p:txBody>
      </p:sp>
      <p:sp>
        <p:nvSpPr>
          <p:cNvPr id="22" name="Ορθογώνιο 19">
            <a:extLst>
              <a:ext uri="{FF2B5EF4-FFF2-40B4-BE49-F238E27FC236}">
                <a16:creationId xmlns:a16="http://schemas.microsoft.com/office/drawing/2014/main" id="{F466809A-8AB2-4D52-B82D-046A997FCA0F}"/>
              </a:ext>
            </a:extLst>
          </p:cNvPr>
          <p:cNvSpPr/>
          <p:nvPr/>
        </p:nvSpPr>
        <p:spPr>
          <a:xfrm>
            <a:off x="562649" y="3576199"/>
            <a:ext cx="2633548" cy="1789167"/>
          </a:xfrm>
          <a:custGeom>
            <a:avLst/>
            <a:gdLst>
              <a:gd name="connsiteX0" fmla="*/ 0 w 2633548"/>
              <a:gd name="connsiteY0" fmla="*/ 0 h 1789167"/>
              <a:gd name="connsiteX1" fmla="*/ 447703 w 2633548"/>
              <a:gd name="connsiteY1" fmla="*/ 0 h 1789167"/>
              <a:gd name="connsiteX2" fmla="*/ 921742 w 2633548"/>
              <a:gd name="connsiteY2" fmla="*/ 0 h 1789167"/>
              <a:gd name="connsiteX3" fmla="*/ 1501122 w 2633548"/>
              <a:gd name="connsiteY3" fmla="*/ 0 h 1789167"/>
              <a:gd name="connsiteX4" fmla="*/ 2080503 w 2633548"/>
              <a:gd name="connsiteY4" fmla="*/ 0 h 1789167"/>
              <a:gd name="connsiteX5" fmla="*/ 2633548 w 2633548"/>
              <a:gd name="connsiteY5" fmla="*/ 0 h 1789167"/>
              <a:gd name="connsiteX6" fmla="*/ 2633548 w 2633548"/>
              <a:gd name="connsiteY6" fmla="*/ 578497 h 1789167"/>
              <a:gd name="connsiteX7" fmla="*/ 2633548 w 2633548"/>
              <a:gd name="connsiteY7" fmla="*/ 1139103 h 1789167"/>
              <a:gd name="connsiteX8" fmla="*/ 2633548 w 2633548"/>
              <a:gd name="connsiteY8" fmla="*/ 1789167 h 1789167"/>
              <a:gd name="connsiteX9" fmla="*/ 2133174 w 2633548"/>
              <a:gd name="connsiteY9" fmla="*/ 1789167 h 1789167"/>
              <a:gd name="connsiteX10" fmla="*/ 1659135 w 2633548"/>
              <a:gd name="connsiteY10" fmla="*/ 1789167 h 1789167"/>
              <a:gd name="connsiteX11" fmla="*/ 1079755 w 2633548"/>
              <a:gd name="connsiteY11" fmla="*/ 1789167 h 1789167"/>
              <a:gd name="connsiteX12" fmla="*/ 579381 w 2633548"/>
              <a:gd name="connsiteY12" fmla="*/ 1789167 h 1789167"/>
              <a:gd name="connsiteX13" fmla="*/ 0 w 2633548"/>
              <a:gd name="connsiteY13" fmla="*/ 1789167 h 1789167"/>
              <a:gd name="connsiteX14" fmla="*/ 0 w 2633548"/>
              <a:gd name="connsiteY14" fmla="*/ 1192778 h 1789167"/>
              <a:gd name="connsiteX15" fmla="*/ 0 w 2633548"/>
              <a:gd name="connsiteY15" fmla="*/ 650064 h 1789167"/>
              <a:gd name="connsiteX16" fmla="*/ 0 w 2633548"/>
              <a:gd name="connsiteY16" fmla="*/ 0 h 178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33548" h="1789167" fill="none" extrusionOk="0">
                <a:moveTo>
                  <a:pt x="0" y="0"/>
                </a:moveTo>
                <a:cubicBezTo>
                  <a:pt x="191015" y="-6650"/>
                  <a:pt x="232783" y="28746"/>
                  <a:pt x="447703" y="0"/>
                </a:cubicBezTo>
                <a:cubicBezTo>
                  <a:pt x="662623" y="-28746"/>
                  <a:pt x="740074" y="6401"/>
                  <a:pt x="921742" y="0"/>
                </a:cubicBezTo>
                <a:cubicBezTo>
                  <a:pt x="1103410" y="-6401"/>
                  <a:pt x="1333456" y="18368"/>
                  <a:pt x="1501122" y="0"/>
                </a:cubicBezTo>
                <a:cubicBezTo>
                  <a:pt x="1668788" y="-18368"/>
                  <a:pt x="1873345" y="49971"/>
                  <a:pt x="2080503" y="0"/>
                </a:cubicBezTo>
                <a:cubicBezTo>
                  <a:pt x="2287661" y="-49971"/>
                  <a:pt x="2415827" y="27259"/>
                  <a:pt x="2633548" y="0"/>
                </a:cubicBezTo>
                <a:cubicBezTo>
                  <a:pt x="2701371" y="172290"/>
                  <a:pt x="2630393" y="339172"/>
                  <a:pt x="2633548" y="578497"/>
                </a:cubicBezTo>
                <a:cubicBezTo>
                  <a:pt x="2636703" y="817822"/>
                  <a:pt x="2568271" y="897344"/>
                  <a:pt x="2633548" y="1139103"/>
                </a:cubicBezTo>
                <a:cubicBezTo>
                  <a:pt x="2698825" y="1380862"/>
                  <a:pt x="2610441" y="1637382"/>
                  <a:pt x="2633548" y="1789167"/>
                </a:cubicBezTo>
                <a:cubicBezTo>
                  <a:pt x="2481327" y="1793537"/>
                  <a:pt x="2381872" y="1761080"/>
                  <a:pt x="2133174" y="1789167"/>
                </a:cubicBezTo>
                <a:cubicBezTo>
                  <a:pt x="1884476" y="1817254"/>
                  <a:pt x="1840510" y="1777465"/>
                  <a:pt x="1659135" y="1789167"/>
                </a:cubicBezTo>
                <a:cubicBezTo>
                  <a:pt x="1477760" y="1800869"/>
                  <a:pt x="1357884" y="1759276"/>
                  <a:pt x="1079755" y="1789167"/>
                </a:cubicBezTo>
                <a:cubicBezTo>
                  <a:pt x="801626" y="1819058"/>
                  <a:pt x="773712" y="1771333"/>
                  <a:pt x="579381" y="1789167"/>
                </a:cubicBezTo>
                <a:cubicBezTo>
                  <a:pt x="385050" y="1807001"/>
                  <a:pt x="131042" y="1767040"/>
                  <a:pt x="0" y="1789167"/>
                </a:cubicBezTo>
                <a:cubicBezTo>
                  <a:pt x="-5531" y="1591723"/>
                  <a:pt x="47456" y="1420317"/>
                  <a:pt x="0" y="1192778"/>
                </a:cubicBezTo>
                <a:cubicBezTo>
                  <a:pt x="-47456" y="965239"/>
                  <a:pt x="29464" y="783048"/>
                  <a:pt x="0" y="650064"/>
                </a:cubicBezTo>
                <a:cubicBezTo>
                  <a:pt x="-29464" y="517080"/>
                  <a:pt x="64846" y="169851"/>
                  <a:pt x="0" y="0"/>
                </a:cubicBezTo>
                <a:close/>
              </a:path>
              <a:path w="2633548" h="1789167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8462" y="59833"/>
                  <a:pt x="2080503" y="0"/>
                </a:cubicBezTo>
                <a:cubicBezTo>
                  <a:pt x="2342544" y="-59833"/>
                  <a:pt x="2371323" y="23622"/>
                  <a:pt x="2633548" y="0"/>
                </a:cubicBezTo>
                <a:cubicBezTo>
                  <a:pt x="2666389" y="222490"/>
                  <a:pt x="2614852" y="441620"/>
                  <a:pt x="2633548" y="632172"/>
                </a:cubicBezTo>
                <a:cubicBezTo>
                  <a:pt x="2652244" y="822724"/>
                  <a:pt x="2577530" y="1065045"/>
                  <a:pt x="2633548" y="1174886"/>
                </a:cubicBezTo>
                <a:cubicBezTo>
                  <a:pt x="2689566" y="1284727"/>
                  <a:pt x="2621806" y="1582594"/>
                  <a:pt x="2633548" y="1789167"/>
                </a:cubicBezTo>
                <a:cubicBezTo>
                  <a:pt x="2388890" y="1799998"/>
                  <a:pt x="2268730" y="1741341"/>
                  <a:pt x="2133174" y="1789167"/>
                </a:cubicBezTo>
                <a:cubicBezTo>
                  <a:pt x="1997618" y="1836993"/>
                  <a:pt x="1788114" y="1757522"/>
                  <a:pt x="1632800" y="1789167"/>
                </a:cubicBezTo>
                <a:cubicBezTo>
                  <a:pt x="1477486" y="1820812"/>
                  <a:pt x="1372387" y="1764385"/>
                  <a:pt x="1158761" y="1789167"/>
                </a:cubicBezTo>
                <a:cubicBezTo>
                  <a:pt x="945135" y="1813949"/>
                  <a:pt x="739330" y="1756287"/>
                  <a:pt x="605716" y="1789167"/>
                </a:cubicBezTo>
                <a:cubicBezTo>
                  <a:pt x="472103" y="1822047"/>
                  <a:pt x="222763" y="1780708"/>
                  <a:pt x="0" y="1789167"/>
                </a:cubicBezTo>
                <a:cubicBezTo>
                  <a:pt x="-28018" y="1578730"/>
                  <a:pt x="70405" y="1445025"/>
                  <a:pt x="0" y="1156995"/>
                </a:cubicBezTo>
                <a:cubicBezTo>
                  <a:pt x="-70405" y="868965"/>
                  <a:pt x="31519" y="848352"/>
                  <a:pt x="0" y="560606"/>
                </a:cubicBezTo>
                <a:cubicBezTo>
                  <a:pt x="-31519" y="272860"/>
                  <a:pt x="39646" y="165802"/>
                  <a:pt x="0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#USS1</a:t>
            </a:r>
            <a:endParaRPr lang="el-GR" sz="1000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2.2.3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</a:t>
            </a:r>
            <a:r>
              <a:rPr lang="el-GR" sz="1050" b="1" dirty="0">
                <a:solidFill>
                  <a:schemeClr val="tx1"/>
                </a:solidFill>
              </a:rPr>
              <a:t> Που αλλού θα μπορέσει να δώσει λύσεις αυτή η εφαρμογή;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</a:t>
            </a:r>
            <a:r>
              <a:rPr lang="en-US" sz="1050" b="1" dirty="0">
                <a:solidFill>
                  <a:schemeClr val="tx1"/>
                </a:solidFill>
              </a:rPr>
              <a:t> Product Owner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Στον οδηγό περιγράφουμε προβλήματα στα οποία η εφαρμογή αυτή μπορεί να βοηθήσει στη λύση τους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 24/1/2022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 26/1/2022</a:t>
            </a:r>
          </a:p>
        </p:txBody>
      </p:sp>
    </p:spTree>
    <p:extLst>
      <p:ext uri="{BB962C8B-B14F-4D97-AF65-F5344CB8AC3E}">
        <p14:creationId xmlns:p14="http://schemas.microsoft.com/office/powerpoint/2010/main" val="2873338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8C2CAD83-BEFC-4E29-AE9D-354E6C927532}"/>
              </a:ext>
            </a:extLst>
          </p:cNvPr>
          <p:cNvSpPr/>
          <p:nvPr/>
        </p:nvSpPr>
        <p:spPr>
          <a:xfrm>
            <a:off x="106438" y="95536"/>
            <a:ext cx="11527056" cy="5048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MoSCoW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Prioritization Tool</a:t>
            </a:r>
            <a:endParaRPr lang="el-G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Ευθεία γραμμή σύνδεσης 4">
            <a:extLst>
              <a:ext uri="{FF2B5EF4-FFF2-40B4-BE49-F238E27FC236}">
                <a16:creationId xmlns:a16="http://schemas.microsoft.com/office/drawing/2014/main" id="{1AE7E323-55FD-4F0B-AA76-96EFAA1CA2DA}"/>
              </a:ext>
            </a:extLst>
          </p:cNvPr>
          <p:cNvCxnSpPr>
            <a:cxnSpLocks/>
          </p:cNvCxnSpPr>
          <p:nvPr/>
        </p:nvCxnSpPr>
        <p:spPr>
          <a:xfrm>
            <a:off x="166991" y="5972783"/>
            <a:ext cx="1185801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Ευθεία γραμμή σύνδεσης 10">
            <a:extLst>
              <a:ext uri="{FF2B5EF4-FFF2-40B4-BE49-F238E27FC236}">
                <a16:creationId xmlns:a16="http://schemas.microsoft.com/office/drawing/2014/main" id="{DDF59A71-4530-4C77-B825-E2F96A18FCB1}"/>
              </a:ext>
            </a:extLst>
          </p:cNvPr>
          <p:cNvCxnSpPr>
            <a:cxnSpLocks/>
          </p:cNvCxnSpPr>
          <p:nvPr/>
        </p:nvCxnSpPr>
        <p:spPr>
          <a:xfrm flipH="1">
            <a:off x="11744528" y="191311"/>
            <a:ext cx="71336" cy="64753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F9BAC137-CEE0-456A-9594-36DDF7A069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606" y="6351448"/>
            <a:ext cx="573887" cy="365125"/>
          </a:xfrm>
          <a:prstGeom prst="rect">
            <a:avLst/>
          </a:prstGeom>
        </p:spPr>
      </p:pic>
      <p:pic>
        <p:nvPicPr>
          <p:cNvPr id="17" name="Picture 2" descr="University of Piraeus">
            <a:extLst>
              <a:ext uri="{FF2B5EF4-FFF2-40B4-BE49-F238E27FC236}">
                <a16:creationId xmlns:a16="http://schemas.microsoft.com/office/drawing/2014/main" id="{48AB3CCD-172B-4870-8C10-04D342F862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106437" y="6259650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EAAAACF-FF29-4818-95C6-C09E8E4077B0}"/>
              </a:ext>
            </a:extLst>
          </p:cNvPr>
          <p:cNvSpPr txBox="1">
            <a:spLocks/>
          </p:cNvSpPr>
          <p:nvPr/>
        </p:nvSpPr>
        <p:spPr>
          <a:xfrm>
            <a:off x="473861" y="6247445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A6BD18-4973-44F3-8599-809466A8218A}"/>
              </a:ext>
            </a:extLst>
          </p:cNvPr>
          <p:cNvSpPr txBox="1"/>
          <p:nvPr/>
        </p:nvSpPr>
        <p:spPr>
          <a:xfrm>
            <a:off x="222509" y="5574443"/>
            <a:ext cx="11466502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Won’t Have</a:t>
            </a:r>
            <a:endParaRPr lang="el-GR" sz="1600" dirty="0"/>
          </a:p>
        </p:txBody>
      </p:sp>
      <p:sp>
        <p:nvSpPr>
          <p:cNvPr id="12" name="Ορθογώνιο 14">
            <a:extLst>
              <a:ext uri="{FF2B5EF4-FFF2-40B4-BE49-F238E27FC236}">
                <a16:creationId xmlns:a16="http://schemas.microsoft.com/office/drawing/2014/main" id="{A7F0D3B6-0C41-4AC4-A44B-7550DD8A2D3B}"/>
              </a:ext>
            </a:extLst>
          </p:cNvPr>
          <p:cNvSpPr/>
          <p:nvPr/>
        </p:nvSpPr>
        <p:spPr>
          <a:xfrm>
            <a:off x="1034738" y="1186977"/>
            <a:ext cx="2633548" cy="1824974"/>
          </a:xfrm>
          <a:custGeom>
            <a:avLst/>
            <a:gdLst>
              <a:gd name="connsiteX0" fmla="*/ 0 w 2633548"/>
              <a:gd name="connsiteY0" fmla="*/ 0 h 1824974"/>
              <a:gd name="connsiteX1" fmla="*/ 447703 w 2633548"/>
              <a:gd name="connsiteY1" fmla="*/ 0 h 1824974"/>
              <a:gd name="connsiteX2" fmla="*/ 1027084 w 2633548"/>
              <a:gd name="connsiteY2" fmla="*/ 0 h 1824974"/>
              <a:gd name="connsiteX3" fmla="*/ 1580129 w 2633548"/>
              <a:gd name="connsiteY3" fmla="*/ 0 h 1824974"/>
              <a:gd name="connsiteX4" fmla="*/ 2080503 w 2633548"/>
              <a:gd name="connsiteY4" fmla="*/ 0 h 1824974"/>
              <a:gd name="connsiteX5" fmla="*/ 2633548 w 2633548"/>
              <a:gd name="connsiteY5" fmla="*/ 0 h 1824974"/>
              <a:gd name="connsiteX6" fmla="*/ 2633548 w 2633548"/>
              <a:gd name="connsiteY6" fmla="*/ 474493 h 1824974"/>
              <a:gd name="connsiteX7" fmla="*/ 2633548 w 2633548"/>
              <a:gd name="connsiteY7" fmla="*/ 912487 h 1824974"/>
              <a:gd name="connsiteX8" fmla="*/ 2633548 w 2633548"/>
              <a:gd name="connsiteY8" fmla="*/ 1386980 h 1824974"/>
              <a:gd name="connsiteX9" fmla="*/ 2633548 w 2633548"/>
              <a:gd name="connsiteY9" fmla="*/ 1824974 h 1824974"/>
              <a:gd name="connsiteX10" fmla="*/ 2133174 w 2633548"/>
              <a:gd name="connsiteY10" fmla="*/ 1824974 h 1824974"/>
              <a:gd name="connsiteX11" fmla="*/ 1632800 w 2633548"/>
              <a:gd name="connsiteY11" fmla="*/ 1824974 h 1824974"/>
              <a:gd name="connsiteX12" fmla="*/ 1106090 w 2633548"/>
              <a:gd name="connsiteY12" fmla="*/ 1824974 h 1824974"/>
              <a:gd name="connsiteX13" fmla="*/ 553045 w 2633548"/>
              <a:gd name="connsiteY13" fmla="*/ 1824974 h 1824974"/>
              <a:gd name="connsiteX14" fmla="*/ 0 w 2633548"/>
              <a:gd name="connsiteY14" fmla="*/ 1824974 h 1824974"/>
              <a:gd name="connsiteX15" fmla="*/ 0 w 2633548"/>
              <a:gd name="connsiteY15" fmla="*/ 1332231 h 1824974"/>
              <a:gd name="connsiteX16" fmla="*/ 0 w 2633548"/>
              <a:gd name="connsiteY16" fmla="*/ 894237 h 1824974"/>
              <a:gd name="connsiteX17" fmla="*/ 0 w 2633548"/>
              <a:gd name="connsiteY17" fmla="*/ 401494 h 1824974"/>
              <a:gd name="connsiteX18" fmla="*/ 0 w 2633548"/>
              <a:gd name="connsiteY18" fmla="*/ 0 h 182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8" h="1824974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7313" y="19688"/>
                  <a:pt x="2080503" y="0"/>
                </a:cubicBezTo>
                <a:cubicBezTo>
                  <a:pt x="2193693" y="-19688"/>
                  <a:pt x="2490218" y="51846"/>
                  <a:pt x="2633548" y="0"/>
                </a:cubicBezTo>
                <a:cubicBezTo>
                  <a:pt x="2638960" y="156221"/>
                  <a:pt x="2608025" y="328143"/>
                  <a:pt x="2633548" y="474493"/>
                </a:cubicBezTo>
                <a:cubicBezTo>
                  <a:pt x="2659071" y="620843"/>
                  <a:pt x="2599217" y="810901"/>
                  <a:pt x="2633548" y="912487"/>
                </a:cubicBezTo>
                <a:cubicBezTo>
                  <a:pt x="2667879" y="1014073"/>
                  <a:pt x="2608098" y="1225890"/>
                  <a:pt x="2633548" y="1386980"/>
                </a:cubicBezTo>
                <a:cubicBezTo>
                  <a:pt x="2658998" y="1548070"/>
                  <a:pt x="2619683" y="1693410"/>
                  <a:pt x="2633548" y="1824974"/>
                </a:cubicBezTo>
                <a:cubicBezTo>
                  <a:pt x="2520211" y="1860226"/>
                  <a:pt x="2327505" y="1807140"/>
                  <a:pt x="2133174" y="1824974"/>
                </a:cubicBezTo>
                <a:cubicBezTo>
                  <a:pt x="1938843" y="1842808"/>
                  <a:pt x="1779628" y="1822600"/>
                  <a:pt x="1632800" y="1824974"/>
                </a:cubicBezTo>
                <a:cubicBezTo>
                  <a:pt x="1485972" y="1827348"/>
                  <a:pt x="1283647" y="1783270"/>
                  <a:pt x="1106090" y="1824974"/>
                </a:cubicBezTo>
                <a:cubicBezTo>
                  <a:pt x="928533" y="1866678"/>
                  <a:pt x="754149" y="1815022"/>
                  <a:pt x="553045" y="1824974"/>
                </a:cubicBezTo>
                <a:cubicBezTo>
                  <a:pt x="351942" y="1834926"/>
                  <a:pt x="177455" y="1759553"/>
                  <a:pt x="0" y="1824974"/>
                </a:cubicBezTo>
                <a:cubicBezTo>
                  <a:pt x="-19104" y="1626010"/>
                  <a:pt x="42700" y="1430947"/>
                  <a:pt x="0" y="1332231"/>
                </a:cubicBezTo>
                <a:cubicBezTo>
                  <a:pt x="-42700" y="1233515"/>
                  <a:pt x="46274" y="985205"/>
                  <a:pt x="0" y="894237"/>
                </a:cubicBezTo>
                <a:cubicBezTo>
                  <a:pt x="-46274" y="803269"/>
                  <a:pt x="2013" y="608738"/>
                  <a:pt x="0" y="401494"/>
                </a:cubicBezTo>
                <a:cubicBezTo>
                  <a:pt x="-2013" y="194250"/>
                  <a:pt x="4056" y="111915"/>
                  <a:pt x="0" y="0"/>
                </a:cubicBezTo>
                <a:close/>
              </a:path>
              <a:path w="2633548" h="1824974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8462" y="59833"/>
                  <a:pt x="2080503" y="0"/>
                </a:cubicBezTo>
                <a:cubicBezTo>
                  <a:pt x="2342544" y="-59833"/>
                  <a:pt x="2371323" y="23622"/>
                  <a:pt x="2633548" y="0"/>
                </a:cubicBezTo>
                <a:cubicBezTo>
                  <a:pt x="2648603" y="234666"/>
                  <a:pt x="2597925" y="259079"/>
                  <a:pt x="2633548" y="492743"/>
                </a:cubicBezTo>
                <a:cubicBezTo>
                  <a:pt x="2669171" y="726407"/>
                  <a:pt x="2592634" y="801686"/>
                  <a:pt x="2633548" y="894237"/>
                </a:cubicBezTo>
                <a:cubicBezTo>
                  <a:pt x="2674462" y="986788"/>
                  <a:pt x="2576904" y="1264314"/>
                  <a:pt x="2633548" y="1368731"/>
                </a:cubicBezTo>
                <a:cubicBezTo>
                  <a:pt x="2690192" y="1473148"/>
                  <a:pt x="2590142" y="1626017"/>
                  <a:pt x="2633548" y="1824974"/>
                </a:cubicBezTo>
                <a:cubicBezTo>
                  <a:pt x="2432012" y="1879573"/>
                  <a:pt x="2309363" y="1790484"/>
                  <a:pt x="2080503" y="1824974"/>
                </a:cubicBezTo>
                <a:cubicBezTo>
                  <a:pt x="1851643" y="1859464"/>
                  <a:pt x="1820090" y="1800192"/>
                  <a:pt x="1606464" y="1824974"/>
                </a:cubicBezTo>
                <a:cubicBezTo>
                  <a:pt x="1392838" y="1849756"/>
                  <a:pt x="1187033" y="1792094"/>
                  <a:pt x="1053419" y="1824974"/>
                </a:cubicBezTo>
                <a:cubicBezTo>
                  <a:pt x="919806" y="1857854"/>
                  <a:pt x="725720" y="1802735"/>
                  <a:pt x="526710" y="1824974"/>
                </a:cubicBezTo>
                <a:cubicBezTo>
                  <a:pt x="327700" y="1847213"/>
                  <a:pt x="130040" y="1786650"/>
                  <a:pt x="0" y="1824974"/>
                </a:cubicBezTo>
                <a:cubicBezTo>
                  <a:pt x="-12224" y="1664579"/>
                  <a:pt x="35601" y="1561327"/>
                  <a:pt x="0" y="1332231"/>
                </a:cubicBezTo>
                <a:cubicBezTo>
                  <a:pt x="-35601" y="1103135"/>
                  <a:pt x="17631" y="962011"/>
                  <a:pt x="0" y="857738"/>
                </a:cubicBezTo>
                <a:cubicBezTo>
                  <a:pt x="-17631" y="753465"/>
                  <a:pt x="47250" y="611003"/>
                  <a:pt x="0" y="456244"/>
                </a:cubicBezTo>
                <a:cubicBezTo>
                  <a:pt x="-47250" y="301485"/>
                  <a:pt x="33713" y="136978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#USW1</a:t>
            </a:r>
            <a:endParaRPr lang="el-GR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US_ID:1</a:t>
            </a:r>
            <a:r>
              <a:rPr lang="el-GR" sz="1000" b="1" dirty="0">
                <a:solidFill>
                  <a:schemeClr val="tx1"/>
                </a:solidFill>
              </a:rPr>
              <a:t>.2.5</a:t>
            </a:r>
            <a:endParaRPr lang="en-US" sz="1000" b="1" dirty="0">
              <a:solidFill>
                <a:schemeClr val="tx1"/>
              </a:solidFill>
            </a:endParaRPr>
          </a:p>
          <a:p>
            <a:r>
              <a:rPr lang="el-GR" sz="1000" b="1" dirty="0">
                <a:solidFill>
                  <a:schemeClr val="tx1"/>
                </a:solidFill>
              </a:rPr>
              <a:t>Περιγραφή</a:t>
            </a:r>
            <a:r>
              <a:rPr lang="en-GB" sz="1000" b="1" dirty="0">
                <a:solidFill>
                  <a:schemeClr val="tx1"/>
                </a:solidFill>
              </a:rPr>
              <a:t>: M</a:t>
            </a:r>
            <a:r>
              <a:rPr lang="el-GR" sz="1000" b="1" dirty="0">
                <a:solidFill>
                  <a:schemeClr val="tx1"/>
                </a:solidFill>
              </a:rPr>
              <a:t>πορώ να αποθηκέυω τοποθεσίες που είχα επιλέξει παλιότερα?</a:t>
            </a:r>
          </a:p>
          <a:p>
            <a:r>
              <a:rPr lang="el-GR" sz="1000" b="1" dirty="0">
                <a:solidFill>
                  <a:schemeClr val="tx1"/>
                </a:solidFill>
              </a:rPr>
              <a:t>Ονομα/Ρόλος:</a:t>
            </a:r>
            <a:r>
              <a:rPr lang="en-US" sz="1000" b="1" dirty="0">
                <a:solidFill>
                  <a:schemeClr val="tx1"/>
                </a:solidFill>
              </a:rPr>
              <a:t> Developers</a:t>
            </a:r>
            <a:endParaRPr lang="en-GB" sz="1000" b="1" dirty="0">
              <a:solidFill>
                <a:schemeClr val="tx1"/>
              </a:solidFill>
            </a:endParaRPr>
          </a:p>
          <a:p>
            <a:r>
              <a:rPr lang="el-GR" sz="1000" b="1" dirty="0">
                <a:solidFill>
                  <a:schemeClr val="tx1"/>
                </a:solidFill>
              </a:rPr>
              <a:t>Κριτήριο Ολοκλήρωσης: Θα υπάρχει ιστορικό αναζήτησης που θα δείχνει στον χρήστη ποιές τοποθεσίες είχε εισάγει στο </a:t>
            </a:r>
            <a:r>
              <a:rPr lang="en-US" sz="1000" b="1" dirty="0">
                <a:solidFill>
                  <a:schemeClr val="tx1"/>
                </a:solidFill>
              </a:rPr>
              <a:t>search bar.</a:t>
            </a:r>
            <a:endParaRPr lang="el-GR" sz="1000" b="1" dirty="0">
              <a:solidFill>
                <a:schemeClr val="tx1"/>
              </a:solidFill>
            </a:endParaRPr>
          </a:p>
          <a:p>
            <a:r>
              <a:rPr lang="el-GR" sz="1000" b="1" dirty="0" err="1">
                <a:solidFill>
                  <a:schemeClr val="tx1"/>
                </a:solidFill>
              </a:rPr>
              <a:t>Ημ</a:t>
            </a:r>
            <a:r>
              <a:rPr lang="el-GR" sz="1000" b="1" dirty="0">
                <a:solidFill>
                  <a:schemeClr val="tx1"/>
                </a:solidFill>
              </a:rPr>
              <a:t>. Έναρξης: : 22/1/2022</a:t>
            </a:r>
          </a:p>
          <a:p>
            <a:r>
              <a:rPr lang="el-GR" sz="1000" b="1" dirty="0" err="1">
                <a:solidFill>
                  <a:schemeClr val="tx1"/>
                </a:solidFill>
              </a:rPr>
              <a:t>Ημ</a:t>
            </a:r>
            <a:r>
              <a:rPr lang="el-GR" sz="1000" b="1" dirty="0">
                <a:solidFill>
                  <a:schemeClr val="tx1"/>
                </a:solidFill>
              </a:rPr>
              <a:t>. Λήξης: 22/1/2022</a:t>
            </a:r>
          </a:p>
        </p:txBody>
      </p:sp>
      <p:sp>
        <p:nvSpPr>
          <p:cNvPr id="13" name="Ορθογώνιο 14">
            <a:extLst>
              <a:ext uri="{FF2B5EF4-FFF2-40B4-BE49-F238E27FC236}">
                <a16:creationId xmlns:a16="http://schemas.microsoft.com/office/drawing/2014/main" id="{D2976373-78A1-4505-A7DA-0401B8F2F9A1}"/>
              </a:ext>
            </a:extLst>
          </p:cNvPr>
          <p:cNvSpPr/>
          <p:nvPr/>
        </p:nvSpPr>
        <p:spPr>
          <a:xfrm>
            <a:off x="4553192" y="1186977"/>
            <a:ext cx="2633548" cy="1903797"/>
          </a:xfrm>
          <a:custGeom>
            <a:avLst/>
            <a:gdLst>
              <a:gd name="connsiteX0" fmla="*/ 0 w 2633548"/>
              <a:gd name="connsiteY0" fmla="*/ 0 h 1903797"/>
              <a:gd name="connsiteX1" fmla="*/ 447703 w 2633548"/>
              <a:gd name="connsiteY1" fmla="*/ 0 h 1903797"/>
              <a:gd name="connsiteX2" fmla="*/ 1027084 w 2633548"/>
              <a:gd name="connsiteY2" fmla="*/ 0 h 1903797"/>
              <a:gd name="connsiteX3" fmla="*/ 1580129 w 2633548"/>
              <a:gd name="connsiteY3" fmla="*/ 0 h 1903797"/>
              <a:gd name="connsiteX4" fmla="*/ 2080503 w 2633548"/>
              <a:gd name="connsiteY4" fmla="*/ 0 h 1903797"/>
              <a:gd name="connsiteX5" fmla="*/ 2633548 w 2633548"/>
              <a:gd name="connsiteY5" fmla="*/ 0 h 1903797"/>
              <a:gd name="connsiteX6" fmla="*/ 2633548 w 2633548"/>
              <a:gd name="connsiteY6" fmla="*/ 494987 h 1903797"/>
              <a:gd name="connsiteX7" fmla="*/ 2633548 w 2633548"/>
              <a:gd name="connsiteY7" fmla="*/ 951899 h 1903797"/>
              <a:gd name="connsiteX8" fmla="*/ 2633548 w 2633548"/>
              <a:gd name="connsiteY8" fmla="*/ 1446886 h 1903797"/>
              <a:gd name="connsiteX9" fmla="*/ 2633548 w 2633548"/>
              <a:gd name="connsiteY9" fmla="*/ 1903797 h 1903797"/>
              <a:gd name="connsiteX10" fmla="*/ 2133174 w 2633548"/>
              <a:gd name="connsiteY10" fmla="*/ 1903797 h 1903797"/>
              <a:gd name="connsiteX11" fmla="*/ 1632800 w 2633548"/>
              <a:gd name="connsiteY11" fmla="*/ 1903797 h 1903797"/>
              <a:gd name="connsiteX12" fmla="*/ 1106090 w 2633548"/>
              <a:gd name="connsiteY12" fmla="*/ 1903797 h 1903797"/>
              <a:gd name="connsiteX13" fmla="*/ 553045 w 2633548"/>
              <a:gd name="connsiteY13" fmla="*/ 1903797 h 1903797"/>
              <a:gd name="connsiteX14" fmla="*/ 0 w 2633548"/>
              <a:gd name="connsiteY14" fmla="*/ 1903797 h 1903797"/>
              <a:gd name="connsiteX15" fmla="*/ 0 w 2633548"/>
              <a:gd name="connsiteY15" fmla="*/ 1389772 h 1903797"/>
              <a:gd name="connsiteX16" fmla="*/ 0 w 2633548"/>
              <a:gd name="connsiteY16" fmla="*/ 932861 h 1903797"/>
              <a:gd name="connsiteX17" fmla="*/ 0 w 2633548"/>
              <a:gd name="connsiteY17" fmla="*/ 418835 h 1903797"/>
              <a:gd name="connsiteX18" fmla="*/ 0 w 2633548"/>
              <a:gd name="connsiteY18" fmla="*/ 0 h 1903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8" h="1903797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7313" y="19688"/>
                  <a:pt x="2080503" y="0"/>
                </a:cubicBezTo>
                <a:cubicBezTo>
                  <a:pt x="2193693" y="-19688"/>
                  <a:pt x="2490218" y="51846"/>
                  <a:pt x="2633548" y="0"/>
                </a:cubicBezTo>
                <a:cubicBezTo>
                  <a:pt x="2633633" y="163058"/>
                  <a:pt x="2602944" y="299830"/>
                  <a:pt x="2633548" y="494987"/>
                </a:cubicBezTo>
                <a:cubicBezTo>
                  <a:pt x="2664152" y="690144"/>
                  <a:pt x="2581330" y="740327"/>
                  <a:pt x="2633548" y="951899"/>
                </a:cubicBezTo>
                <a:cubicBezTo>
                  <a:pt x="2685766" y="1163471"/>
                  <a:pt x="2613632" y="1254715"/>
                  <a:pt x="2633548" y="1446886"/>
                </a:cubicBezTo>
                <a:cubicBezTo>
                  <a:pt x="2653464" y="1639057"/>
                  <a:pt x="2604947" y="1796509"/>
                  <a:pt x="2633548" y="1903797"/>
                </a:cubicBezTo>
                <a:cubicBezTo>
                  <a:pt x="2520211" y="1939049"/>
                  <a:pt x="2327505" y="1885963"/>
                  <a:pt x="2133174" y="1903797"/>
                </a:cubicBezTo>
                <a:cubicBezTo>
                  <a:pt x="1938843" y="1921631"/>
                  <a:pt x="1779628" y="1901423"/>
                  <a:pt x="1632800" y="1903797"/>
                </a:cubicBezTo>
                <a:cubicBezTo>
                  <a:pt x="1485972" y="1906171"/>
                  <a:pt x="1283647" y="1862093"/>
                  <a:pt x="1106090" y="1903797"/>
                </a:cubicBezTo>
                <a:cubicBezTo>
                  <a:pt x="928533" y="1945501"/>
                  <a:pt x="754149" y="1893845"/>
                  <a:pt x="553045" y="1903797"/>
                </a:cubicBezTo>
                <a:cubicBezTo>
                  <a:pt x="351942" y="1913749"/>
                  <a:pt x="177455" y="1838376"/>
                  <a:pt x="0" y="1903797"/>
                </a:cubicBezTo>
                <a:cubicBezTo>
                  <a:pt x="-57887" y="1651941"/>
                  <a:pt x="2809" y="1516803"/>
                  <a:pt x="0" y="1389772"/>
                </a:cubicBezTo>
                <a:cubicBezTo>
                  <a:pt x="-2809" y="1262741"/>
                  <a:pt x="34149" y="1093286"/>
                  <a:pt x="0" y="932861"/>
                </a:cubicBezTo>
                <a:cubicBezTo>
                  <a:pt x="-34149" y="772436"/>
                  <a:pt x="28751" y="655344"/>
                  <a:pt x="0" y="418835"/>
                </a:cubicBezTo>
                <a:cubicBezTo>
                  <a:pt x="-28751" y="182326"/>
                  <a:pt x="10628" y="84711"/>
                  <a:pt x="0" y="0"/>
                </a:cubicBezTo>
                <a:close/>
              </a:path>
              <a:path w="2633548" h="1903797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8462" y="59833"/>
                  <a:pt x="2080503" y="0"/>
                </a:cubicBezTo>
                <a:cubicBezTo>
                  <a:pt x="2342544" y="-59833"/>
                  <a:pt x="2371323" y="23622"/>
                  <a:pt x="2633548" y="0"/>
                </a:cubicBezTo>
                <a:cubicBezTo>
                  <a:pt x="2650197" y="107242"/>
                  <a:pt x="2586236" y="280996"/>
                  <a:pt x="2633548" y="514025"/>
                </a:cubicBezTo>
                <a:cubicBezTo>
                  <a:pt x="2680860" y="747055"/>
                  <a:pt x="2608083" y="725053"/>
                  <a:pt x="2633548" y="932861"/>
                </a:cubicBezTo>
                <a:cubicBezTo>
                  <a:pt x="2659013" y="1140669"/>
                  <a:pt x="2631946" y="1303124"/>
                  <a:pt x="2633548" y="1427848"/>
                </a:cubicBezTo>
                <a:cubicBezTo>
                  <a:pt x="2635150" y="1552572"/>
                  <a:pt x="2589982" y="1772179"/>
                  <a:pt x="2633548" y="1903797"/>
                </a:cubicBezTo>
                <a:cubicBezTo>
                  <a:pt x="2432012" y="1958396"/>
                  <a:pt x="2309363" y="1869307"/>
                  <a:pt x="2080503" y="1903797"/>
                </a:cubicBezTo>
                <a:cubicBezTo>
                  <a:pt x="1851643" y="1938287"/>
                  <a:pt x="1820090" y="1879015"/>
                  <a:pt x="1606464" y="1903797"/>
                </a:cubicBezTo>
                <a:cubicBezTo>
                  <a:pt x="1392838" y="1928579"/>
                  <a:pt x="1187033" y="1870917"/>
                  <a:pt x="1053419" y="1903797"/>
                </a:cubicBezTo>
                <a:cubicBezTo>
                  <a:pt x="919806" y="1936677"/>
                  <a:pt x="725720" y="1881558"/>
                  <a:pt x="526710" y="1903797"/>
                </a:cubicBezTo>
                <a:cubicBezTo>
                  <a:pt x="327700" y="1926036"/>
                  <a:pt x="130040" y="1865473"/>
                  <a:pt x="0" y="1903797"/>
                </a:cubicBezTo>
                <a:cubicBezTo>
                  <a:pt x="-56838" y="1756605"/>
                  <a:pt x="40368" y="1615284"/>
                  <a:pt x="0" y="1389772"/>
                </a:cubicBezTo>
                <a:cubicBezTo>
                  <a:pt x="-40368" y="1164260"/>
                  <a:pt x="16088" y="1006702"/>
                  <a:pt x="0" y="894785"/>
                </a:cubicBezTo>
                <a:cubicBezTo>
                  <a:pt x="-16088" y="782868"/>
                  <a:pt x="43489" y="630907"/>
                  <a:pt x="0" y="475949"/>
                </a:cubicBezTo>
                <a:cubicBezTo>
                  <a:pt x="-43489" y="320991"/>
                  <a:pt x="19130" y="17717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#USW1</a:t>
            </a:r>
            <a:endParaRPr lang="el-GR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US_ID:</a:t>
            </a:r>
            <a:r>
              <a:rPr lang="el-GR" sz="1000" b="1" dirty="0">
                <a:solidFill>
                  <a:schemeClr val="tx1"/>
                </a:solidFill>
              </a:rPr>
              <a:t>1.3.3</a:t>
            </a:r>
            <a:endParaRPr lang="en-US" sz="1000" b="1" dirty="0">
              <a:solidFill>
                <a:schemeClr val="tx1"/>
              </a:solidFill>
            </a:endParaRPr>
          </a:p>
          <a:p>
            <a:r>
              <a:rPr lang="el-GR" sz="1000" b="1" dirty="0">
                <a:solidFill>
                  <a:schemeClr val="tx1"/>
                </a:solidFill>
              </a:rPr>
              <a:t>Περιγραφή</a:t>
            </a:r>
            <a:r>
              <a:rPr lang="en-GB" sz="1000" b="1" dirty="0">
                <a:solidFill>
                  <a:schemeClr val="tx1"/>
                </a:solidFill>
              </a:rPr>
              <a:t>: </a:t>
            </a:r>
            <a:r>
              <a:rPr lang="el-GR" sz="1000" b="1" dirty="0">
                <a:solidFill>
                  <a:schemeClr val="tx1"/>
                </a:solidFill>
              </a:rPr>
              <a:t>Θέλω να μεταβώ σε μια τυχαία θέση στον χάρτη.</a:t>
            </a:r>
          </a:p>
          <a:p>
            <a:r>
              <a:rPr lang="el-GR" sz="1000" b="1" dirty="0">
                <a:solidFill>
                  <a:schemeClr val="tx1"/>
                </a:solidFill>
              </a:rPr>
              <a:t>Ονομα/Ρόλος:</a:t>
            </a:r>
            <a:r>
              <a:rPr lang="en-US" sz="1000" b="1" dirty="0">
                <a:solidFill>
                  <a:schemeClr val="tx1"/>
                </a:solidFill>
              </a:rPr>
              <a:t> Developers</a:t>
            </a:r>
            <a:endParaRPr lang="en-GB" sz="1000" b="1" dirty="0">
              <a:solidFill>
                <a:schemeClr val="tx1"/>
              </a:solidFill>
            </a:endParaRPr>
          </a:p>
          <a:p>
            <a:r>
              <a:rPr lang="el-GR" sz="1000" b="1" dirty="0">
                <a:solidFill>
                  <a:schemeClr val="tx1"/>
                </a:solidFill>
              </a:rPr>
              <a:t>Κριτήριο Ολοκλήρωσης: Ο χρήστης θα μπορεί να καρφιτσώσει οποιαδήποτε τοποθεσία στον χάρτη που θέλει να μεταβεί , και να εμφανιστεί έπειτα η διαδρομή.</a:t>
            </a:r>
          </a:p>
          <a:p>
            <a:r>
              <a:rPr lang="el-GR" sz="1000" b="1" dirty="0">
                <a:solidFill>
                  <a:schemeClr val="tx1"/>
                </a:solidFill>
              </a:rPr>
              <a:t>Ημ. Έναρξης: 22/1/2022</a:t>
            </a:r>
          </a:p>
          <a:p>
            <a:r>
              <a:rPr lang="el-GR" sz="1000" b="1" dirty="0">
                <a:solidFill>
                  <a:schemeClr val="tx1"/>
                </a:solidFill>
              </a:rPr>
              <a:t>Ημ. Λήξης: 23/1/2022</a:t>
            </a:r>
          </a:p>
          <a:p>
            <a:endParaRPr lang="el-GR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CC102AE-2C87-45D1-8671-2DB35F5D4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04F2B13-634E-4981-8787-53C36848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4A2770F-EC37-4C6D-AF2E-4C627D59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AF23D8E-4428-4843-9AED-EB6F2118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2EF4188-48A8-4B39-ABE7-0BB04E010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E0A877F-1F7D-4FF1-A9FC-E241322BD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D098F9C-4191-478C-BA3F-F91330FA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1B8C79F-AE9B-4C98-80BA-22D6CB799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BB4B37A-4DA6-4751-8A4F-BDD49DE82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BDE79CE-1525-4410-9E5E-943FFF3FB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A66FA12-7AC6-45DB-851F-C05B980B4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8F6784E-F83E-4CE8-A535-394503ABE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46C37B5-5333-46F6-A306-A5DA69EA4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D81EBC-F02B-4676-BD19-32CE34494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12D4645-1213-45DD-9C45-EF3DB6320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BE23053-C167-49AA-8930-08DD2C0BA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2A32F82-F4F6-4868-9657-99747918F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5ED0F55-FDB0-4995-8333-D9231BDC7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1BEC92D-46AB-4AA4-A94B-88496BE48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32E4197-8221-4F7C-92CE-CD83D0A9D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BDB4C14-DE46-4F94-B655-80B6ACCF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6515E4D-1037-431C-BCD9-3E724CBFF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CBF35AE-07C8-48AF-9CD0-62C0F8908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B698526-9971-4674-81FD-285F4E558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200789B-A8DE-41E5-B0F0-8FE0EE357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3EDEFF-CCCD-45BA-AC62-3D5E67203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D9B8D6D-E48B-49A5-A953-D4E530AB6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AFFBE7D-6816-492B-A638-798A78CDD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45F3BEE-01E6-4031-A09D-B2408B62B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376FC9D-3995-440A-9BAA-4EBA06719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7593D24-05C3-486E-B1EE-7E8DE3A7E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A541A72-3242-4354-B1FF-3FB97487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C1E52974-0263-4BDD-95DB-8EB12D369A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71" b="96903" l="7125" r="90500">
                        <a14:foregroundMark x1="19500" y1="21018" x2="19500" y2="21018"/>
                        <a14:foregroundMark x1="20000" y1="22566" x2="20000" y2="22566"/>
                        <a14:foregroundMark x1="20000" y1="23894" x2="19875" y2="27876"/>
                        <a14:foregroundMark x1="19750" y1="29204" x2="19625" y2="36726"/>
                        <a14:foregroundMark x1="20250" y1="37832" x2="20625" y2="38053"/>
                        <a14:foregroundMark x1="29625" y1="39381" x2="29625" y2="39381"/>
                        <a14:foregroundMark x1="62375" y1="20133" x2="62375" y2="20133"/>
                        <a14:foregroundMark x1="59500" y1="14602" x2="59500" y2="14602"/>
                        <a14:foregroundMark x1="59375" y1="15708" x2="59125" y2="23009"/>
                        <a14:foregroundMark x1="58875" y1="24779" x2="58500" y2="37168"/>
                        <a14:foregroundMark x1="58500" y1="37389" x2="58250" y2="38496"/>
                        <a14:foregroundMark x1="54625" y1="45133" x2="54625" y2="45133"/>
                        <a14:foregroundMark x1="57125" y1="47124" x2="57125" y2="47124"/>
                        <a14:foregroundMark x1="57625" y1="47124" x2="57875" y2="44469"/>
                        <a14:foregroundMark x1="57250" y1="39159" x2="57250" y2="38496"/>
                        <a14:foregroundMark x1="56875" y1="35841" x2="56875" y2="35841"/>
                        <a14:foregroundMark x1="56500" y1="28319" x2="56875" y2="26106"/>
                        <a14:foregroundMark x1="56625" y1="21681" x2="56875" y2="19248"/>
                        <a14:foregroundMark x1="56625" y1="16150" x2="56625" y2="16150"/>
                        <a14:foregroundMark x1="55625" y1="16372" x2="55625" y2="17478"/>
                        <a14:foregroundMark x1="55625" y1="27212" x2="55625" y2="28540"/>
                        <a14:foregroundMark x1="55375" y1="29646" x2="55000" y2="32301"/>
                        <a14:foregroundMark x1="54500" y1="38938" x2="54875" y2="42257"/>
                        <a14:foregroundMark x1="55125" y1="48894" x2="55125" y2="48894"/>
                        <a14:foregroundMark x1="54375" y1="51106" x2="54375" y2="51106"/>
                        <a14:foregroundMark x1="83500" y1="51106" x2="83500" y2="51106"/>
                        <a14:foregroundMark x1="84625" y1="50221" x2="84625" y2="50221"/>
                        <a14:foregroundMark x1="57500" y1="13053" x2="57125" y2="12389"/>
                        <a14:foregroundMark x1="57000" y1="11504" x2="57000" y2="11504"/>
                        <a14:foregroundMark x1="55000" y1="10841" x2="55000" y2="10841"/>
                        <a14:foregroundMark x1="55125" y1="16814" x2="55125" y2="16814"/>
                        <a14:foregroundMark x1="54750" y1="14381" x2="54750" y2="14381"/>
                        <a14:foregroundMark x1="54375" y1="12611" x2="54375" y2="12611"/>
                        <a14:foregroundMark x1="73500" y1="11947" x2="73500" y2="11947"/>
                        <a14:foregroundMark x1="71750" y1="10841" x2="71750" y2="10841"/>
                        <a14:foregroundMark x1="74000" y1="10841" x2="74000" y2="10841"/>
                        <a14:foregroundMark x1="70000" y1="11062" x2="70000" y2="11062"/>
                        <a14:foregroundMark x1="84250" y1="50000" x2="84250" y2="50000"/>
                        <a14:foregroundMark x1="85500" y1="45796" x2="85500" y2="45796"/>
                        <a14:foregroundMark x1="85125" y1="32522" x2="85125" y2="32522"/>
                        <a14:foregroundMark x1="85375" y1="30973" x2="85375" y2="30973"/>
                        <a14:foregroundMark x1="85500" y1="28097" x2="85375" y2="27434"/>
                        <a14:foregroundMark x1="85250" y1="24558" x2="85250" y2="24558"/>
                        <a14:foregroundMark x1="85375" y1="19469" x2="85375" y2="22345"/>
                        <a14:foregroundMark x1="85375" y1="15708" x2="85375" y2="15708"/>
                        <a14:foregroundMark x1="86000" y1="24779" x2="86000" y2="25221"/>
                        <a14:foregroundMark x1="19125" y1="35619" x2="19125" y2="35619"/>
                        <a14:foregroundMark x1="19500" y1="36726" x2="19875" y2="36947"/>
                        <a14:foregroundMark x1="27750" y1="39602" x2="27750" y2="39602"/>
                        <a14:foregroundMark x1="34000" y1="30973" x2="34000" y2="30973"/>
                        <a14:foregroundMark x1="34250" y1="25885" x2="34250" y2="25885"/>
                        <a14:foregroundMark x1="31625" y1="21018" x2="31625" y2="21018"/>
                        <a14:foregroundMark x1="17750" y1="80531" x2="17750" y2="80531"/>
                        <a14:foregroundMark x1="16250" y1="77655" x2="16250" y2="77655"/>
                        <a14:foregroundMark x1="17250" y1="78761" x2="17250" y2="78761"/>
                        <a14:foregroundMark x1="16875" y1="77655" x2="16875" y2="77655"/>
                        <a14:foregroundMark x1="16875" y1="77655" x2="16250" y2="80310"/>
                        <a14:foregroundMark x1="16250" y1="82080" x2="16250" y2="82080"/>
                        <a14:foregroundMark x1="16250" y1="82965" x2="17000" y2="85841"/>
                        <a14:foregroundMark x1="17500" y1="86062" x2="18250" y2="86504"/>
                        <a14:foregroundMark x1="19125" y1="87168" x2="19125" y2="87168"/>
                        <a14:foregroundMark x1="22000" y1="88053" x2="22000" y2="88053"/>
                        <a14:foregroundMark x1="24000" y1="80310" x2="24000" y2="80310"/>
                        <a14:foregroundMark x1="22625" y1="82965" x2="22500" y2="83628"/>
                        <a14:foregroundMark x1="22375" y1="84956" x2="22875" y2="89381"/>
                        <a14:foregroundMark x1="23750" y1="89602" x2="24125" y2="90044"/>
                        <a14:foregroundMark x1="10250" y1="82965" x2="10250" y2="82965"/>
                        <a14:foregroundMark x1="9875" y1="78982" x2="11000" y2="80088"/>
                        <a14:foregroundMark x1="12625" y1="82301" x2="12625" y2="84071"/>
                        <a14:foregroundMark x1="12500" y1="85619" x2="11875" y2="88053"/>
                        <a14:foregroundMark x1="14000" y1="88717" x2="14000" y2="88717"/>
                        <a14:foregroundMark x1="29625" y1="73451" x2="29625" y2="73451"/>
                        <a14:foregroundMark x1="32750" y1="72788" x2="32750" y2="72788"/>
                        <a14:foregroundMark x1="34750" y1="69690" x2="34250" y2="69469"/>
                        <a14:foregroundMark x1="32750" y1="69027" x2="32375" y2="69690"/>
                        <a14:foregroundMark x1="32000" y1="73894" x2="32000" y2="75221"/>
                        <a14:foregroundMark x1="35625" y1="80973" x2="35625" y2="80973"/>
                        <a14:foregroundMark x1="33875" y1="82743" x2="33750" y2="84513"/>
                        <a14:foregroundMark x1="33875" y1="86283" x2="34500" y2="87611"/>
                        <a14:foregroundMark x1="36375" y1="89602" x2="36375" y2="89602"/>
                        <a14:foregroundMark x1="37250" y1="81416" x2="37250" y2="81416"/>
                        <a14:foregroundMark x1="37250" y1="81637" x2="37000" y2="85841"/>
                        <a14:foregroundMark x1="37000" y1="86062" x2="38375" y2="87168"/>
                        <a14:foregroundMark x1="40250" y1="88274" x2="40250" y2="88274"/>
                        <a14:foregroundMark x1="41125" y1="88274" x2="42125" y2="89381"/>
                        <a14:foregroundMark x1="43625" y1="88053" x2="43625" y2="88053"/>
                        <a14:foregroundMark x1="45250" y1="79867" x2="45250" y2="79867"/>
                        <a14:foregroundMark x1="42375" y1="72566" x2="42375" y2="72566"/>
                        <a14:foregroundMark x1="36250" y1="71018" x2="36250" y2="71018"/>
                        <a14:foregroundMark x1="37625" y1="67699" x2="37625" y2="67699"/>
                        <a14:foregroundMark x1="55750" y1="67920" x2="55750" y2="68584"/>
                        <a14:foregroundMark x1="59250" y1="74115" x2="59250" y2="74115"/>
                        <a14:foregroundMark x1="57000" y1="70796" x2="57000" y2="70796"/>
                        <a14:foregroundMark x1="57375" y1="75221" x2="57500" y2="77655"/>
                        <a14:foregroundMark x1="55500" y1="79646" x2="55500" y2="79646"/>
                        <a14:foregroundMark x1="53500" y1="72566" x2="53500" y2="72566"/>
                        <a14:foregroundMark x1="54375" y1="77876" x2="54375" y2="77876"/>
                        <a14:foregroundMark x1="57875" y1="62611" x2="57875" y2="62611"/>
                        <a14:foregroundMark x1="62125" y1="69248" x2="62125" y2="69248"/>
                        <a14:foregroundMark x1="62125" y1="64602" x2="62125" y2="64602"/>
                        <a14:foregroundMark x1="60125" y1="70133" x2="60500" y2="77876"/>
                        <a14:foregroundMark x1="60625" y1="78097" x2="61750" y2="81195"/>
                        <a14:foregroundMark x1="64625" y1="90265" x2="64625" y2="90265"/>
                        <a14:foregroundMark x1="64250" y1="74115" x2="64250" y2="74115"/>
                        <a14:foregroundMark x1="65875" y1="81195" x2="66125" y2="82743"/>
                        <a14:foregroundMark x1="66250" y1="85398" x2="66375" y2="87611"/>
                        <a14:foregroundMark x1="64250" y1="89159" x2="64250" y2="89159"/>
                        <a14:foregroundMark x1="62875" y1="85398" x2="62875" y2="85398"/>
                        <a14:foregroundMark x1="69125" y1="77876" x2="69125" y2="77876"/>
                        <a14:foregroundMark x1="68250" y1="87832" x2="68250" y2="88496"/>
                        <a14:foregroundMark x1="67875" y1="95575" x2="67875" y2="95575"/>
                        <a14:foregroundMark x1="68125" y1="96903" x2="68125" y2="96903"/>
                        <a14:foregroundMark x1="82750" y1="74558" x2="82750" y2="74558"/>
                        <a14:foregroundMark x1="19250" y1="37389" x2="19250" y2="37389"/>
                        <a14:foregroundMark x1="18125" y1="33850" x2="18125" y2="33850"/>
                        <a14:foregroundMark x1="18875" y1="40487" x2="18875" y2="40487"/>
                        <a14:foregroundMark x1="32500" y1="40044" x2="32500" y2="40044"/>
                        <a14:foregroundMark x1="30875" y1="34956" x2="30750" y2="36062"/>
                        <a14:foregroundMark x1="30875" y1="40708" x2="30875" y2="40708"/>
                        <a14:foregroundMark x1="55375" y1="20796" x2="55375" y2="20796"/>
                        <a14:foregroundMark x1="54625" y1="17257" x2="54500" y2="19469"/>
                        <a14:foregroundMark x1="54875" y1="24558" x2="54875" y2="25442"/>
                        <a14:foregroundMark x1="54625" y1="32080" x2="54625" y2="32080"/>
                        <a14:foregroundMark x1="54250" y1="47124" x2="54250" y2="47124"/>
                        <a14:foregroundMark x1="76875" y1="11726" x2="76875" y2="11726"/>
                        <a14:foregroundMark x1="85125" y1="40708" x2="85125" y2="40708"/>
                        <a14:foregroundMark x1="85375" y1="37389" x2="85375" y2="37389"/>
                        <a14:foregroundMark x1="85375" y1="46681" x2="85375" y2="46681"/>
                        <a14:foregroundMark x1="90375" y1="69469" x2="90375" y2="69469"/>
                        <a14:foregroundMark x1="89375" y1="69912" x2="89375" y2="69912"/>
                        <a14:foregroundMark x1="88375" y1="69248" x2="88375" y2="69248"/>
                        <a14:foregroundMark x1="90250" y1="92035" x2="90250" y2="92035"/>
                        <a14:foregroundMark x1="37000" y1="38717" x2="37000" y2="38717"/>
                        <a14:foregroundMark x1="34125" y1="35619" x2="34000" y2="38717"/>
                        <a14:foregroundMark x1="34000" y1="38938" x2="34000" y2="39823"/>
                        <a14:foregroundMark x1="33750" y1="25885" x2="33750" y2="25885"/>
                        <a14:foregroundMark x1="34750" y1="21460" x2="34750" y2="21460"/>
                        <a14:foregroundMark x1="35125" y1="21460" x2="35125" y2="21460"/>
                        <a14:foregroundMark x1="27625" y1="78761" x2="27625" y2="78761"/>
                        <a14:foregroundMark x1="10625" y1="76549" x2="10625" y2="76549"/>
                        <a14:foregroundMark x1="59625" y1="13053" x2="59625" y2="13053"/>
                        <a14:foregroundMark x1="85125" y1="12832" x2="85125" y2="12832"/>
                        <a14:foregroundMark x1="85125" y1="11283" x2="85125" y2="11283"/>
                        <a14:foregroundMark x1="16500" y1="75442" x2="16500" y2="75442"/>
                        <a14:foregroundMark x1="24375" y1="77434" x2="24375" y2="77434"/>
                        <a14:foregroundMark x1="38500" y1="64159" x2="38500" y2="64159"/>
                        <a14:foregroundMark x1="39625" y1="63274" x2="39625" y2="63274"/>
                        <a14:foregroundMark x1="56750" y1="62168" x2="56750" y2="62168"/>
                        <a14:foregroundMark x1="25000" y1="90487" x2="25000" y2="90487"/>
                        <a14:foregroundMark x1="85500" y1="69248" x2="85500" y2="69248"/>
                        <a14:foregroundMark x1="83125" y1="69912" x2="83125" y2="69912"/>
                        <a14:foregroundMark x1="83125" y1="69248" x2="83125" y2="69248"/>
                        <a14:foregroundMark x1="80750" y1="70133" x2="80750" y2="70133"/>
                        <a14:foregroundMark x1="81625" y1="72124" x2="81625" y2="72124"/>
                        <a14:foregroundMark x1="82750" y1="85619" x2="82750" y2="85619"/>
                        <a14:foregroundMark x1="90500" y1="81195" x2="90500" y2="81195"/>
                        <a14:foregroundMark x1="89250" y1="69027" x2="89250" y2="69027"/>
                        <a14:foregroundMark x1="62875" y1="11504" x2="62875" y2="11504"/>
                        <a14:foregroundMark x1="70750" y1="51106" x2="70750" y2="51106"/>
                        <a14:foregroundMark x1="75125" y1="50442" x2="75125" y2="50442"/>
                        <a14:foregroundMark x1="73000" y1="50664" x2="73000" y2="50664"/>
                        <a14:foregroundMark x1="55625" y1="50664" x2="55625" y2="50664"/>
                        <a14:foregroundMark x1="56125" y1="51106" x2="56500" y2="51106"/>
                        <a14:foregroundMark x1="58125" y1="51106" x2="58125" y2="51106"/>
                        <a14:foregroundMark x1="60625" y1="50885" x2="60625" y2="50885"/>
                        <a14:foregroundMark x1="62125" y1="50885" x2="62125" y2="50885"/>
                        <a14:foregroundMark x1="59500" y1="51549" x2="59500" y2="51549"/>
                        <a14:foregroundMark x1="57000" y1="51549" x2="57000" y2="51549"/>
                        <a14:foregroundMark x1="39250" y1="19027" x2="39250" y2="19027"/>
                        <a14:foregroundMark x1="39125" y1="37168" x2="39125" y2="37168"/>
                        <a14:foregroundMark x1="39125" y1="32965" x2="39125" y2="32965"/>
                        <a14:foregroundMark x1="39125" y1="30088" x2="39125" y2="30088"/>
                        <a14:foregroundMark x1="39375" y1="26991" x2="39375" y2="26991"/>
                        <a14:foregroundMark x1="39625" y1="19912" x2="39375" y2="42478"/>
                        <a14:foregroundMark x1="15875" y1="34513" x2="16750" y2="43584"/>
                        <a14:foregroundMark x1="17000" y1="43363" x2="26750" y2="44248"/>
                        <a14:foregroundMark x1="26750" y1="44248" x2="34875" y2="44027"/>
                        <a14:foregroundMark x1="15625" y1="34071" x2="16375" y2="19469"/>
                        <a14:foregroundMark x1="35125" y1="43805" x2="39250" y2="43584"/>
                        <a14:foregroundMark x1="39250" y1="43584" x2="39500" y2="43584"/>
                        <a14:foregroundMark x1="8500" y1="85841" x2="9000" y2="78319"/>
                        <a14:foregroundMark x1="9000" y1="78319" x2="12875" y2="81195"/>
                        <a14:foregroundMark x1="12875" y1="81195" x2="13125" y2="82522"/>
                        <a14:foregroundMark x1="7250" y1="79204" x2="7250" y2="79204"/>
                        <a14:foregroundMark x1="7375" y1="78982" x2="11625" y2="76770"/>
                        <a14:foregroundMark x1="12125" y1="76549" x2="12125" y2="76549"/>
                        <a14:foregroundMark x1="12625" y1="77655" x2="14125" y2="86062"/>
                        <a14:foregroundMark x1="9375" y1="90044" x2="9375" y2="90044"/>
                        <a14:foregroundMark x1="81375" y1="77212" x2="85500" y2="80088"/>
                        <a14:foregroundMark x1="85500" y1="80088" x2="86625" y2="89823"/>
                        <a14:foregroundMark x1="86625" y1="89823" x2="86625" y2="89823"/>
                        <a14:foregroundMark x1="90500" y1="89159" x2="90250" y2="70133"/>
                        <a14:foregroundMark x1="21000" y1="20133" x2="29625" y2="20354"/>
                        <a14:foregroundMark x1="29625" y1="20354" x2="25250" y2="24115"/>
                        <a14:foregroundMark x1="25250" y1="24115" x2="30250" y2="25885"/>
                        <a14:foregroundMark x1="30250" y1="25885" x2="32375" y2="25885"/>
                        <a14:foregroundMark x1="67500" y1="9071" x2="67500" y2="9071"/>
                        <a14:foregroundMark x1="68625" y1="10841" x2="68625" y2="10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3" r="-1" b="-1"/>
          <a:stretch/>
        </p:blipFill>
        <p:spPr>
          <a:xfrm>
            <a:off x="1" y="1552"/>
            <a:ext cx="11973596" cy="6856448"/>
          </a:xfrm>
          <a:custGeom>
            <a:avLst/>
            <a:gdLst/>
            <a:ahLst/>
            <a:cxnLst/>
            <a:rect l="l" t="t" r="r" b="b"/>
            <a:pathLst>
              <a:path w="12168757" h="6856448">
                <a:moveTo>
                  <a:pt x="0" y="0"/>
                </a:moveTo>
                <a:lnTo>
                  <a:pt x="11275572" y="0"/>
                </a:lnTo>
                <a:lnTo>
                  <a:pt x="11279725" y="311311"/>
                </a:lnTo>
                <a:cubicBezTo>
                  <a:pt x="11362648" y="3365106"/>
                  <a:pt x="12638651" y="3558944"/>
                  <a:pt x="11981282" y="6618698"/>
                </a:cubicBezTo>
                <a:lnTo>
                  <a:pt x="11926949" y="6856448"/>
                </a:lnTo>
                <a:lnTo>
                  <a:pt x="0" y="68564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294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B7BE6E-9E05-4D3F-AC6B-036531780A3D}"/>
              </a:ext>
            </a:extLst>
          </p:cNvPr>
          <p:cNvSpPr txBox="1"/>
          <p:nvPr/>
        </p:nvSpPr>
        <p:spPr>
          <a:xfrm>
            <a:off x="614954" y="4777201"/>
            <a:ext cx="11351576" cy="733663"/>
          </a:xfrm>
          <a:prstGeom prst="rightArrow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endParaRPr lang="el-GR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3E177067-5A64-458C-83C4-8699171A61B3}"/>
              </a:ext>
            </a:extLst>
          </p:cNvPr>
          <p:cNvSpPr/>
          <p:nvPr/>
        </p:nvSpPr>
        <p:spPr>
          <a:xfrm flipH="1" flipV="1">
            <a:off x="719846" y="5155948"/>
            <a:ext cx="10856069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endParaRPr sz="2812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7" name="Shape 68">
            <a:extLst>
              <a:ext uri="{FF2B5EF4-FFF2-40B4-BE49-F238E27FC236}">
                <a16:creationId xmlns:a16="http://schemas.microsoft.com/office/drawing/2014/main" id="{1607FFE3-9060-48D6-A95A-5F509C424118}"/>
              </a:ext>
            </a:extLst>
          </p:cNvPr>
          <p:cNvSpPr/>
          <p:nvPr/>
        </p:nvSpPr>
        <p:spPr>
          <a:xfrm flipH="1" flipV="1">
            <a:off x="3025302" y="3686781"/>
            <a:ext cx="13096" cy="1469167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1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hape 68">
            <a:extLst>
              <a:ext uri="{FF2B5EF4-FFF2-40B4-BE49-F238E27FC236}">
                <a16:creationId xmlns:a16="http://schemas.microsoft.com/office/drawing/2014/main" id="{2C7FAC88-2985-45B3-9AD3-CB5F49BA7A7B}"/>
              </a:ext>
            </a:extLst>
          </p:cNvPr>
          <p:cNvSpPr/>
          <p:nvPr/>
        </p:nvSpPr>
        <p:spPr>
          <a:xfrm flipH="1" flipV="1">
            <a:off x="5710262" y="2607368"/>
            <a:ext cx="0" cy="252474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1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hape 68">
            <a:extLst>
              <a:ext uri="{FF2B5EF4-FFF2-40B4-BE49-F238E27FC236}">
                <a16:creationId xmlns:a16="http://schemas.microsoft.com/office/drawing/2014/main" id="{09C47AA8-D668-4B64-AFA8-58E8010A9DCB}"/>
              </a:ext>
            </a:extLst>
          </p:cNvPr>
          <p:cNvSpPr/>
          <p:nvPr/>
        </p:nvSpPr>
        <p:spPr>
          <a:xfrm flipH="1" flipV="1">
            <a:off x="7817659" y="4036978"/>
            <a:ext cx="0" cy="1095137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1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Ορθογώνιο: Στρογγύλεμα γωνιών 15">
            <a:extLst>
              <a:ext uri="{FF2B5EF4-FFF2-40B4-BE49-F238E27FC236}">
                <a16:creationId xmlns:a16="http://schemas.microsoft.com/office/drawing/2014/main" id="{F69FE73F-6CFA-4EFD-89B5-400DF8BCD3DB}"/>
              </a:ext>
            </a:extLst>
          </p:cNvPr>
          <p:cNvSpPr/>
          <p:nvPr/>
        </p:nvSpPr>
        <p:spPr>
          <a:xfrm>
            <a:off x="2107816" y="2855975"/>
            <a:ext cx="1834971" cy="72471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 dirty="0"/>
              <a:t>ΤΗ#1</a:t>
            </a:r>
          </a:p>
          <a:p>
            <a:pPr algn="ctr"/>
            <a:r>
              <a:rPr lang="el-GR" sz="1400" dirty="0"/>
              <a:t>*</a:t>
            </a:r>
            <a:r>
              <a:rPr lang="en-US" sz="1400" dirty="0"/>
              <a:t>Mockup</a:t>
            </a:r>
            <a:endParaRPr lang="el-GR" sz="1400" dirty="0"/>
          </a:p>
        </p:txBody>
      </p:sp>
      <p:sp>
        <p:nvSpPr>
          <p:cNvPr id="17" name="Ορθογώνιο: Στρογγύλεμα γωνιών 16">
            <a:extLst>
              <a:ext uri="{FF2B5EF4-FFF2-40B4-BE49-F238E27FC236}">
                <a16:creationId xmlns:a16="http://schemas.microsoft.com/office/drawing/2014/main" id="{CE348B50-84B8-48C8-967F-D9416BF0D785}"/>
              </a:ext>
            </a:extLst>
          </p:cNvPr>
          <p:cNvSpPr/>
          <p:nvPr/>
        </p:nvSpPr>
        <p:spPr>
          <a:xfrm>
            <a:off x="4674359" y="1702051"/>
            <a:ext cx="1834971" cy="7247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 dirty="0"/>
              <a:t>ΤΗ#2</a:t>
            </a:r>
          </a:p>
          <a:p>
            <a:pPr algn="ctr"/>
            <a:r>
              <a:rPr lang="el-GR" sz="1400" dirty="0"/>
              <a:t>*</a:t>
            </a:r>
            <a:r>
              <a:rPr lang="en-US" sz="1400" dirty="0"/>
              <a:t>Documentation</a:t>
            </a:r>
            <a:endParaRPr lang="el-GR" sz="1400" dirty="0"/>
          </a:p>
        </p:txBody>
      </p:sp>
      <p:sp>
        <p:nvSpPr>
          <p:cNvPr id="18" name="Ορθογώνιο: Στρογγύλεμα γωνιών 17">
            <a:extLst>
              <a:ext uri="{FF2B5EF4-FFF2-40B4-BE49-F238E27FC236}">
                <a16:creationId xmlns:a16="http://schemas.microsoft.com/office/drawing/2014/main" id="{AEF347D8-FB59-4524-A5A3-DD301261D8EB}"/>
              </a:ext>
            </a:extLst>
          </p:cNvPr>
          <p:cNvSpPr/>
          <p:nvPr/>
        </p:nvSpPr>
        <p:spPr>
          <a:xfrm>
            <a:off x="6806401" y="3209714"/>
            <a:ext cx="1834971" cy="7247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 dirty="0"/>
              <a:t>ΤΗ#</a:t>
            </a:r>
            <a:r>
              <a:rPr lang="en-US" sz="1400" dirty="0"/>
              <a:t>3</a:t>
            </a:r>
            <a:endParaRPr lang="el-GR" sz="1400" dirty="0"/>
          </a:p>
          <a:p>
            <a:pPr algn="ctr"/>
            <a:r>
              <a:rPr lang="el-GR" sz="1400" dirty="0"/>
              <a:t>*</a:t>
            </a:r>
            <a:r>
              <a:rPr lang="en-US" sz="1400" dirty="0"/>
              <a:t>Video</a:t>
            </a:r>
            <a:endParaRPr lang="el-G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0FF736-830B-4E67-8945-25602E36DF5C}"/>
              </a:ext>
            </a:extLst>
          </p:cNvPr>
          <p:cNvSpPr txBox="1"/>
          <p:nvPr/>
        </p:nvSpPr>
        <p:spPr>
          <a:xfrm>
            <a:off x="614954" y="4581511"/>
            <a:ext cx="6118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Open Sans" panose="020B0606030504020204" pitchFamily="34" charset="0"/>
              </a:rPr>
              <a:t>Product Roadmap</a:t>
            </a:r>
            <a:endParaRPr lang="el-GR" dirty="0"/>
          </a:p>
        </p:txBody>
      </p:sp>
      <p:pic>
        <p:nvPicPr>
          <p:cNvPr id="14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FB161658-8B27-404B-A57B-29C88D453F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14" y="6392645"/>
            <a:ext cx="573887" cy="365125"/>
          </a:xfrm>
          <a:prstGeom prst="rect">
            <a:avLst/>
          </a:prstGeom>
        </p:spPr>
      </p:pic>
      <p:pic>
        <p:nvPicPr>
          <p:cNvPr id="19" name="Picture 2" descr="University of Piraeus">
            <a:extLst>
              <a:ext uri="{FF2B5EF4-FFF2-40B4-BE49-F238E27FC236}">
                <a16:creationId xmlns:a16="http://schemas.microsoft.com/office/drawing/2014/main" id="{E982D001-BDA0-4CD2-AE5B-95563F77B0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565150" y="6204777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D0C26D2-70C8-4497-9354-312A022B4C73}"/>
              </a:ext>
            </a:extLst>
          </p:cNvPr>
          <p:cNvSpPr txBox="1">
            <a:spLocks/>
          </p:cNvSpPr>
          <p:nvPr/>
        </p:nvSpPr>
        <p:spPr>
          <a:xfrm>
            <a:off x="932574" y="6192572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34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Ορθογώνιο: Στρογγύλεμα γωνιών 15">
            <a:extLst>
              <a:ext uri="{FF2B5EF4-FFF2-40B4-BE49-F238E27FC236}">
                <a16:creationId xmlns:a16="http://schemas.microsoft.com/office/drawing/2014/main" id="{F69FE73F-6CFA-4EFD-89B5-400DF8BCD3DB}"/>
              </a:ext>
            </a:extLst>
          </p:cNvPr>
          <p:cNvSpPr/>
          <p:nvPr/>
        </p:nvSpPr>
        <p:spPr>
          <a:xfrm>
            <a:off x="857502" y="258690"/>
            <a:ext cx="3331751" cy="72471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000" dirty="0"/>
              <a:t>ΤΗ#1</a:t>
            </a:r>
          </a:p>
          <a:p>
            <a:pPr algn="ctr"/>
            <a:r>
              <a:rPr lang="el-GR" sz="2000" dirty="0"/>
              <a:t>*</a:t>
            </a:r>
            <a:r>
              <a:rPr lang="en-US" sz="2000" dirty="0"/>
              <a:t>Mockup</a:t>
            </a:r>
            <a:endParaRPr lang="el-GR" sz="2000" dirty="0"/>
          </a:p>
        </p:txBody>
      </p:sp>
      <p:sp>
        <p:nvSpPr>
          <p:cNvPr id="17" name="Ορθογώνιο: Στρογγύλεμα γωνιών 16">
            <a:extLst>
              <a:ext uri="{FF2B5EF4-FFF2-40B4-BE49-F238E27FC236}">
                <a16:creationId xmlns:a16="http://schemas.microsoft.com/office/drawing/2014/main" id="{CE348B50-84B8-48C8-967F-D9416BF0D785}"/>
              </a:ext>
            </a:extLst>
          </p:cNvPr>
          <p:cNvSpPr/>
          <p:nvPr/>
        </p:nvSpPr>
        <p:spPr>
          <a:xfrm>
            <a:off x="4261029" y="258690"/>
            <a:ext cx="3331748" cy="7247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000" dirty="0"/>
              <a:t>ΤΗ#2</a:t>
            </a:r>
          </a:p>
          <a:p>
            <a:pPr algn="ctr"/>
            <a:r>
              <a:rPr lang="el-GR" sz="2000" dirty="0"/>
              <a:t>*</a:t>
            </a:r>
            <a:r>
              <a:rPr lang="en-US" sz="2000" dirty="0"/>
              <a:t>Documentation</a:t>
            </a:r>
            <a:endParaRPr lang="el-GR" sz="2000" dirty="0"/>
          </a:p>
        </p:txBody>
      </p:sp>
      <p:sp>
        <p:nvSpPr>
          <p:cNvPr id="18" name="Ορθογώνιο: Στρογγύλεμα γωνιών 17">
            <a:extLst>
              <a:ext uri="{FF2B5EF4-FFF2-40B4-BE49-F238E27FC236}">
                <a16:creationId xmlns:a16="http://schemas.microsoft.com/office/drawing/2014/main" id="{AEF347D8-FB59-4524-A5A3-DD301261D8EB}"/>
              </a:ext>
            </a:extLst>
          </p:cNvPr>
          <p:cNvSpPr/>
          <p:nvPr/>
        </p:nvSpPr>
        <p:spPr>
          <a:xfrm>
            <a:off x="7664553" y="258690"/>
            <a:ext cx="3331748" cy="7247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000" dirty="0"/>
              <a:t>ΤΗ#1</a:t>
            </a:r>
          </a:p>
          <a:p>
            <a:pPr algn="ctr"/>
            <a:r>
              <a:rPr lang="el-GR" sz="2000" dirty="0"/>
              <a:t>*</a:t>
            </a:r>
            <a:r>
              <a:rPr lang="en-US" sz="2000" dirty="0"/>
              <a:t>Video</a:t>
            </a:r>
            <a:endParaRPr lang="el-GR" sz="2000" dirty="0"/>
          </a:p>
        </p:txBody>
      </p:sp>
      <p:sp>
        <p:nvSpPr>
          <p:cNvPr id="21" name="Ορθογώνιο: Στρογγύλεμα γωνιών 20">
            <a:extLst>
              <a:ext uri="{FF2B5EF4-FFF2-40B4-BE49-F238E27FC236}">
                <a16:creationId xmlns:a16="http://schemas.microsoft.com/office/drawing/2014/main" id="{70A2E300-0DCD-4996-BF8B-F96571B11A39}"/>
              </a:ext>
            </a:extLst>
          </p:cNvPr>
          <p:cNvSpPr/>
          <p:nvPr/>
        </p:nvSpPr>
        <p:spPr>
          <a:xfrm>
            <a:off x="754455" y="1925360"/>
            <a:ext cx="3331751" cy="724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Th1Ep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l-GR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400" dirty="0"/>
              <a:t>Menu</a:t>
            </a:r>
            <a:endParaRPr lang="el-GR" sz="1400" dirty="0"/>
          </a:p>
        </p:txBody>
      </p:sp>
      <p:sp>
        <p:nvSpPr>
          <p:cNvPr id="23" name="Ορθογώνιο: Στρογγύλεμα γωνιών 22">
            <a:extLst>
              <a:ext uri="{FF2B5EF4-FFF2-40B4-BE49-F238E27FC236}">
                <a16:creationId xmlns:a16="http://schemas.microsoft.com/office/drawing/2014/main" id="{07D16CD3-D7EA-4644-A775-6AB9364204ED}"/>
              </a:ext>
            </a:extLst>
          </p:cNvPr>
          <p:cNvSpPr/>
          <p:nvPr/>
        </p:nvSpPr>
        <p:spPr>
          <a:xfrm>
            <a:off x="4261029" y="1092026"/>
            <a:ext cx="3331751" cy="7247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l-GR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Ep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#1 </a:t>
            </a:r>
          </a:p>
          <a:p>
            <a:pPr algn="ctr"/>
            <a:r>
              <a:rPr lang="el-GR" sz="1400" dirty="0"/>
              <a:t>*Περιεχόμενα</a:t>
            </a:r>
          </a:p>
        </p:txBody>
      </p:sp>
      <p:pic>
        <p:nvPicPr>
          <p:cNvPr id="10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00BF99CB-2F7F-4D6C-A06D-16BC2D6A33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14" y="6392645"/>
            <a:ext cx="573887" cy="365125"/>
          </a:xfrm>
          <a:prstGeom prst="rect">
            <a:avLst/>
          </a:prstGeom>
        </p:spPr>
      </p:pic>
      <p:pic>
        <p:nvPicPr>
          <p:cNvPr id="11" name="Picture 2" descr="University of Piraeus">
            <a:extLst>
              <a:ext uri="{FF2B5EF4-FFF2-40B4-BE49-F238E27FC236}">
                <a16:creationId xmlns:a16="http://schemas.microsoft.com/office/drawing/2014/main" id="{79F500CD-3A81-464A-98BB-BA58981DF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565150" y="6204777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F610F0-0766-4A0B-A066-14540CC7EDE0}"/>
              </a:ext>
            </a:extLst>
          </p:cNvPr>
          <p:cNvSpPr txBox="1">
            <a:spLocks/>
          </p:cNvSpPr>
          <p:nvPr/>
        </p:nvSpPr>
        <p:spPr>
          <a:xfrm>
            <a:off x="932574" y="6192572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Ορθογώνιο: Στρογγύλεμα γωνιών 20">
            <a:extLst>
              <a:ext uri="{FF2B5EF4-FFF2-40B4-BE49-F238E27FC236}">
                <a16:creationId xmlns:a16="http://schemas.microsoft.com/office/drawing/2014/main" id="{D272A36E-EE7E-465D-9602-C8B42DE56D58}"/>
              </a:ext>
            </a:extLst>
          </p:cNvPr>
          <p:cNvSpPr/>
          <p:nvPr/>
        </p:nvSpPr>
        <p:spPr>
          <a:xfrm>
            <a:off x="754456" y="2708326"/>
            <a:ext cx="3331751" cy="724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Th1Ep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l-GR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400" dirty="0"/>
              <a:t>Map</a:t>
            </a:r>
            <a:endParaRPr lang="el-GR" sz="1400" dirty="0"/>
          </a:p>
        </p:txBody>
      </p:sp>
      <p:sp>
        <p:nvSpPr>
          <p:cNvPr id="22" name="Ορθογώνιο: Στρογγύλεμα γωνιών 22">
            <a:extLst>
              <a:ext uri="{FF2B5EF4-FFF2-40B4-BE49-F238E27FC236}">
                <a16:creationId xmlns:a16="http://schemas.microsoft.com/office/drawing/2014/main" id="{7509BE0E-99D9-431C-9419-1666D2144966}"/>
              </a:ext>
            </a:extLst>
          </p:cNvPr>
          <p:cNvSpPr/>
          <p:nvPr/>
        </p:nvSpPr>
        <p:spPr>
          <a:xfrm>
            <a:off x="4261025" y="1930459"/>
            <a:ext cx="3331751" cy="7247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l-GR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Ep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l-GR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4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l-GR" sz="1400" dirty="0"/>
              <a:t>*Σκοπός της Εφαρμογής</a:t>
            </a:r>
          </a:p>
        </p:txBody>
      </p:sp>
      <p:sp>
        <p:nvSpPr>
          <p:cNvPr id="25" name="Ορθογώνιο: Στρογγύλεμα γωνιών 22">
            <a:extLst>
              <a:ext uri="{FF2B5EF4-FFF2-40B4-BE49-F238E27FC236}">
                <a16:creationId xmlns:a16="http://schemas.microsoft.com/office/drawing/2014/main" id="{DD9EBC9E-8662-4E29-8588-E7903727D666}"/>
              </a:ext>
            </a:extLst>
          </p:cNvPr>
          <p:cNvSpPr/>
          <p:nvPr/>
        </p:nvSpPr>
        <p:spPr>
          <a:xfrm>
            <a:off x="4261025" y="2763795"/>
            <a:ext cx="3331751" cy="7247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l-GR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Ep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l-GR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4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l-GR" sz="1400" dirty="0"/>
              <a:t>*Περιγραφή της Εφαρμογής</a:t>
            </a:r>
          </a:p>
        </p:txBody>
      </p:sp>
      <p:sp>
        <p:nvSpPr>
          <p:cNvPr id="26" name="Ορθογώνιο: Στρογγύλεμα γωνιών 8">
            <a:extLst>
              <a:ext uri="{FF2B5EF4-FFF2-40B4-BE49-F238E27FC236}">
                <a16:creationId xmlns:a16="http://schemas.microsoft.com/office/drawing/2014/main" id="{DB6409FE-9590-4683-94C3-86A62F3565AD}"/>
              </a:ext>
            </a:extLst>
          </p:cNvPr>
          <p:cNvSpPr/>
          <p:nvPr/>
        </p:nvSpPr>
        <p:spPr>
          <a:xfrm>
            <a:off x="7664553" y="1121152"/>
            <a:ext cx="3331751" cy="7247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l-GR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Ep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l-GR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4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/>
              <a:t>Recording</a:t>
            </a:r>
            <a:endParaRPr lang="el-GR" sz="1400" dirty="0"/>
          </a:p>
        </p:txBody>
      </p:sp>
      <p:sp>
        <p:nvSpPr>
          <p:cNvPr id="27" name="Ορθογώνιο: Στρογγύλεμα γωνιών 20">
            <a:extLst>
              <a:ext uri="{FF2B5EF4-FFF2-40B4-BE49-F238E27FC236}">
                <a16:creationId xmlns:a16="http://schemas.microsoft.com/office/drawing/2014/main" id="{C6494985-FF16-4DE7-A164-0C8E599E8CAD}"/>
              </a:ext>
            </a:extLst>
          </p:cNvPr>
          <p:cNvSpPr/>
          <p:nvPr/>
        </p:nvSpPr>
        <p:spPr>
          <a:xfrm>
            <a:off x="754455" y="1121152"/>
            <a:ext cx="3331751" cy="724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Th1Ep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#1 </a:t>
            </a:r>
          </a:p>
          <a:p>
            <a:pPr algn="ctr"/>
            <a:r>
              <a:rPr lang="en-US" sz="1400" dirty="0"/>
              <a:t>Accounts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338027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Θέση κειμένου 18">
            <a:extLst>
              <a:ext uri="{FF2B5EF4-FFF2-40B4-BE49-F238E27FC236}">
                <a16:creationId xmlns:a16="http://schemas.microsoft.com/office/drawing/2014/main" id="{A4301598-1882-4AAC-9D9E-0B3857151A23}"/>
              </a:ext>
            </a:extLst>
          </p:cNvPr>
          <p:cNvSpPr txBox="1">
            <a:spLocks/>
          </p:cNvSpPr>
          <p:nvPr/>
        </p:nvSpPr>
        <p:spPr>
          <a:xfrm>
            <a:off x="9306430" y="262973"/>
            <a:ext cx="2500627" cy="913748"/>
          </a:xfrm>
          <a:prstGeom prst="borderCallout3">
            <a:avLst>
              <a:gd name="adj1" fmla="val 19807"/>
              <a:gd name="adj2" fmla="val -2963"/>
              <a:gd name="adj3" fmla="val 95416"/>
              <a:gd name="adj4" fmla="val -20026"/>
              <a:gd name="adj5" fmla="val 149233"/>
              <a:gd name="adj6" fmla="val -23314"/>
              <a:gd name="adj7" fmla="val 216811"/>
              <a:gd name="adj8" fmla="val -98591"/>
            </a:avLst>
          </a:prstGeom>
          <a:solidFill>
            <a:srgbClr val="BBE4F5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l-GR" sz="1200" dirty="0">
                <a:solidFill>
                  <a:schemeClr val="tx1"/>
                </a:solidFill>
                <a:latin typeface="+mj-lt"/>
              </a:rPr>
              <a:t>Ορίστε τα κριτήρια ολοκλήρωσης των δραστηριοτήτων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(ID </a:t>
            </a:r>
            <a:r>
              <a:rPr lang="el-GR" sz="1200" dirty="0">
                <a:solidFill>
                  <a:schemeClr val="tx1"/>
                </a:solidFill>
                <a:latin typeface="+mj-lt"/>
              </a:rPr>
              <a:t>&amp; Περιγραφή)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FB161658-8B27-404B-A57B-29C88D453F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14" y="6392645"/>
            <a:ext cx="573887" cy="365125"/>
          </a:xfrm>
          <a:prstGeom prst="rect">
            <a:avLst/>
          </a:prstGeom>
        </p:spPr>
      </p:pic>
      <p:pic>
        <p:nvPicPr>
          <p:cNvPr id="19" name="Picture 2" descr="University of Piraeus">
            <a:extLst>
              <a:ext uri="{FF2B5EF4-FFF2-40B4-BE49-F238E27FC236}">
                <a16:creationId xmlns:a16="http://schemas.microsoft.com/office/drawing/2014/main" id="{E982D001-BDA0-4CD2-AE5B-95563F77B0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565150" y="6204777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D0C26D2-70C8-4497-9354-312A022B4C73}"/>
              </a:ext>
            </a:extLst>
          </p:cNvPr>
          <p:cNvSpPr txBox="1">
            <a:spLocks/>
          </p:cNvSpPr>
          <p:nvPr/>
        </p:nvSpPr>
        <p:spPr>
          <a:xfrm>
            <a:off x="932574" y="6192572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BB323419-6C19-4989-9D7C-4960DD027D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44" t="60568" r="18901" b="14467"/>
          <a:stretch/>
        </p:blipFill>
        <p:spPr>
          <a:xfrm>
            <a:off x="565149" y="92296"/>
            <a:ext cx="2217907" cy="1712069"/>
          </a:xfrm>
          <a:prstGeom prst="rect">
            <a:avLst/>
          </a:prstGeom>
        </p:spPr>
      </p:pic>
      <p:graphicFrame>
        <p:nvGraphicFramePr>
          <p:cNvPr id="2" name="Πίνακας 3">
            <a:extLst>
              <a:ext uri="{FF2B5EF4-FFF2-40B4-BE49-F238E27FC236}">
                <a16:creationId xmlns:a16="http://schemas.microsoft.com/office/drawing/2014/main" id="{FAC9056F-81E1-40D8-8FDB-419005CB5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693246"/>
              </p:ext>
            </p:extLst>
          </p:nvPr>
        </p:nvGraphicFramePr>
        <p:xfrm>
          <a:off x="565149" y="2081719"/>
          <a:ext cx="11241907" cy="2051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619">
                  <a:extLst>
                    <a:ext uri="{9D8B030D-6E8A-4147-A177-3AD203B41FA5}">
                      <a16:colId xmlns:a16="http://schemas.microsoft.com/office/drawing/2014/main" val="1769829602"/>
                    </a:ext>
                  </a:extLst>
                </a:gridCol>
                <a:gridCol w="9665288">
                  <a:extLst>
                    <a:ext uri="{9D8B030D-6E8A-4147-A177-3AD203B41FA5}">
                      <a16:colId xmlns:a16="http://schemas.microsoft.com/office/drawing/2014/main" val="3865643324"/>
                    </a:ext>
                  </a:extLst>
                </a:gridCol>
              </a:tblGrid>
              <a:tr h="70239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Definition of Done ID</a:t>
                      </a:r>
                      <a:endParaRPr lang="el-GR" sz="1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Περιγραφή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168116"/>
                  </a:ext>
                </a:extLst>
              </a:tr>
              <a:tr h="4497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DD1</a:t>
                      </a:r>
                      <a:endParaRPr lang="el-G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Πρωτότυπο που περιγράφει αναλυτικά την λειτουργία και την διαδραστικότητα της εφαρμογής στον χρήστη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184936"/>
                  </a:ext>
                </a:extLst>
              </a:tr>
              <a:tr h="4497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DD2</a:t>
                      </a:r>
                      <a:endParaRPr lang="el-G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Να δώσει λύση σε υπαρχτά προβλήματα στον δήμο του Πειραιά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48055"/>
                  </a:ext>
                </a:extLst>
              </a:tr>
              <a:tr h="4497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DD3</a:t>
                      </a:r>
                      <a:endParaRPr lang="el-G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Να γίνει σωστή χρήση νέων τεχνολογιών και καινοτομιών για την αντιμετόπιση καθημερινών προβλημάτων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44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15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2A7A9965-D897-4C68-849C-67F973E3AC3B}"/>
              </a:ext>
            </a:extLst>
          </p:cNvPr>
          <p:cNvSpPr/>
          <p:nvPr/>
        </p:nvSpPr>
        <p:spPr>
          <a:xfrm>
            <a:off x="106438" y="556749"/>
            <a:ext cx="11958315" cy="504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Accounts</a:t>
            </a: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(Th1Ep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#1)</a:t>
            </a:r>
            <a:endParaRPr lang="el-G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F6FF0E1E-92EE-47DB-948C-C76A4F8B7169}"/>
              </a:ext>
            </a:extLst>
          </p:cNvPr>
          <p:cNvSpPr/>
          <p:nvPr/>
        </p:nvSpPr>
        <p:spPr>
          <a:xfrm>
            <a:off x="1348167" y="1685481"/>
            <a:ext cx="2633549" cy="2428830"/>
          </a:xfrm>
          <a:custGeom>
            <a:avLst/>
            <a:gdLst>
              <a:gd name="connsiteX0" fmla="*/ 0 w 2633549"/>
              <a:gd name="connsiteY0" fmla="*/ 0 h 2428830"/>
              <a:gd name="connsiteX1" fmla="*/ 500374 w 2633549"/>
              <a:gd name="connsiteY1" fmla="*/ 0 h 2428830"/>
              <a:gd name="connsiteX2" fmla="*/ 1053420 w 2633549"/>
              <a:gd name="connsiteY2" fmla="*/ 0 h 2428830"/>
              <a:gd name="connsiteX3" fmla="*/ 1553794 w 2633549"/>
              <a:gd name="connsiteY3" fmla="*/ 0 h 2428830"/>
              <a:gd name="connsiteX4" fmla="*/ 2133175 w 2633549"/>
              <a:gd name="connsiteY4" fmla="*/ 0 h 2428830"/>
              <a:gd name="connsiteX5" fmla="*/ 2633549 w 2633549"/>
              <a:gd name="connsiteY5" fmla="*/ 0 h 2428830"/>
              <a:gd name="connsiteX6" fmla="*/ 2633549 w 2633549"/>
              <a:gd name="connsiteY6" fmla="*/ 437189 h 2428830"/>
              <a:gd name="connsiteX7" fmla="*/ 2633549 w 2633549"/>
              <a:gd name="connsiteY7" fmla="*/ 947244 h 2428830"/>
              <a:gd name="connsiteX8" fmla="*/ 2633549 w 2633549"/>
              <a:gd name="connsiteY8" fmla="*/ 1481586 h 2428830"/>
              <a:gd name="connsiteX9" fmla="*/ 2633549 w 2633549"/>
              <a:gd name="connsiteY9" fmla="*/ 1943064 h 2428830"/>
              <a:gd name="connsiteX10" fmla="*/ 2633549 w 2633549"/>
              <a:gd name="connsiteY10" fmla="*/ 2428830 h 2428830"/>
              <a:gd name="connsiteX11" fmla="*/ 2133175 w 2633549"/>
              <a:gd name="connsiteY11" fmla="*/ 2428830 h 2428830"/>
              <a:gd name="connsiteX12" fmla="*/ 1580129 w 2633549"/>
              <a:gd name="connsiteY12" fmla="*/ 2428830 h 2428830"/>
              <a:gd name="connsiteX13" fmla="*/ 1132426 w 2633549"/>
              <a:gd name="connsiteY13" fmla="*/ 2428830 h 2428830"/>
              <a:gd name="connsiteX14" fmla="*/ 553045 w 2633549"/>
              <a:gd name="connsiteY14" fmla="*/ 2428830 h 2428830"/>
              <a:gd name="connsiteX15" fmla="*/ 0 w 2633549"/>
              <a:gd name="connsiteY15" fmla="*/ 2428830 h 2428830"/>
              <a:gd name="connsiteX16" fmla="*/ 0 w 2633549"/>
              <a:gd name="connsiteY16" fmla="*/ 1991641 h 2428830"/>
              <a:gd name="connsiteX17" fmla="*/ 0 w 2633549"/>
              <a:gd name="connsiteY17" fmla="*/ 1481586 h 2428830"/>
              <a:gd name="connsiteX18" fmla="*/ 0 w 2633549"/>
              <a:gd name="connsiteY18" fmla="*/ 995820 h 2428830"/>
              <a:gd name="connsiteX19" fmla="*/ 0 w 2633549"/>
              <a:gd name="connsiteY19" fmla="*/ 534343 h 2428830"/>
              <a:gd name="connsiteX20" fmla="*/ 0 w 2633549"/>
              <a:gd name="connsiteY20" fmla="*/ 0 h 242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33549" h="2428830" fill="none" extrusionOk="0">
                <a:moveTo>
                  <a:pt x="0" y="0"/>
                </a:moveTo>
                <a:cubicBezTo>
                  <a:pt x="131459" y="-20992"/>
                  <a:pt x="332720" y="38566"/>
                  <a:pt x="500374" y="0"/>
                </a:cubicBezTo>
                <a:cubicBezTo>
                  <a:pt x="668028" y="-38566"/>
                  <a:pt x="829240" y="25193"/>
                  <a:pt x="1053420" y="0"/>
                </a:cubicBezTo>
                <a:cubicBezTo>
                  <a:pt x="1277600" y="-25193"/>
                  <a:pt x="1440604" y="19688"/>
                  <a:pt x="1553794" y="0"/>
                </a:cubicBezTo>
                <a:cubicBezTo>
                  <a:pt x="1666984" y="-19688"/>
                  <a:pt x="1887273" y="4457"/>
                  <a:pt x="2133175" y="0"/>
                </a:cubicBezTo>
                <a:cubicBezTo>
                  <a:pt x="2379077" y="-4457"/>
                  <a:pt x="2497177" y="23130"/>
                  <a:pt x="2633549" y="0"/>
                </a:cubicBezTo>
                <a:cubicBezTo>
                  <a:pt x="2655314" y="186784"/>
                  <a:pt x="2603243" y="243539"/>
                  <a:pt x="2633549" y="437189"/>
                </a:cubicBezTo>
                <a:cubicBezTo>
                  <a:pt x="2663855" y="630839"/>
                  <a:pt x="2620804" y="730369"/>
                  <a:pt x="2633549" y="947244"/>
                </a:cubicBezTo>
                <a:cubicBezTo>
                  <a:pt x="2646294" y="1164119"/>
                  <a:pt x="2589859" y="1297303"/>
                  <a:pt x="2633549" y="1481586"/>
                </a:cubicBezTo>
                <a:cubicBezTo>
                  <a:pt x="2677239" y="1665869"/>
                  <a:pt x="2585658" y="1729364"/>
                  <a:pt x="2633549" y="1943064"/>
                </a:cubicBezTo>
                <a:cubicBezTo>
                  <a:pt x="2681440" y="2156764"/>
                  <a:pt x="2599921" y="2222405"/>
                  <a:pt x="2633549" y="2428830"/>
                </a:cubicBezTo>
                <a:cubicBezTo>
                  <a:pt x="2396785" y="2470138"/>
                  <a:pt x="2336098" y="2380514"/>
                  <a:pt x="2133175" y="2428830"/>
                </a:cubicBezTo>
                <a:cubicBezTo>
                  <a:pt x="1930252" y="2477146"/>
                  <a:pt x="1784518" y="2420340"/>
                  <a:pt x="1580129" y="2428830"/>
                </a:cubicBezTo>
                <a:cubicBezTo>
                  <a:pt x="1375740" y="2437320"/>
                  <a:pt x="1275998" y="2391147"/>
                  <a:pt x="1132426" y="2428830"/>
                </a:cubicBezTo>
                <a:cubicBezTo>
                  <a:pt x="988854" y="2466513"/>
                  <a:pt x="801758" y="2382780"/>
                  <a:pt x="553045" y="2428830"/>
                </a:cubicBezTo>
                <a:cubicBezTo>
                  <a:pt x="304332" y="2474880"/>
                  <a:pt x="208169" y="2392755"/>
                  <a:pt x="0" y="2428830"/>
                </a:cubicBezTo>
                <a:cubicBezTo>
                  <a:pt x="-20673" y="2241162"/>
                  <a:pt x="46091" y="2112238"/>
                  <a:pt x="0" y="1991641"/>
                </a:cubicBezTo>
                <a:cubicBezTo>
                  <a:pt x="-46091" y="1871044"/>
                  <a:pt x="44417" y="1643418"/>
                  <a:pt x="0" y="1481586"/>
                </a:cubicBezTo>
                <a:cubicBezTo>
                  <a:pt x="-44417" y="1319754"/>
                  <a:pt x="29535" y="1222034"/>
                  <a:pt x="0" y="995820"/>
                </a:cubicBezTo>
                <a:cubicBezTo>
                  <a:pt x="-29535" y="769606"/>
                  <a:pt x="12677" y="720387"/>
                  <a:pt x="0" y="534343"/>
                </a:cubicBezTo>
                <a:cubicBezTo>
                  <a:pt x="-12677" y="348299"/>
                  <a:pt x="17442" y="180892"/>
                  <a:pt x="0" y="0"/>
                </a:cubicBezTo>
                <a:close/>
              </a:path>
              <a:path w="2633549" h="2428830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4412" y="53016"/>
                  <a:pt x="2080504" y="0"/>
                </a:cubicBezTo>
                <a:cubicBezTo>
                  <a:pt x="2346596" y="-53016"/>
                  <a:pt x="2371324" y="23622"/>
                  <a:pt x="2633549" y="0"/>
                </a:cubicBezTo>
                <a:cubicBezTo>
                  <a:pt x="2645329" y="158165"/>
                  <a:pt x="2589836" y="424538"/>
                  <a:pt x="2633549" y="534343"/>
                </a:cubicBezTo>
                <a:cubicBezTo>
                  <a:pt x="2677262" y="644148"/>
                  <a:pt x="2619781" y="858143"/>
                  <a:pt x="2633549" y="947244"/>
                </a:cubicBezTo>
                <a:cubicBezTo>
                  <a:pt x="2647317" y="1036345"/>
                  <a:pt x="2618934" y="1247173"/>
                  <a:pt x="2633549" y="1457298"/>
                </a:cubicBezTo>
                <a:cubicBezTo>
                  <a:pt x="2648164" y="1667423"/>
                  <a:pt x="2631978" y="1816753"/>
                  <a:pt x="2633549" y="1918776"/>
                </a:cubicBezTo>
                <a:cubicBezTo>
                  <a:pt x="2635120" y="2020799"/>
                  <a:pt x="2598558" y="2183523"/>
                  <a:pt x="2633549" y="2428830"/>
                </a:cubicBezTo>
                <a:cubicBezTo>
                  <a:pt x="2476587" y="2445281"/>
                  <a:pt x="2360158" y="2416689"/>
                  <a:pt x="2106839" y="2428830"/>
                </a:cubicBezTo>
                <a:cubicBezTo>
                  <a:pt x="1853520" y="2440971"/>
                  <a:pt x="1687408" y="2395950"/>
                  <a:pt x="1553794" y="2428830"/>
                </a:cubicBezTo>
                <a:cubicBezTo>
                  <a:pt x="1420181" y="2461710"/>
                  <a:pt x="1226483" y="2408607"/>
                  <a:pt x="1027084" y="2428830"/>
                </a:cubicBezTo>
                <a:cubicBezTo>
                  <a:pt x="827685" y="2449053"/>
                  <a:pt x="470517" y="2350662"/>
                  <a:pt x="0" y="2428830"/>
                </a:cubicBezTo>
                <a:cubicBezTo>
                  <a:pt x="-15032" y="2274059"/>
                  <a:pt x="35510" y="2087817"/>
                  <a:pt x="0" y="1894487"/>
                </a:cubicBezTo>
                <a:cubicBezTo>
                  <a:pt x="-35510" y="1701157"/>
                  <a:pt x="46877" y="1633499"/>
                  <a:pt x="0" y="1384433"/>
                </a:cubicBezTo>
                <a:cubicBezTo>
                  <a:pt x="-46877" y="1135367"/>
                  <a:pt x="14959" y="1092216"/>
                  <a:pt x="0" y="971532"/>
                </a:cubicBezTo>
                <a:cubicBezTo>
                  <a:pt x="-14959" y="850848"/>
                  <a:pt x="25264" y="624498"/>
                  <a:pt x="0" y="534343"/>
                </a:cubicBezTo>
                <a:cubicBezTo>
                  <a:pt x="-25264" y="444188"/>
                  <a:pt x="29937" y="137687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GB" sz="1000" dirty="0">
                <a:solidFill>
                  <a:schemeClr val="tx1"/>
                </a:solidFill>
              </a:rPr>
              <a:t>USM</a:t>
            </a:r>
            <a:r>
              <a:rPr lang="en-US" sz="10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*</a:t>
            </a:r>
            <a:r>
              <a:rPr lang="el-GR" sz="1000" dirty="0">
                <a:solidFill>
                  <a:schemeClr val="tx1"/>
                </a:solidFill>
              </a:rPr>
              <a:t>Χρησιμοποιήστε αυτό το χρώμα δραστηριότητας για </a:t>
            </a:r>
            <a:r>
              <a:rPr lang="el-GR" sz="1000" b="1" dirty="0">
                <a:solidFill>
                  <a:schemeClr val="tx1"/>
                </a:solidFill>
              </a:rPr>
              <a:t>υψηλή</a:t>
            </a:r>
            <a:r>
              <a:rPr lang="el-GR" sz="1000" dirty="0">
                <a:solidFill>
                  <a:schemeClr val="tx1"/>
                </a:solidFill>
              </a:rPr>
              <a:t> προτεραιότητα</a:t>
            </a:r>
            <a:r>
              <a:rPr lang="en-GB" sz="1000" dirty="0">
                <a:solidFill>
                  <a:schemeClr val="tx1"/>
                </a:solidFill>
              </a:rPr>
              <a:t> </a:t>
            </a:r>
            <a:r>
              <a:rPr lang="en-GB" sz="1000" b="1" dirty="0">
                <a:solidFill>
                  <a:schemeClr val="tx1"/>
                </a:solidFill>
              </a:rPr>
              <a:t>(M - </a:t>
            </a:r>
            <a:r>
              <a:rPr lang="en-US" sz="1000" b="1" dirty="0">
                <a:solidFill>
                  <a:schemeClr val="tx1"/>
                </a:solidFill>
              </a:rPr>
              <a:t>Must have)</a:t>
            </a:r>
            <a:r>
              <a:rPr lang="el-GR" sz="1000" dirty="0">
                <a:solidFill>
                  <a:schemeClr val="tx1"/>
                </a:solidFill>
              </a:rPr>
              <a:t>. Συμπληρώστε τα πεδία: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US_ID:1</a:t>
            </a:r>
            <a:r>
              <a:rPr lang="el-GR" sz="1050" b="1" dirty="0">
                <a:solidFill>
                  <a:schemeClr val="tx1"/>
                </a:solidFill>
              </a:rPr>
              <a:t>.1.1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 </a:t>
            </a:r>
            <a:r>
              <a:rPr lang="el-GR" sz="1050" b="1" dirty="0">
                <a:solidFill>
                  <a:schemeClr val="tx1"/>
                </a:solidFill>
              </a:rPr>
              <a:t>Πως θα λαμβάνω ενημερώσεις σχετικά με την εφαρμογή, και τις θέσεις παρκινγκ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Developers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Ο χρήστης καλείται να δημιουργήσει λογαριασμό κατά την είσοδο του στην εφαρμογή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Ημ. Έναρξης: 22/1/2022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Ημ. Λήξης:22/1/2022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C2B6421F-70BF-43D3-8495-31FECCBC4ADC}"/>
              </a:ext>
            </a:extLst>
          </p:cNvPr>
          <p:cNvSpPr/>
          <p:nvPr/>
        </p:nvSpPr>
        <p:spPr>
          <a:xfrm>
            <a:off x="5576738" y="1973612"/>
            <a:ext cx="2633548" cy="2622645"/>
          </a:xfrm>
          <a:custGeom>
            <a:avLst/>
            <a:gdLst>
              <a:gd name="connsiteX0" fmla="*/ 0 w 2633548"/>
              <a:gd name="connsiteY0" fmla="*/ 0 h 2622645"/>
              <a:gd name="connsiteX1" fmla="*/ 500374 w 2633548"/>
              <a:gd name="connsiteY1" fmla="*/ 0 h 2622645"/>
              <a:gd name="connsiteX2" fmla="*/ 1053419 w 2633548"/>
              <a:gd name="connsiteY2" fmla="*/ 0 h 2622645"/>
              <a:gd name="connsiteX3" fmla="*/ 1553793 w 2633548"/>
              <a:gd name="connsiteY3" fmla="*/ 0 h 2622645"/>
              <a:gd name="connsiteX4" fmla="*/ 2133174 w 2633548"/>
              <a:gd name="connsiteY4" fmla="*/ 0 h 2622645"/>
              <a:gd name="connsiteX5" fmla="*/ 2633548 w 2633548"/>
              <a:gd name="connsiteY5" fmla="*/ 0 h 2622645"/>
              <a:gd name="connsiteX6" fmla="*/ 2633548 w 2633548"/>
              <a:gd name="connsiteY6" fmla="*/ 472076 h 2622645"/>
              <a:gd name="connsiteX7" fmla="*/ 2633548 w 2633548"/>
              <a:gd name="connsiteY7" fmla="*/ 1022832 h 2622645"/>
              <a:gd name="connsiteX8" fmla="*/ 2633548 w 2633548"/>
              <a:gd name="connsiteY8" fmla="*/ 1599813 h 2622645"/>
              <a:gd name="connsiteX9" fmla="*/ 2633548 w 2633548"/>
              <a:gd name="connsiteY9" fmla="*/ 2098116 h 2622645"/>
              <a:gd name="connsiteX10" fmla="*/ 2633548 w 2633548"/>
              <a:gd name="connsiteY10" fmla="*/ 2622645 h 2622645"/>
              <a:gd name="connsiteX11" fmla="*/ 2133174 w 2633548"/>
              <a:gd name="connsiteY11" fmla="*/ 2622645 h 2622645"/>
              <a:gd name="connsiteX12" fmla="*/ 1580129 w 2633548"/>
              <a:gd name="connsiteY12" fmla="*/ 2622645 h 2622645"/>
              <a:gd name="connsiteX13" fmla="*/ 1132426 w 2633548"/>
              <a:gd name="connsiteY13" fmla="*/ 2622645 h 2622645"/>
              <a:gd name="connsiteX14" fmla="*/ 553045 w 2633548"/>
              <a:gd name="connsiteY14" fmla="*/ 2622645 h 2622645"/>
              <a:gd name="connsiteX15" fmla="*/ 0 w 2633548"/>
              <a:gd name="connsiteY15" fmla="*/ 2622645 h 2622645"/>
              <a:gd name="connsiteX16" fmla="*/ 0 w 2633548"/>
              <a:gd name="connsiteY16" fmla="*/ 2150569 h 2622645"/>
              <a:gd name="connsiteX17" fmla="*/ 0 w 2633548"/>
              <a:gd name="connsiteY17" fmla="*/ 1599813 h 2622645"/>
              <a:gd name="connsiteX18" fmla="*/ 0 w 2633548"/>
              <a:gd name="connsiteY18" fmla="*/ 1075284 h 2622645"/>
              <a:gd name="connsiteX19" fmla="*/ 0 w 2633548"/>
              <a:gd name="connsiteY19" fmla="*/ 576982 h 2622645"/>
              <a:gd name="connsiteX20" fmla="*/ 0 w 2633548"/>
              <a:gd name="connsiteY20" fmla="*/ 0 h 262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33548" h="2622645" fill="none" extrusionOk="0">
                <a:moveTo>
                  <a:pt x="0" y="0"/>
                </a:moveTo>
                <a:cubicBezTo>
                  <a:pt x="131459" y="-20992"/>
                  <a:pt x="332720" y="38566"/>
                  <a:pt x="500374" y="0"/>
                </a:cubicBezTo>
                <a:cubicBezTo>
                  <a:pt x="668028" y="-38566"/>
                  <a:pt x="835698" y="27259"/>
                  <a:pt x="1053419" y="0"/>
                </a:cubicBezTo>
                <a:cubicBezTo>
                  <a:pt x="1271141" y="-27259"/>
                  <a:pt x="1440603" y="19688"/>
                  <a:pt x="1553793" y="0"/>
                </a:cubicBezTo>
                <a:cubicBezTo>
                  <a:pt x="1666983" y="-19688"/>
                  <a:pt x="1887272" y="4457"/>
                  <a:pt x="2133174" y="0"/>
                </a:cubicBezTo>
                <a:cubicBezTo>
                  <a:pt x="2379076" y="-4457"/>
                  <a:pt x="2497176" y="23130"/>
                  <a:pt x="2633548" y="0"/>
                </a:cubicBezTo>
                <a:cubicBezTo>
                  <a:pt x="2659155" y="110273"/>
                  <a:pt x="2613023" y="264185"/>
                  <a:pt x="2633548" y="472076"/>
                </a:cubicBezTo>
                <a:cubicBezTo>
                  <a:pt x="2654073" y="679967"/>
                  <a:pt x="2601984" y="757537"/>
                  <a:pt x="2633548" y="1022832"/>
                </a:cubicBezTo>
                <a:cubicBezTo>
                  <a:pt x="2665112" y="1288127"/>
                  <a:pt x="2590112" y="1418423"/>
                  <a:pt x="2633548" y="1599813"/>
                </a:cubicBezTo>
                <a:cubicBezTo>
                  <a:pt x="2676984" y="1781203"/>
                  <a:pt x="2624861" y="1861863"/>
                  <a:pt x="2633548" y="2098116"/>
                </a:cubicBezTo>
                <a:cubicBezTo>
                  <a:pt x="2642235" y="2334369"/>
                  <a:pt x="2631488" y="2407085"/>
                  <a:pt x="2633548" y="2622645"/>
                </a:cubicBezTo>
                <a:cubicBezTo>
                  <a:pt x="2396784" y="2663953"/>
                  <a:pt x="2336097" y="2574329"/>
                  <a:pt x="2133174" y="2622645"/>
                </a:cubicBezTo>
                <a:cubicBezTo>
                  <a:pt x="1930251" y="2670961"/>
                  <a:pt x="1781233" y="2612693"/>
                  <a:pt x="1580129" y="2622645"/>
                </a:cubicBezTo>
                <a:cubicBezTo>
                  <a:pt x="1379026" y="2632597"/>
                  <a:pt x="1275998" y="2584962"/>
                  <a:pt x="1132426" y="2622645"/>
                </a:cubicBezTo>
                <a:cubicBezTo>
                  <a:pt x="988854" y="2660328"/>
                  <a:pt x="801758" y="2576595"/>
                  <a:pt x="553045" y="2622645"/>
                </a:cubicBezTo>
                <a:cubicBezTo>
                  <a:pt x="304332" y="2668695"/>
                  <a:pt x="208169" y="2586570"/>
                  <a:pt x="0" y="2622645"/>
                </a:cubicBezTo>
                <a:cubicBezTo>
                  <a:pt x="-26746" y="2463435"/>
                  <a:pt x="15231" y="2367578"/>
                  <a:pt x="0" y="2150569"/>
                </a:cubicBezTo>
                <a:cubicBezTo>
                  <a:pt x="-15231" y="1933560"/>
                  <a:pt x="33696" y="1863104"/>
                  <a:pt x="0" y="1599813"/>
                </a:cubicBezTo>
                <a:cubicBezTo>
                  <a:pt x="-33696" y="1336522"/>
                  <a:pt x="20039" y="1249171"/>
                  <a:pt x="0" y="1075284"/>
                </a:cubicBezTo>
                <a:cubicBezTo>
                  <a:pt x="-20039" y="901397"/>
                  <a:pt x="41165" y="816369"/>
                  <a:pt x="0" y="576982"/>
                </a:cubicBezTo>
                <a:cubicBezTo>
                  <a:pt x="-41165" y="337595"/>
                  <a:pt x="54724" y="166760"/>
                  <a:pt x="0" y="0"/>
                </a:cubicBezTo>
                <a:close/>
              </a:path>
              <a:path w="2633548" h="2622645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8462" y="59833"/>
                  <a:pt x="2080503" y="0"/>
                </a:cubicBezTo>
                <a:cubicBezTo>
                  <a:pt x="2342544" y="-59833"/>
                  <a:pt x="2371323" y="23622"/>
                  <a:pt x="2633548" y="0"/>
                </a:cubicBezTo>
                <a:cubicBezTo>
                  <a:pt x="2697153" y="192421"/>
                  <a:pt x="2618696" y="352776"/>
                  <a:pt x="2633548" y="576982"/>
                </a:cubicBezTo>
                <a:cubicBezTo>
                  <a:pt x="2648400" y="801188"/>
                  <a:pt x="2623949" y="898306"/>
                  <a:pt x="2633548" y="1022832"/>
                </a:cubicBezTo>
                <a:cubicBezTo>
                  <a:pt x="2643147" y="1147358"/>
                  <a:pt x="2628445" y="1316645"/>
                  <a:pt x="2633548" y="1573587"/>
                </a:cubicBezTo>
                <a:cubicBezTo>
                  <a:pt x="2638651" y="1830530"/>
                  <a:pt x="2601360" y="1841467"/>
                  <a:pt x="2633548" y="2071890"/>
                </a:cubicBezTo>
                <a:cubicBezTo>
                  <a:pt x="2665736" y="2302313"/>
                  <a:pt x="2616958" y="2352831"/>
                  <a:pt x="2633548" y="2622645"/>
                </a:cubicBezTo>
                <a:cubicBezTo>
                  <a:pt x="2476586" y="2639096"/>
                  <a:pt x="2360157" y="2610504"/>
                  <a:pt x="2106838" y="2622645"/>
                </a:cubicBezTo>
                <a:cubicBezTo>
                  <a:pt x="1853519" y="2634786"/>
                  <a:pt x="1687407" y="2589765"/>
                  <a:pt x="1553793" y="2622645"/>
                </a:cubicBezTo>
                <a:cubicBezTo>
                  <a:pt x="1420180" y="2655525"/>
                  <a:pt x="1226094" y="2600406"/>
                  <a:pt x="1027084" y="2622645"/>
                </a:cubicBezTo>
                <a:cubicBezTo>
                  <a:pt x="828074" y="2644884"/>
                  <a:pt x="470517" y="2544477"/>
                  <a:pt x="0" y="2622645"/>
                </a:cubicBezTo>
                <a:cubicBezTo>
                  <a:pt x="-7445" y="2506183"/>
                  <a:pt x="4560" y="2188930"/>
                  <a:pt x="0" y="2045663"/>
                </a:cubicBezTo>
                <a:cubicBezTo>
                  <a:pt x="-4560" y="1902396"/>
                  <a:pt x="25373" y="1749518"/>
                  <a:pt x="0" y="1494908"/>
                </a:cubicBezTo>
                <a:cubicBezTo>
                  <a:pt x="-25373" y="1240298"/>
                  <a:pt x="25351" y="1268968"/>
                  <a:pt x="0" y="1049058"/>
                </a:cubicBezTo>
                <a:cubicBezTo>
                  <a:pt x="-25351" y="829148"/>
                  <a:pt x="18862" y="738126"/>
                  <a:pt x="0" y="576982"/>
                </a:cubicBezTo>
                <a:cubicBezTo>
                  <a:pt x="-18862" y="415838"/>
                  <a:pt x="22478" y="152623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#USS1</a:t>
            </a:r>
            <a:endParaRPr lang="el-GR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*</a:t>
            </a:r>
            <a:r>
              <a:rPr lang="el-GR" sz="1000" dirty="0">
                <a:solidFill>
                  <a:schemeClr val="tx1"/>
                </a:solidFill>
              </a:rPr>
              <a:t>Χρησιμοποιήστε αυτό το χρώμα δραστηριότητας για </a:t>
            </a:r>
            <a:r>
              <a:rPr lang="el-GR" sz="1000" b="1" dirty="0">
                <a:solidFill>
                  <a:schemeClr val="tx1"/>
                </a:solidFill>
              </a:rPr>
              <a:t>μεσαία</a:t>
            </a:r>
            <a:r>
              <a:rPr lang="el-GR" sz="1000" dirty="0">
                <a:solidFill>
                  <a:schemeClr val="tx1"/>
                </a:solidFill>
              </a:rPr>
              <a:t> προτεραιότητα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GB" sz="1000" b="1" dirty="0">
                <a:solidFill>
                  <a:schemeClr val="tx1"/>
                </a:solidFill>
              </a:rPr>
              <a:t>(S - </a:t>
            </a:r>
            <a:r>
              <a:rPr lang="en-US" sz="1000" b="1" dirty="0">
                <a:solidFill>
                  <a:schemeClr val="tx1"/>
                </a:solidFill>
              </a:rPr>
              <a:t>Should have)</a:t>
            </a:r>
            <a:r>
              <a:rPr lang="el-GR" sz="1000" dirty="0">
                <a:solidFill>
                  <a:schemeClr val="tx1"/>
                </a:solidFill>
              </a:rPr>
              <a:t>. Συμπληρώστε τα πεδία: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1.1.2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ΠεριγραφήΠως θα είναι ασφαλής ο λογαριασμός μου στη συγκεκριμένη εφαρμογή?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Developers/Product Owner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: Θα υπάρχει </a:t>
            </a:r>
            <a:r>
              <a:rPr lang="en-US" sz="1050" b="1" dirty="0" err="1">
                <a:solidFill>
                  <a:schemeClr val="tx1"/>
                </a:solidFill>
              </a:rPr>
              <a:t>otp</a:t>
            </a:r>
            <a:r>
              <a:rPr lang="en-US" sz="1050" b="1" dirty="0">
                <a:solidFill>
                  <a:schemeClr val="tx1"/>
                </a:solidFill>
              </a:rPr>
              <a:t> verification</a:t>
            </a:r>
            <a:r>
              <a:rPr lang="el-GR" sz="1050" b="1" dirty="0">
                <a:solidFill>
                  <a:schemeClr val="tx1"/>
                </a:solidFill>
              </a:rPr>
              <a:t> όπου ο χρήστης θα εισάγει το κινητό του.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 22/1/2022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 22/1/2022</a:t>
            </a: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D5D9C787-144C-4205-B852-F2B48A351A92}"/>
              </a:ext>
            </a:extLst>
          </p:cNvPr>
          <p:cNvSpPr/>
          <p:nvPr/>
        </p:nvSpPr>
        <p:spPr>
          <a:xfrm>
            <a:off x="106438" y="1134031"/>
            <a:ext cx="577143" cy="56072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wrap="square" rtlCol="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 Stories</a:t>
            </a:r>
            <a:r>
              <a:rPr lang="el-GR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Δραστηριότητες</a:t>
            </a:r>
            <a:endParaRPr lang="el-G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AC77B818-3858-475C-8425-22707C5E3FF4}"/>
              </a:ext>
            </a:extLst>
          </p:cNvPr>
          <p:cNvSpPr/>
          <p:nvPr/>
        </p:nvSpPr>
        <p:spPr>
          <a:xfrm>
            <a:off x="106437" y="15695"/>
            <a:ext cx="11958315" cy="504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Mockup</a:t>
            </a:r>
            <a:r>
              <a:rPr lang="en-GB" sz="2400" dirty="0"/>
              <a:t> </a:t>
            </a:r>
            <a:r>
              <a:rPr lang="el-GR" sz="2400" dirty="0"/>
              <a:t>(</a:t>
            </a:r>
            <a:r>
              <a:rPr lang="en-GB" sz="2400" dirty="0"/>
              <a:t>Th</a:t>
            </a:r>
            <a:r>
              <a:rPr lang="en-US" sz="2400" dirty="0"/>
              <a:t>#1)</a:t>
            </a:r>
            <a:endParaRPr lang="el-GR" sz="2400" dirty="0"/>
          </a:p>
        </p:txBody>
      </p:sp>
      <p:pic>
        <p:nvPicPr>
          <p:cNvPr id="11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E7FE42F-CBA9-4BD5-82B4-0877491251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865" y="6376144"/>
            <a:ext cx="573887" cy="365125"/>
          </a:xfrm>
          <a:prstGeom prst="rect">
            <a:avLst/>
          </a:prstGeom>
        </p:spPr>
      </p:pic>
      <p:pic>
        <p:nvPicPr>
          <p:cNvPr id="12" name="Picture 2" descr="University of Piraeus">
            <a:extLst>
              <a:ext uri="{FF2B5EF4-FFF2-40B4-BE49-F238E27FC236}">
                <a16:creationId xmlns:a16="http://schemas.microsoft.com/office/drawing/2014/main" id="{F206303B-4052-4347-9409-895B1E249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106437" y="6259650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D9455FB-F213-421F-A639-46865A4745D9}"/>
              </a:ext>
            </a:extLst>
          </p:cNvPr>
          <p:cNvSpPr txBox="1">
            <a:spLocks/>
          </p:cNvSpPr>
          <p:nvPr/>
        </p:nvSpPr>
        <p:spPr>
          <a:xfrm>
            <a:off x="473861" y="6247445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5" name="Γραφικό 14">
            <a:extLst>
              <a:ext uri="{FF2B5EF4-FFF2-40B4-BE49-F238E27FC236}">
                <a16:creationId xmlns:a16="http://schemas.microsoft.com/office/drawing/2014/main" id="{8720DED6-3B14-443E-BF5A-210177F03E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1684" y="1397349"/>
            <a:ext cx="500064" cy="576264"/>
          </a:xfrm>
          <a:prstGeom prst="rect">
            <a:avLst/>
          </a:prstGeom>
        </p:spPr>
      </p:pic>
      <p:pic>
        <p:nvPicPr>
          <p:cNvPr id="18" name="Γραφικό 14">
            <a:extLst>
              <a:ext uri="{FF2B5EF4-FFF2-40B4-BE49-F238E27FC236}">
                <a16:creationId xmlns:a16="http://schemas.microsoft.com/office/drawing/2014/main" id="{3A1B4882-F8AE-44B1-82D0-1A1D31E30B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0254" y="1685480"/>
            <a:ext cx="500064" cy="5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3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2A7A9965-D897-4C68-849C-67F973E3AC3B}"/>
              </a:ext>
            </a:extLst>
          </p:cNvPr>
          <p:cNvSpPr/>
          <p:nvPr/>
        </p:nvSpPr>
        <p:spPr>
          <a:xfrm>
            <a:off x="106438" y="556749"/>
            <a:ext cx="11958315" cy="504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Menu(Th1Ep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#2)</a:t>
            </a:r>
            <a:endParaRPr lang="el-G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F6FF0E1E-92EE-47DB-948C-C76A4F8B7169}"/>
              </a:ext>
            </a:extLst>
          </p:cNvPr>
          <p:cNvSpPr/>
          <p:nvPr/>
        </p:nvSpPr>
        <p:spPr>
          <a:xfrm>
            <a:off x="1315693" y="1397349"/>
            <a:ext cx="2633549" cy="2172098"/>
          </a:xfrm>
          <a:custGeom>
            <a:avLst/>
            <a:gdLst>
              <a:gd name="connsiteX0" fmla="*/ 0 w 2633549"/>
              <a:gd name="connsiteY0" fmla="*/ 0 h 2172098"/>
              <a:gd name="connsiteX1" fmla="*/ 447703 w 2633549"/>
              <a:gd name="connsiteY1" fmla="*/ 0 h 2172098"/>
              <a:gd name="connsiteX2" fmla="*/ 1027084 w 2633549"/>
              <a:gd name="connsiteY2" fmla="*/ 0 h 2172098"/>
              <a:gd name="connsiteX3" fmla="*/ 1580129 w 2633549"/>
              <a:gd name="connsiteY3" fmla="*/ 0 h 2172098"/>
              <a:gd name="connsiteX4" fmla="*/ 2080504 w 2633549"/>
              <a:gd name="connsiteY4" fmla="*/ 0 h 2172098"/>
              <a:gd name="connsiteX5" fmla="*/ 2633549 w 2633549"/>
              <a:gd name="connsiteY5" fmla="*/ 0 h 2172098"/>
              <a:gd name="connsiteX6" fmla="*/ 2633549 w 2633549"/>
              <a:gd name="connsiteY6" fmla="*/ 564745 h 2172098"/>
              <a:gd name="connsiteX7" fmla="*/ 2633549 w 2633549"/>
              <a:gd name="connsiteY7" fmla="*/ 1086049 h 2172098"/>
              <a:gd name="connsiteX8" fmla="*/ 2633549 w 2633549"/>
              <a:gd name="connsiteY8" fmla="*/ 1650794 h 2172098"/>
              <a:gd name="connsiteX9" fmla="*/ 2633549 w 2633549"/>
              <a:gd name="connsiteY9" fmla="*/ 2172098 h 2172098"/>
              <a:gd name="connsiteX10" fmla="*/ 2133175 w 2633549"/>
              <a:gd name="connsiteY10" fmla="*/ 2172098 h 2172098"/>
              <a:gd name="connsiteX11" fmla="*/ 1632800 w 2633549"/>
              <a:gd name="connsiteY11" fmla="*/ 2172098 h 2172098"/>
              <a:gd name="connsiteX12" fmla="*/ 1106091 w 2633549"/>
              <a:gd name="connsiteY12" fmla="*/ 2172098 h 2172098"/>
              <a:gd name="connsiteX13" fmla="*/ 553045 w 2633549"/>
              <a:gd name="connsiteY13" fmla="*/ 2172098 h 2172098"/>
              <a:gd name="connsiteX14" fmla="*/ 0 w 2633549"/>
              <a:gd name="connsiteY14" fmla="*/ 2172098 h 2172098"/>
              <a:gd name="connsiteX15" fmla="*/ 0 w 2633549"/>
              <a:gd name="connsiteY15" fmla="*/ 1585632 h 2172098"/>
              <a:gd name="connsiteX16" fmla="*/ 0 w 2633549"/>
              <a:gd name="connsiteY16" fmla="*/ 1064328 h 2172098"/>
              <a:gd name="connsiteX17" fmla="*/ 0 w 2633549"/>
              <a:gd name="connsiteY17" fmla="*/ 477862 h 2172098"/>
              <a:gd name="connsiteX18" fmla="*/ 0 w 2633549"/>
              <a:gd name="connsiteY18" fmla="*/ 0 h 217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9" h="2172098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1633" y="13322"/>
                  <a:pt x="2080504" y="0"/>
                </a:cubicBezTo>
                <a:cubicBezTo>
                  <a:pt x="2199376" y="-13322"/>
                  <a:pt x="2490219" y="51846"/>
                  <a:pt x="2633549" y="0"/>
                </a:cubicBezTo>
                <a:cubicBezTo>
                  <a:pt x="2686721" y="262096"/>
                  <a:pt x="2632063" y="311218"/>
                  <a:pt x="2633549" y="564745"/>
                </a:cubicBezTo>
                <a:cubicBezTo>
                  <a:pt x="2635035" y="818273"/>
                  <a:pt x="2612193" y="853150"/>
                  <a:pt x="2633549" y="1086049"/>
                </a:cubicBezTo>
                <a:cubicBezTo>
                  <a:pt x="2654905" y="1318948"/>
                  <a:pt x="2578738" y="1417869"/>
                  <a:pt x="2633549" y="1650794"/>
                </a:cubicBezTo>
                <a:cubicBezTo>
                  <a:pt x="2688360" y="1883720"/>
                  <a:pt x="2629107" y="2045531"/>
                  <a:pt x="2633549" y="2172098"/>
                </a:cubicBezTo>
                <a:cubicBezTo>
                  <a:pt x="2520212" y="2207350"/>
                  <a:pt x="2327506" y="2154264"/>
                  <a:pt x="2133175" y="2172098"/>
                </a:cubicBezTo>
                <a:cubicBezTo>
                  <a:pt x="1938844" y="2189932"/>
                  <a:pt x="1779973" y="2114418"/>
                  <a:pt x="1632800" y="2172098"/>
                </a:cubicBezTo>
                <a:cubicBezTo>
                  <a:pt x="1485627" y="2229778"/>
                  <a:pt x="1280885" y="2129840"/>
                  <a:pt x="1106091" y="2172098"/>
                </a:cubicBezTo>
                <a:cubicBezTo>
                  <a:pt x="931297" y="2214356"/>
                  <a:pt x="757434" y="2163608"/>
                  <a:pt x="553045" y="2172098"/>
                </a:cubicBezTo>
                <a:cubicBezTo>
                  <a:pt x="348656" y="2180588"/>
                  <a:pt x="177455" y="2106677"/>
                  <a:pt x="0" y="2172098"/>
                </a:cubicBezTo>
                <a:cubicBezTo>
                  <a:pt x="-69008" y="2046498"/>
                  <a:pt x="9538" y="1854051"/>
                  <a:pt x="0" y="1585632"/>
                </a:cubicBezTo>
                <a:cubicBezTo>
                  <a:pt x="-9538" y="1317213"/>
                  <a:pt x="35704" y="1261527"/>
                  <a:pt x="0" y="1064328"/>
                </a:cubicBezTo>
                <a:cubicBezTo>
                  <a:pt x="-35704" y="867129"/>
                  <a:pt x="48324" y="716280"/>
                  <a:pt x="0" y="477862"/>
                </a:cubicBezTo>
                <a:cubicBezTo>
                  <a:pt x="-48324" y="239444"/>
                  <a:pt x="11722" y="207873"/>
                  <a:pt x="0" y="0"/>
                </a:cubicBezTo>
                <a:close/>
              </a:path>
              <a:path w="2633549" h="2172098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4412" y="53016"/>
                  <a:pt x="2080504" y="0"/>
                </a:cubicBezTo>
                <a:cubicBezTo>
                  <a:pt x="2346596" y="-53016"/>
                  <a:pt x="2371324" y="23622"/>
                  <a:pt x="2633549" y="0"/>
                </a:cubicBezTo>
                <a:cubicBezTo>
                  <a:pt x="2645114" y="162797"/>
                  <a:pt x="2618199" y="328776"/>
                  <a:pt x="2633549" y="586466"/>
                </a:cubicBezTo>
                <a:cubicBezTo>
                  <a:pt x="2648899" y="844156"/>
                  <a:pt x="2581243" y="926969"/>
                  <a:pt x="2633549" y="1064328"/>
                </a:cubicBezTo>
                <a:cubicBezTo>
                  <a:pt x="2685855" y="1201687"/>
                  <a:pt x="2577974" y="1509491"/>
                  <a:pt x="2633549" y="1629074"/>
                </a:cubicBezTo>
                <a:cubicBezTo>
                  <a:pt x="2689124" y="1748657"/>
                  <a:pt x="2569259" y="1911076"/>
                  <a:pt x="2633549" y="2172098"/>
                </a:cubicBezTo>
                <a:cubicBezTo>
                  <a:pt x="2432013" y="2226697"/>
                  <a:pt x="2309364" y="2137608"/>
                  <a:pt x="2080504" y="2172098"/>
                </a:cubicBezTo>
                <a:cubicBezTo>
                  <a:pt x="1851644" y="2206588"/>
                  <a:pt x="1820091" y="2147316"/>
                  <a:pt x="1606465" y="2172098"/>
                </a:cubicBezTo>
                <a:cubicBezTo>
                  <a:pt x="1392839" y="2196880"/>
                  <a:pt x="1187034" y="2139218"/>
                  <a:pt x="1053420" y="2172098"/>
                </a:cubicBezTo>
                <a:cubicBezTo>
                  <a:pt x="919807" y="2204978"/>
                  <a:pt x="726109" y="2151875"/>
                  <a:pt x="526710" y="2172098"/>
                </a:cubicBezTo>
                <a:cubicBezTo>
                  <a:pt x="327311" y="2192321"/>
                  <a:pt x="130040" y="2133774"/>
                  <a:pt x="0" y="2172098"/>
                </a:cubicBezTo>
                <a:cubicBezTo>
                  <a:pt x="-63429" y="2015005"/>
                  <a:pt x="52159" y="1804190"/>
                  <a:pt x="0" y="1585632"/>
                </a:cubicBezTo>
                <a:cubicBezTo>
                  <a:pt x="-52159" y="1367074"/>
                  <a:pt x="47200" y="1193919"/>
                  <a:pt x="0" y="1020886"/>
                </a:cubicBezTo>
                <a:cubicBezTo>
                  <a:pt x="-47200" y="847853"/>
                  <a:pt x="49831" y="776834"/>
                  <a:pt x="0" y="543025"/>
                </a:cubicBezTo>
                <a:cubicBezTo>
                  <a:pt x="-49831" y="309216"/>
                  <a:pt x="33520" y="237236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GB" sz="1000" dirty="0">
                <a:solidFill>
                  <a:schemeClr val="tx1"/>
                </a:solidFill>
              </a:rPr>
              <a:t>USM</a:t>
            </a:r>
            <a:r>
              <a:rPr lang="en-US" sz="1000" dirty="0">
                <a:solidFill>
                  <a:schemeClr val="tx1"/>
                </a:solidFill>
              </a:rPr>
              <a:t>1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US_ID:1</a:t>
            </a:r>
            <a:r>
              <a:rPr lang="el-GR" sz="1050" b="1" dirty="0">
                <a:solidFill>
                  <a:schemeClr val="tx1"/>
                </a:solidFill>
              </a:rPr>
              <a:t>.2.1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 </a:t>
            </a:r>
            <a:r>
              <a:rPr lang="el-GR" sz="1050" b="1" dirty="0">
                <a:solidFill>
                  <a:schemeClr val="tx1"/>
                </a:solidFill>
              </a:rPr>
              <a:t>Θα μπορώ να αλλάξω τα στοιχεία του λογαριασμού μου</a:t>
            </a:r>
            <a:r>
              <a:rPr lang="en-US" sz="1050" b="1" dirty="0">
                <a:solidFill>
                  <a:schemeClr val="tx1"/>
                </a:solidFill>
              </a:rPr>
              <a:t>;</a:t>
            </a:r>
            <a:endParaRPr lang="el-GR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Developers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Υπάρχει επιλογή στο </a:t>
            </a:r>
            <a:r>
              <a:rPr lang="en-US" sz="1050" b="1" dirty="0">
                <a:solidFill>
                  <a:schemeClr val="tx1"/>
                </a:solidFill>
              </a:rPr>
              <a:t>main menu</a:t>
            </a:r>
            <a:r>
              <a:rPr lang="el-GR" sz="1050" b="1" dirty="0">
                <a:solidFill>
                  <a:schemeClr val="tx1"/>
                </a:solidFill>
              </a:rPr>
              <a:t> που επιτρέπει στον χρήστη να αλλάξει οποιοδήποτε στοιχείου του λογαριασμού του επιθυμεί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Έναρξης:22/1/2022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Λήξης:22/1/2022</a:t>
            </a: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D5D9C787-144C-4205-B852-F2B48A351A92}"/>
              </a:ext>
            </a:extLst>
          </p:cNvPr>
          <p:cNvSpPr/>
          <p:nvPr/>
        </p:nvSpPr>
        <p:spPr>
          <a:xfrm>
            <a:off x="106438" y="1134031"/>
            <a:ext cx="577143" cy="56072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wrap="square" rtlCol="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 Stories</a:t>
            </a:r>
            <a:r>
              <a:rPr lang="el-GR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Δραστηριότητες</a:t>
            </a:r>
            <a:endParaRPr lang="el-G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AC77B818-3858-475C-8425-22707C5E3FF4}"/>
              </a:ext>
            </a:extLst>
          </p:cNvPr>
          <p:cNvSpPr/>
          <p:nvPr/>
        </p:nvSpPr>
        <p:spPr>
          <a:xfrm>
            <a:off x="106437" y="15695"/>
            <a:ext cx="11958315" cy="504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Mockup</a:t>
            </a:r>
            <a:r>
              <a:rPr lang="en-GB" sz="2400" dirty="0"/>
              <a:t> </a:t>
            </a:r>
            <a:r>
              <a:rPr lang="el-GR" sz="2400" dirty="0"/>
              <a:t>(</a:t>
            </a:r>
            <a:r>
              <a:rPr lang="en-GB" sz="2400" dirty="0"/>
              <a:t>Th</a:t>
            </a:r>
            <a:r>
              <a:rPr lang="en-US" sz="2400" dirty="0"/>
              <a:t>#1)</a:t>
            </a:r>
            <a:endParaRPr lang="el-GR" sz="2400" dirty="0"/>
          </a:p>
        </p:txBody>
      </p:sp>
      <p:pic>
        <p:nvPicPr>
          <p:cNvPr id="11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E7FE42F-CBA9-4BD5-82B4-0877491251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865" y="6376144"/>
            <a:ext cx="573887" cy="365125"/>
          </a:xfrm>
          <a:prstGeom prst="rect">
            <a:avLst/>
          </a:prstGeom>
        </p:spPr>
      </p:pic>
      <p:pic>
        <p:nvPicPr>
          <p:cNvPr id="12" name="Picture 2" descr="University of Piraeus">
            <a:extLst>
              <a:ext uri="{FF2B5EF4-FFF2-40B4-BE49-F238E27FC236}">
                <a16:creationId xmlns:a16="http://schemas.microsoft.com/office/drawing/2014/main" id="{F206303B-4052-4347-9409-895B1E249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106437" y="6259650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D9455FB-F213-421F-A639-46865A4745D9}"/>
              </a:ext>
            </a:extLst>
          </p:cNvPr>
          <p:cNvSpPr txBox="1">
            <a:spLocks/>
          </p:cNvSpPr>
          <p:nvPr/>
        </p:nvSpPr>
        <p:spPr>
          <a:xfrm>
            <a:off x="473861" y="6247445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5" name="Γραφικό 14">
            <a:extLst>
              <a:ext uri="{FF2B5EF4-FFF2-40B4-BE49-F238E27FC236}">
                <a16:creationId xmlns:a16="http://schemas.microsoft.com/office/drawing/2014/main" id="{8720DED6-3B14-443E-BF5A-210177F03E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88972" y="1079979"/>
            <a:ext cx="500064" cy="576264"/>
          </a:xfrm>
          <a:prstGeom prst="rect">
            <a:avLst/>
          </a:prstGeom>
        </p:spPr>
      </p:pic>
      <p:pic>
        <p:nvPicPr>
          <p:cNvPr id="18" name="Γραφικό 14">
            <a:extLst>
              <a:ext uri="{FF2B5EF4-FFF2-40B4-BE49-F238E27FC236}">
                <a16:creationId xmlns:a16="http://schemas.microsoft.com/office/drawing/2014/main" id="{3A1B4882-F8AE-44B1-82D0-1A1D31E30B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42696" y="1097803"/>
            <a:ext cx="500064" cy="576264"/>
          </a:xfrm>
          <a:prstGeom prst="rect">
            <a:avLst/>
          </a:prstGeom>
        </p:spPr>
      </p:pic>
      <p:sp>
        <p:nvSpPr>
          <p:cNvPr id="14" name="Ορθογώνιο 19">
            <a:extLst>
              <a:ext uri="{FF2B5EF4-FFF2-40B4-BE49-F238E27FC236}">
                <a16:creationId xmlns:a16="http://schemas.microsoft.com/office/drawing/2014/main" id="{918DA2C4-4165-4D21-80E6-CA5863EE604D}"/>
              </a:ext>
            </a:extLst>
          </p:cNvPr>
          <p:cNvSpPr/>
          <p:nvPr/>
        </p:nvSpPr>
        <p:spPr>
          <a:xfrm>
            <a:off x="5029024" y="1135447"/>
            <a:ext cx="2633548" cy="2293553"/>
          </a:xfrm>
          <a:custGeom>
            <a:avLst/>
            <a:gdLst>
              <a:gd name="connsiteX0" fmla="*/ 0 w 2633548"/>
              <a:gd name="connsiteY0" fmla="*/ 0 h 2293553"/>
              <a:gd name="connsiteX1" fmla="*/ 447703 w 2633548"/>
              <a:gd name="connsiteY1" fmla="*/ 0 h 2293553"/>
              <a:gd name="connsiteX2" fmla="*/ 1027084 w 2633548"/>
              <a:gd name="connsiteY2" fmla="*/ 0 h 2293553"/>
              <a:gd name="connsiteX3" fmla="*/ 1580129 w 2633548"/>
              <a:gd name="connsiteY3" fmla="*/ 0 h 2293553"/>
              <a:gd name="connsiteX4" fmla="*/ 2080503 w 2633548"/>
              <a:gd name="connsiteY4" fmla="*/ 0 h 2293553"/>
              <a:gd name="connsiteX5" fmla="*/ 2633548 w 2633548"/>
              <a:gd name="connsiteY5" fmla="*/ 0 h 2293553"/>
              <a:gd name="connsiteX6" fmla="*/ 2633548 w 2633548"/>
              <a:gd name="connsiteY6" fmla="*/ 596324 h 2293553"/>
              <a:gd name="connsiteX7" fmla="*/ 2633548 w 2633548"/>
              <a:gd name="connsiteY7" fmla="*/ 1146777 h 2293553"/>
              <a:gd name="connsiteX8" fmla="*/ 2633548 w 2633548"/>
              <a:gd name="connsiteY8" fmla="*/ 1743100 h 2293553"/>
              <a:gd name="connsiteX9" fmla="*/ 2633548 w 2633548"/>
              <a:gd name="connsiteY9" fmla="*/ 2293553 h 2293553"/>
              <a:gd name="connsiteX10" fmla="*/ 2133174 w 2633548"/>
              <a:gd name="connsiteY10" fmla="*/ 2293553 h 2293553"/>
              <a:gd name="connsiteX11" fmla="*/ 1632800 w 2633548"/>
              <a:gd name="connsiteY11" fmla="*/ 2293553 h 2293553"/>
              <a:gd name="connsiteX12" fmla="*/ 1106090 w 2633548"/>
              <a:gd name="connsiteY12" fmla="*/ 2293553 h 2293553"/>
              <a:gd name="connsiteX13" fmla="*/ 553045 w 2633548"/>
              <a:gd name="connsiteY13" fmla="*/ 2293553 h 2293553"/>
              <a:gd name="connsiteX14" fmla="*/ 0 w 2633548"/>
              <a:gd name="connsiteY14" fmla="*/ 2293553 h 2293553"/>
              <a:gd name="connsiteX15" fmla="*/ 0 w 2633548"/>
              <a:gd name="connsiteY15" fmla="*/ 1674294 h 2293553"/>
              <a:gd name="connsiteX16" fmla="*/ 0 w 2633548"/>
              <a:gd name="connsiteY16" fmla="*/ 1123841 h 2293553"/>
              <a:gd name="connsiteX17" fmla="*/ 0 w 2633548"/>
              <a:gd name="connsiteY17" fmla="*/ 504582 h 2293553"/>
              <a:gd name="connsiteX18" fmla="*/ 0 w 2633548"/>
              <a:gd name="connsiteY18" fmla="*/ 0 h 22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8" h="2293553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7313" y="19688"/>
                  <a:pt x="2080503" y="0"/>
                </a:cubicBezTo>
                <a:cubicBezTo>
                  <a:pt x="2193693" y="-19688"/>
                  <a:pt x="2490218" y="51846"/>
                  <a:pt x="2633548" y="0"/>
                </a:cubicBezTo>
                <a:cubicBezTo>
                  <a:pt x="2662452" y="224804"/>
                  <a:pt x="2580123" y="390157"/>
                  <a:pt x="2633548" y="596324"/>
                </a:cubicBezTo>
                <a:cubicBezTo>
                  <a:pt x="2686973" y="802491"/>
                  <a:pt x="2617790" y="917080"/>
                  <a:pt x="2633548" y="1146777"/>
                </a:cubicBezTo>
                <a:cubicBezTo>
                  <a:pt x="2649306" y="1376474"/>
                  <a:pt x="2616948" y="1469297"/>
                  <a:pt x="2633548" y="1743100"/>
                </a:cubicBezTo>
                <a:cubicBezTo>
                  <a:pt x="2650148" y="2016903"/>
                  <a:pt x="2593067" y="2183070"/>
                  <a:pt x="2633548" y="2293553"/>
                </a:cubicBezTo>
                <a:cubicBezTo>
                  <a:pt x="2520211" y="2328805"/>
                  <a:pt x="2327505" y="2275719"/>
                  <a:pt x="2133174" y="2293553"/>
                </a:cubicBezTo>
                <a:cubicBezTo>
                  <a:pt x="1938843" y="2311387"/>
                  <a:pt x="1779628" y="2291179"/>
                  <a:pt x="1632800" y="2293553"/>
                </a:cubicBezTo>
                <a:cubicBezTo>
                  <a:pt x="1485972" y="2295927"/>
                  <a:pt x="1283647" y="2251849"/>
                  <a:pt x="1106090" y="2293553"/>
                </a:cubicBezTo>
                <a:cubicBezTo>
                  <a:pt x="928533" y="2335257"/>
                  <a:pt x="754149" y="2283601"/>
                  <a:pt x="553045" y="2293553"/>
                </a:cubicBezTo>
                <a:cubicBezTo>
                  <a:pt x="351942" y="2303505"/>
                  <a:pt x="177455" y="2228132"/>
                  <a:pt x="0" y="2293553"/>
                </a:cubicBezTo>
                <a:cubicBezTo>
                  <a:pt x="-73319" y="2001636"/>
                  <a:pt x="19122" y="1856582"/>
                  <a:pt x="0" y="1674294"/>
                </a:cubicBezTo>
                <a:cubicBezTo>
                  <a:pt x="-19122" y="1492006"/>
                  <a:pt x="38181" y="1246039"/>
                  <a:pt x="0" y="1123841"/>
                </a:cubicBezTo>
                <a:cubicBezTo>
                  <a:pt x="-38181" y="1001643"/>
                  <a:pt x="69214" y="779382"/>
                  <a:pt x="0" y="504582"/>
                </a:cubicBezTo>
                <a:cubicBezTo>
                  <a:pt x="-69214" y="229782"/>
                  <a:pt x="55529" y="136194"/>
                  <a:pt x="0" y="0"/>
                </a:cubicBezTo>
                <a:close/>
              </a:path>
              <a:path w="2633548" h="2293553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8462" y="59833"/>
                  <a:pt x="2080503" y="0"/>
                </a:cubicBezTo>
                <a:cubicBezTo>
                  <a:pt x="2342544" y="-59833"/>
                  <a:pt x="2371323" y="23622"/>
                  <a:pt x="2633548" y="0"/>
                </a:cubicBezTo>
                <a:cubicBezTo>
                  <a:pt x="2645017" y="217744"/>
                  <a:pt x="2576641" y="316106"/>
                  <a:pt x="2633548" y="619259"/>
                </a:cubicBezTo>
                <a:cubicBezTo>
                  <a:pt x="2690455" y="922412"/>
                  <a:pt x="2616792" y="968761"/>
                  <a:pt x="2633548" y="1123841"/>
                </a:cubicBezTo>
                <a:cubicBezTo>
                  <a:pt x="2650304" y="1278921"/>
                  <a:pt x="2576115" y="1482853"/>
                  <a:pt x="2633548" y="1720165"/>
                </a:cubicBezTo>
                <a:cubicBezTo>
                  <a:pt x="2690981" y="1957477"/>
                  <a:pt x="2582088" y="2040255"/>
                  <a:pt x="2633548" y="2293553"/>
                </a:cubicBezTo>
                <a:cubicBezTo>
                  <a:pt x="2432012" y="2348152"/>
                  <a:pt x="2309363" y="2259063"/>
                  <a:pt x="2080503" y="2293553"/>
                </a:cubicBezTo>
                <a:cubicBezTo>
                  <a:pt x="1851643" y="2328043"/>
                  <a:pt x="1820090" y="2268771"/>
                  <a:pt x="1606464" y="2293553"/>
                </a:cubicBezTo>
                <a:cubicBezTo>
                  <a:pt x="1392838" y="2318335"/>
                  <a:pt x="1187033" y="2260673"/>
                  <a:pt x="1053419" y="2293553"/>
                </a:cubicBezTo>
                <a:cubicBezTo>
                  <a:pt x="919806" y="2326433"/>
                  <a:pt x="725720" y="2271314"/>
                  <a:pt x="526710" y="2293553"/>
                </a:cubicBezTo>
                <a:cubicBezTo>
                  <a:pt x="327700" y="2315792"/>
                  <a:pt x="130040" y="2255229"/>
                  <a:pt x="0" y="2293553"/>
                </a:cubicBezTo>
                <a:cubicBezTo>
                  <a:pt x="-45401" y="2067988"/>
                  <a:pt x="67831" y="1826951"/>
                  <a:pt x="0" y="1674294"/>
                </a:cubicBezTo>
                <a:cubicBezTo>
                  <a:pt x="-67831" y="1521637"/>
                  <a:pt x="24036" y="1349588"/>
                  <a:pt x="0" y="1077970"/>
                </a:cubicBezTo>
                <a:cubicBezTo>
                  <a:pt x="-24036" y="806352"/>
                  <a:pt x="8083" y="763917"/>
                  <a:pt x="0" y="573388"/>
                </a:cubicBezTo>
                <a:cubicBezTo>
                  <a:pt x="-8083" y="382859"/>
                  <a:pt x="13667" y="243694"/>
                  <a:pt x="0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#USS1</a:t>
            </a:r>
            <a:endParaRPr lang="el-GR" sz="1000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1.2.3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</a:t>
            </a:r>
            <a:r>
              <a:rPr lang="el-GR" sz="1050" b="1" dirty="0">
                <a:solidFill>
                  <a:schemeClr val="tx1"/>
                </a:solidFill>
              </a:rPr>
              <a:t> Θέλω να βλέπω θέσεις πάρκινγκ μόνο για αυτοκίνητα(ή μηχανές).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</a:t>
            </a:r>
            <a:r>
              <a:rPr lang="en-US" sz="1050" b="1" dirty="0">
                <a:solidFill>
                  <a:schemeClr val="tx1"/>
                </a:solidFill>
              </a:rPr>
              <a:t> Developers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Ο χρήστης έχει την δυνατότητα να επιλέξει αν θέλει να δει θέσεις αυτοκινήτων ή μηχανών(ή και των δύο) μέσω της επιλογής </a:t>
            </a:r>
            <a:r>
              <a:rPr lang="en-US" sz="1050" b="1" dirty="0">
                <a:solidFill>
                  <a:schemeClr val="tx1"/>
                </a:solidFill>
              </a:rPr>
              <a:t>“Select Vehicle”</a:t>
            </a:r>
            <a:endParaRPr lang="el-GR" sz="1050" b="1" dirty="0">
              <a:solidFill>
                <a:schemeClr val="tx1"/>
              </a:solidFill>
            </a:endParaRP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 22/1/2022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 22/1/2022</a:t>
            </a:r>
          </a:p>
        </p:txBody>
      </p:sp>
      <p:pic>
        <p:nvPicPr>
          <p:cNvPr id="16" name="Γραφικό 14">
            <a:extLst>
              <a:ext uri="{FF2B5EF4-FFF2-40B4-BE49-F238E27FC236}">
                <a16:creationId xmlns:a16="http://schemas.microsoft.com/office/drawing/2014/main" id="{6BE2C24A-DC45-419F-8D1E-611819312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95359" y="1097803"/>
            <a:ext cx="500064" cy="576264"/>
          </a:xfrm>
          <a:prstGeom prst="rect">
            <a:avLst/>
          </a:prstGeom>
        </p:spPr>
      </p:pic>
      <p:sp>
        <p:nvSpPr>
          <p:cNvPr id="17" name="Ορθογώνιο 2">
            <a:extLst>
              <a:ext uri="{FF2B5EF4-FFF2-40B4-BE49-F238E27FC236}">
                <a16:creationId xmlns:a16="http://schemas.microsoft.com/office/drawing/2014/main" id="{2E9351A5-0B0F-4D46-99D4-050571B5086A}"/>
              </a:ext>
            </a:extLst>
          </p:cNvPr>
          <p:cNvSpPr/>
          <p:nvPr/>
        </p:nvSpPr>
        <p:spPr>
          <a:xfrm>
            <a:off x="8489766" y="1409175"/>
            <a:ext cx="2633549" cy="1893862"/>
          </a:xfrm>
          <a:custGeom>
            <a:avLst/>
            <a:gdLst>
              <a:gd name="connsiteX0" fmla="*/ 0 w 2633549"/>
              <a:gd name="connsiteY0" fmla="*/ 0 h 1893862"/>
              <a:gd name="connsiteX1" fmla="*/ 447703 w 2633549"/>
              <a:gd name="connsiteY1" fmla="*/ 0 h 1893862"/>
              <a:gd name="connsiteX2" fmla="*/ 1027084 w 2633549"/>
              <a:gd name="connsiteY2" fmla="*/ 0 h 1893862"/>
              <a:gd name="connsiteX3" fmla="*/ 1580129 w 2633549"/>
              <a:gd name="connsiteY3" fmla="*/ 0 h 1893862"/>
              <a:gd name="connsiteX4" fmla="*/ 2080504 w 2633549"/>
              <a:gd name="connsiteY4" fmla="*/ 0 h 1893862"/>
              <a:gd name="connsiteX5" fmla="*/ 2633549 w 2633549"/>
              <a:gd name="connsiteY5" fmla="*/ 0 h 1893862"/>
              <a:gd name="connsiteX6" fmla="*/ 2633549 w 2633549"/>
              <a:gd name="connsiteY6" fmla="*/ 492404 h 1893862"/>
              <a:gd name="connsiteX7" fmla="*/ 2633549 w 2633549"/>
              <a:gd name="connsiteY7" fmla="*/ 946931 h 1893862"/>
              <a:gd name="connsiteX8" fmla="*/ 2633549 w 2633549"/>
              <a:gd name="connsiteY8" fmla="*/ 1439335 h 1893862"/>
              <a:gd name="connsiteX9" fmla="*/ 2633549 w 2633549"/>
              <a:gd name="connsiteY9" fmla="*/ 1893862 h 1893862"/>
              <a:gd name="connsiteX10" fmla="*/ 2133175 w 2633549"/>
              <a:gd name="connsiteY10" fmla="*/ 1893862 h 1893862"/>
              <a:gd name="connsiteX11" fmla="*/ 1632800 w 2633549"/>
              <a:gd name="connsiteY11" fmla="*/ 1893862 h 1893862"/>
              <a:gd name="connsiteX12" fmla="*/ 1106091 w 2633549"/>
              <a:gd name="connsiteY12" fmla="*/ 1893862 h 1893862"/>
              <a:gd name="connsiteX13" fmla="*/ 553045 w 2633549"/>
              <a:gd name="connsiteY13" fmla="*/ 1893862 h 1893862"/>
              <a:gd name="connsiteX14" fmla="*/ 0 w 2633549"/>
              <a:gd name="connsiteY14" fmla="*/ 1893862 h 1893862"/>
              <a:gd name="connsiteX15" fmla="*/ 0 w 2633549"/>
              <a:gd name="connsiteY15" fmla="*/ 1382519 h 1893862"/>
              <a:gd name="connsiteX16" fmla="*/ 0 w 2633549"/>
              <a:gd name="connsiteY16" fmla="*/ 927992 h 1893862"/>
              <a:gd name="connsiteX17" fmla="*/ 0 w 2633549"/>
              <a:gd name="connsiteY17" fmla="*/ 416650 h 1893862"/>
              <a:gd name="connsiteX18" fmla="*/ 0 w 2633549"/>
              <a:gd name="connsiteY18" fmla="*/ 0 h 1893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9" h="1893862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1633" y="13322"/>
                  <a:pt x="2080504" y="0"/>
                </a:cubicBezTo>
                <a:cubicBezTo>
                  <a:pt x="2199376" y="-13322"/>
                  <a:pt x="2490219" y="51846"/>
                  <a:pt x="2633549" y="0"/>
                </a:cubicBezTo>
                <a:cubicBezTo>
                  <a:pt x="2648809" y="140674"/>
                  <a:pt x="2579996" y="345443"/>
                  <a:pt x="2633549" y="492404"/>
                </a:cubicBezTo>
                <a:cubicBezTo>
                  <a:pt x="2687102" y="639365"/>
                  <a:pt x="2599368" y="740629"/>
                  <a:pt x="2633549" y="946931"/>
                </a:cubicBezTo>
                <a:cubicBezTo>
                  <a:pt x="2667730" y="1153233"/>
                  <a:pt x="2588127" y="1270686"/>
                  <a:pt x="2633549" y="1439335"/>
                </a:cubicBezTo>
                <a:cubicBezTo>
                  <a:pt x="2678971" y="1607984"/>
                  <a:pt x="2582973" y="1732896"/>
                  <a:pt x="2633549" y="1893862"/>
                </a:cubicBezTo>
                <a:cubicBezTo>
                  <a:pt x="2520212" y="1929114"/>
                  <a:pt x="2327506" y="1876028"/>
                  <a:pt x="2133175" y="1893862"/>
                </a:cubicBezTo>
                <a:cubicBezTo>
                  <a:pt x="1938844" y="1911696"/>
                  <a:pt x="1779973" y="1836182"/>
                  <a:pt x="1632800" y="1893862"/>
                </a:cubicBezTo>
                <a:cubicBezTo>
                  <a:pt x="1485627" y="1951542"/>
                  <a:pt x="1280885" y="1851604"/>
                  <a:pt x="1106091" y="1893862"/>
                </a:cubicBezTo>
                <a:cubicBezTo>
                  <a:pt x="931297" y="1936120"/>
                  <a:pt x="757434" y="1885372"/>
                  <a:pt x="553045" y="1893862"/>
                </a:cubicBezTo>
                <a:cubicBezTo>
                  <a:pt x="348656" y="1902352"/>
                  <a:pt x="177455" y="1828441"/>
                  <a:pt x="0" y="1893862"/>
                </a:cubicBezTo>
                <a:cubicBezTo>
                  <a:pt x="-30456" y="1704285"/>
                  <a:pt x="5980" y="1557963"/>
                  <a:pt x="0" y="1382519"/>
                </a:cubicBezTo>
                <a:cubicBezTo>
                  <a:pt x="-5980" y="1207075"/>
                  <a:pt x="34257" y="1094220"/>
                  <a:pt x="0" y="927992"/>
                </a:cubicBezTo>
                <a:cubicBezTo>
                  <a:pt x="-34257" y="761764"/>
                  <a:pt x="46688" y="543168"/>
                  <a:pt x="0" y="416650"/>
                </a:cubicBezTo>
                <a:cubicBezTo>
                  <a:pt x="-46688" y="290132"/>
                  <a:pt x="45829" y="206871"/>
                  <a:pt x="0" y="0"/>
                </a:cubicBezTo>
                <a:close/>
              </a:path>
              <a:path w="2633549" h="1893862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4412" y="53016"/>
                  <a:pt x="2080504" y="0"/>
                </a:cubicBezTo>
                <a:cubicBezTo>
                  <a:pt x="2346596" y="-53016"/>
                  <a:pt x="2371324" y="23622"/>
                  <a:pt x="2633549" y="0"/>
                </a:cubicBezTo>
                <a:cubicBezTo>
                  <a:pt x="2673105" y="249606"/>
                  <a:pt x="2599896" y="321077"/>
                  <a:pt x="2633549" y="511343"/>
                </a:cubicBezTo>
                <a:cubicBezTo>
                  <a:pt x="2667202" y="701609"/>
                  <a:pt x="2602842" y="832493"/>
                  <a:pt x="2633549" y="927992"/>
                </a:cubicBezTo>
                <a:cubicBezTo>
                  <a:pt x="2664256" y="1023491"/>
                  <a:pt x="2626056" y="1205185"/>
                  <a:pt x="2633549" y="1420397"/>
                </a:cubicBezTo>
                <a:cubicBezTo>
                  <a:pt x="2641042" y="1635610"/>
                  <a:pt x="2611167" y="1671452"/>
                  <a:pt x="2633549" y="1893862"/>
                </a:cubicBezTo>
                <a:cubicBezTo>
                  <a:pt x="2432013" y="1948461"/>
                  <a:pt x="2309364" y="1859372"/>
                  <a:pt x="2080504" y="1893862"/>
                </a:cubicBezTo>
                <a:cubicBezTo>
                  <a:pt x="1851644" y="1928352"/>
                  <a:pt x="1820091" y="1869080"/>
                  <a:pt x="1606465" y="1893862"/>
                </a:cubicBezTo>
                <a:cubicBezTo>
                  <a:pt x="1392839" y="1918644"/>
                  <a:pt x="1187034" y="1860982"/>
                  <a:pt x="1053420" y="1893862"/>
                </a:cubicBezTo>
                <a:cubicBezTo>
                  <a:pt x="919807" y="1926742"/>
                  <a:pt x="726109" y="1873639"/>
                  <a:pt x="526710" y="1893862"/>
                </a:cubicBezTo>
                <a:cubicBezTo>
                  <a:pt x="327311" y="1914085"/>
                  <a:pt x="130040" y="1855538"/>
                  <a:pt x="0" y="1893862"/>
                </a:cubicBezTo>
                <a:cubicBezTo>
                  <a:pt x="-47154" y="1641569"/>
                  <a:pt x="50662" y="1601217"/>
                  <a:pt x="0" y="1382519"/>
                </a:cubicBezTo>
                <a:cubicBezTo>
                  <a:pt x="-50662" y="1163821"/>
                  <a:pt x="42982" y="1086090"/>
                  <a:pt x="0" y="890115"/>
                </a:cubicBezTo>
                <a:cubicBezTo>
                  <a:pt x="-42982" y="694140"/>
                  <a:pt x="26196" y="563793"/>
                  <a:pt x="0" y="473466"/>
                </a:cubicBezTo>
                <a:cubicBezTo>
                  <a:pt x="-26196" y="383139"/>
                  <a:pt x="12598" y="229178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GB" sz="1000" dirty="0">
                <a:solidFill>
                  <a:schemeClr val="tx1"/>
                </a:solidFill>
              </a:rPr>
              <a:t>USM</a:t>
            </a:r>
            <a:endParaRPr lang="el-GR" sz="1000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1.2.2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 </a:t>
            </a:r>
            <a:r>
              <a:rPr lang="el-GR" sz="1050" b="1" dirty="0">
                <a:solidFill>
                  <a:schemeClr val="tx1"/>
                </a:solidFill>
              </a:rPr>
              <a:t>Πως θα μπορώ να βρω την τοποθεσία που ενδιαφέρομαι</a:t>
            </a:r>
            <a:r>
              <a:rPr lang="en-US" sz="1050" b="1" dirty="0">
                <a:solidFill>
                  <a:schemeClr val="tx1"/>
                </a:solidFill>
              </a:rPr>
              <a:t>;</a:t>
            </a:r>
            <a:endParaRPr lang="el-GR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Developers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Υπάρχει </a:t>
            </a:r>
            <a:r>
              <a:rPr lang="en-US" sz="1050" b="1" dirty="0">
                <a:solidFill>
                  <a:schemeClr val="tx1"/>
                </a:solidFill>
              </a:rPr>
              <a:t>search bar </a:t>
            </a:r>
            <a:r>
              <a:rPr lang="el-GR" sz="1050" b="1" dirty="0">
                <a:solidFill>
                  <a:schemeClr val="tx1"/>
                </a:solidFill>
              </a:rPr>
              <a:t>στο οποίο ο χρήστης εισάγει τον δρόμο που θέλει να βρει θέση στάθμευσης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Έναρξης:22/1/2022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Λήξης:22/1/2022</a:t>
            </a:r>
          </a:p>
        </p:txBody>
      </p:sp>
      <p:sp>
        <p:nvSpPr>
          <p:cNvPr id="19" name="Ορθογώνιο 19">
            <a:extLst>
              <a:ext uri="{FF2B5EF4-FFF2-40B4-BE49-F238E27FC236}">
                <a16:creationId xmlns:a16="http://schemas.microsoft.com/office/drawing/2014/main" id="{970E194E-6761-496D-9F14-2D1797E5FCE1}"/>
              </a:ext>
            </a:extLst>
          </p:cNvPr>
          <p:cNvSpPr/>
          <p:nvPr/>
        </p:nvSpPr>
        <p:spPr>
          <a:xfrm>
            <a:off x="4239004" y="3758018"/>
            <a:ext cx="2633548" cy="2020003"/>
          </a:xfrm>
          <a:custGeom>
            <a:avLst/>
            <a:gdLst>
              <a:gd name="connsiteX0" fmla="*/ 0 w 2633548"/>
              <a:gd name="connsiteY0" fmla="*/ 0 h 2020003"/>
              <a:gd name="connsiteX1" fmla="*/ 447703 w 2633548"/>
              <a:gd name="connsiteY1" fmla="*/ 0 h 2020003"/>
              <a:gd name="connsiteX2" fmla="*/ 1027084 w 2633548"/>
              <a:gd name="connsiteY2" fmla="*/ 0 h 2020003"/>
              <a:gd name="connsiteX3" fmla="*/ 1580129 w 2633548"/>
              <a:gd name="connsiteY3" fmla="*/ 0 h 2020003"/>
              <a:gd name="connsiteX4" fmla="*/ 2080503 w 2633548"/>
              <a:gd name="connsiteY4" fmla="*/ 0 h 2020003"/>
              <a:gd name="connsiteX5" fmla="*/ 2633548 w 2633548"/>
              <a:gd name="connsiteY5" fmla="*/ 0 h 2020003"/>
              <a:gd name="connsiteX6" fmla="*/ 2633548 w 2633548"/>
              <a:gd name="connsiteY6" fmla="*/ 525201 h 2020003"/>
              <a:gd name="connsiteX7" fmla="*/ 2633548 w 2633548"/>
              <a:gd name="connsiteY7" fmla="*/ 1010002 h 2020003"/>
              <a:gd name="connsiteX8" fmla="*/ 2633548 w 2633548"/>
              <a:gd name="connsiteY8" fmla="*/ 1535202 h 2020003"/>
              <a:gd name="connsiteX9" fmla="*/ 2633548 w 2633548"/>
              <a:gd name="connsiteY9" fmla="*/ 2020003 h 2020003"/>
              <a:gd name="connsiteX10" fmla="*/ 2133174 w 2633548"/>
              <a:gd name="connsiteY10" fmla="*/ 2020003 h 2020003"/>
              <a:gd name="connsiteX11" fmla="*/ 1632800 w 2633548"/>
              <a:gd name="connsiteY11" fmla="*/ 2020003 h 2020003"/>
              <a:gd name="connsiteX12" fmla="*/ 1106090 w 2633548"/>
              <a:gd name="connsiteY12" fmla="*/ 2020003 h 2020003"/>
              <a:gd name="connsiteX13" fmla="*/ 553045 w 2633548"/>
              <a:gd name="connsiteY13" fmla="*/ 2020003 h 2020003"/>
              <a:gd name="connsiteX14" fmla="*/ 0 w 2633548"/>
              <a:gd name="connsiteY14" fmla="*/ 2020003 h 2020003"/>
              <a:gd name="connsiteX15" fmla="*/ 0 w 2633548"/>
              <a:gd name="connsiteY15" fmla="*/ 1474602 h 2020003"/>
              <a:gd name="connsiteX16" fmla="*/ 0 w 2633548"/>
              <a:gd name="connsiteY16" fmla="*/ 989801 h 2020003"/>
              <a:gd name="connsiteX17" fmla="*/ 0 w 2633548"/>
              <a:gd name="connsiteY17" fmla="*/ 444401 h 2020003"/>
              <a:gd name="connsiteX18" fmla="*/ 0 w 2633548"/>
              <a:gd name="connsiteY18" fmla="*/ 0 h 202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8" h="2020003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7313" y="19688"/>
                  <a:pt x="2080503" y="0"/>
                </a:cubicBezTo>
                <a:cubicBezTo>
                  <a:pt x="2193693" y="-19688"/>
                  <a:pt x="2490218" y="51846"/>
                  <a:pt x="2633548" y="0"/>
                </a:cubicBezTo>
                <a:cubicBezTo>
                  <a:pt x="2645704" y="133989"/>
                  <a:pt x="2571551" y="274298"/>
                  <a:pt x="2633548" y="525201"/>
                </a:cubicBezTo>
                <a:cubicBezTo>
                  <a:pt x="2695545" y="776104"/>
                  <a:pt x="2624155" y="873038"/>
                  <a:pt x="2633548" y="1010002"/>
                </a:cubicBezTo>
                <a:cubicBezTo>
                  <a:pt x="2642941" y="1146966"/>
                  <a:pt x="2600679" y="1336432"/>
                  <a:pt x="2633548" y="1535202"/>
                </a:cubicBezTo>
                <a:cubicBezTo>
                  <a:pt x="2666417" y="1733972"/>
                  <a:pt x="2585124" y="1877794"/>
                  <a:pt x="2633548" y="2020003"/>
                </a:cubicBezTo>
                <a:cubicBezTo>
                  <a:pt x="2520211" y="2055255"/>
                  <a:pt x="2327505" y="2002169"/>
                  <a:pt x="2133174" y="2020003"/>
                </a:cubicBezTo>
                <a:cubicBezTo>
                  <a:pt x="1938843" y="2037837"/>
                  <a:pt x="1779628" y="2017629"/>
                  <a:pt x="1632800" y="2020003"/>
                </a:cubicBezTo>
                <a:cubicBezTo>
                  <a:pt x="1485972" y="2022377"/>
                  <a:pt x="1283647" y="1978299"/>
                  <a:pt x="1106090" y="2020003"/>
                </a:cubicBezTo>
                <a:cubicBezTo>
                  <a:pt x="928533" y="2061707"/>
                  <a:pt x="754149" y="2010051"/>
                  <a:pt x="553045" y="2020003"/>
                </a:cubicBezTo>
                <a:cubicBezTo>
                  <a:pt x="351942" y="2029955"/>
                  <a:pt x="177455" y="1954582"/>
                  <a:pt x="0" y="2020003"/>
                </a:cubicBezTo>
                <a:cubicBezTo>
                  <a:pt x="-38579" y="1750164"/>
                  <a:pt x="43210" y="1594983"/>
                  <a:pt x="0" y="1474602"/>
                </a:cubicBezTo>
                <a:cubicBezTo>
                  <a:pt x="-43210" y="1354221"/>
                  <a:pt x="50901" y="1103756"/>
                  <a:pt x="0" y="989801"/>
                </a:cubicBezTo>
                <a:cubicBezTo>
                  <a:pt x="-50901" y="875846"/>
                  <a:pt x="53369" y="623922"/>
                  <a:pt x="0" y="444401"/>
                </a:cubicBezTo>
                <a:cubicBezTo>
                  <a:pt x="-53369" y="264880"/>
                  <a:pt x="36999" y="97311"/>
                  <a:pt x="0" y="0"/>
                </a:cubicBezTo>
                <a:close/>
              </a:path>
              <a:path w="2633548" h="2020003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8462" y="59833"/>
                  <a:pt x="2080503" y="0"/>
                </a:cubicBezTo>
                <a:cubicBezTo>
                  <a:pt x="2342544" y="-59833"/>
                  <a:pt x="2371323" y="23622"/>
                  <a:pt x="2633548" y="0"/>
                </a:cubicBezTo>
                <a:cubicBezTo>
                  <a:pt x="2667780" y="190682"/>
                  <a:pt x="2592921" y="337605"/>
                  <a:pt x="2633548" y="545401"/>
                </a:cubicBezTo>
                <a:cubicBezTo>
                  <a:pt x="2674175" y="753197"/>
                  <a:pt x="2611679" y="825036"/>
                  <a:pt x="2633548" y="989801"/>
                </a:cubicBezTo>
                <a:cubicBezTo>
                  <a:pt x="2655417" y="1154566"/>
                  <a:pt x="2572680" y="1304577"/>
                  <a:pt x="2633548" y="1515002"/>
                </a:cubicBezTo>
                <a:cubicBezTo>
                  <a:pt x="2694416" y="1725427"/>
                  <a:pt x="2593229" y="1807589"/>
                  <a:pt x="2633548" y="2020003"/>
                </a:cubicBezTo>
                <a:cubicBezTo>
                  <a:pt x="2432012" y="2074602"/>
                  <a:pt x="2309363" y="1985513"/>
                  <a:pt x="2080503" y="2020003"/>
                </a:cubicBezTo>
                <a:cubicBezTo>
                  <a:pt x="1851643" y="2054493"/>
                  <a:pt x="1820090" y="1995221"/>
                  <a:pt x="1606464" y="2020003"/>
                </a:cubicBezTo>
                <a:cubicBezTo>
                  <a:pt x="1392838" y="2044785"/>
                  <a:pt x="1187033" y="1987123"/>
                  <a:pt x="1053419" y="2020003"/>
                </a:cubicBezTo>
                <a:cubicBezTo>
                  <a:pt x="919806" y="2052883"/>
                  <a:pt x="725720" y="1997764"/>
                  <a:pt x="526710" y="2020003"/>
                </a:cubicBezTo>
                <a:cubicBezTo>
                  <a:pt x="327700" y="2042242"/>
                  <a:pt x="130040" y="1981679"/>
                  <a:pt x="0" y="2020003"/>
                </a:cubicBezTo>
                <a:cubicBezTo>
                  <a:pt x="-57489" y="1769687"/>
                  <a:pt x="6486" y="1641666"/>
                  <a:pt x="0" y="1474602"/>
                </a:cubicBezTo>
                <a:cubicBezTo>
                  <a:pt x="-6486" y="1307538"/>
                  <a:pt x="52543" y="1097314"/>
                  <a:pt x="0" y="949401"/>
                </a:cubicBezTo>
                <a:cubicBezTo>
                  <a:pt x="-52543" y="801488"/>
                  <a:pt x="52417" y="683468"/>
                  <a:pt x="0" y="505001"/>
                </a:cubicBezTo>
                <a:cubicBezTo>
                  <a:pt x="-52417" y="326534"/>
                  <a:pt x="21796" y="179614"/>
                  <a:pt x="0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#USS</a:t>
            </a:r>
            <a:r>
              <a:rPr lang="el-GR" sz="1000" dirty="0">
                <a:solidFill>
                  <a:schemeClr val="tx1"/>
                </a:solidFill>
              </a:rPr>
              <a:t>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1.2.4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</a:t>
            </a:r>
            <a:r>
              <a:rPr lang="el-GR" sz="1050" b="1" dirty="0">
                <a:solidFill>
                  <a:schemeClr val="tx1"/>
                </a:solidFill>
              </a:rPr>
              <a:t> Θα μπορώ να αλλάξω το χρώμα στο </a:t>
            </a:r>
            <a:r>
              <a:rPr lang="en-US" sz="1050" b="1" dirty="0">
                <a:solidFill>
                  <a:schemeClr val="tx1"/>
                </a:solidFill>
              </a:rPr>
              <a:t>background </a:t>
            </a:r>
            <a:r>
              <a:rPr lang="el-GR" sz="1050" b="1" dirty="0">
                <a:solidFill>
                  <a:schemeClr val="tx1"/>
                </a:solidFill>
              </a:rPr>
              <a:t>της εφαρμογής?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</a:t>
            </a:r>
            <a:r>
              <a:rPr lang="en-US" sz="1050" b="1" dirty="0">
                <a:solidFill>
                  <a:schemeClr val="tx1"/>
                </a:solidFill>
              </a:rPr>
              <a:t> Developers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Στα </a:t>
            </a:r>
            <a:r>
              <a:rPr lang="en-US" sz="1050" b="1" dirty="0">
                <a:solidFill>
                  <a:schemeClr val="tx1"/>
                </a:solidFill>
              </a:rPr>
              <a:t>settings</a:t>
            </a:r>
            <a:r>
              <a:rPr lang="el-GR" sz="1050" b="1" dirty="0">
                <a:solidFill>
                  <a:schemeClr val="tx1"/>
                </a:solidFill>
              </a:rPr>
              <a:t> ο χρήστης έχει την δυνατότητα αλλαγής χρώματος και </a:t>
            </a:r>
            <a:r>
              <a:rPr lang="en-US" sz="1050" b="1" dirty="0">
                <a:solidFill>
                  <a:schemeClr val="tx1"/>
                </a:solidFill>
              </a:rPr>
              <a:t>night mode</a:t>
            </a:r>
            <a:endParaRPr lang="el-GR" sz="1050" b="1" dirty="0">
              <a:solidFill>
                <a:schemeClr val="tx1"/>
              </a:solidFill>
            </a:endParaRP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 22/1/2022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 22/1/2022</a:t>
            </a:r>
          </a:p>
        </p:txBody>
      </p:sp>
      <p:sp>
        <p:nvSpPr>
          <p:cNvPr id="20" name="Ορθογώνιο 14">
            <a:extLst>
              <a:ext uri="{FF2B5EF4-FFF2-40B4-BE49-F238E27FC236}">
                <a16:creationId xmlns:a16="http://schemas.microsoft.com/office/drawing/2014/main" id="{B247B91A-6C7A-4AB4-A2B9-CD37077B92A6}"/>
              </a:ext>
            </a:extLst>
          </p:cNvPr>
          <p:cNvSpPr/>
          <p:nvPr/>
        </p:nvSpPr>
        <p:spPr>
          <a:xfrm>
            <a:off x="7575497" y="3855532"/>
            <a:ext cx="2633548" cy="1824974"/>
          </a:xfrm>
          <a:custGeom>
            <a:avLst/>
            <a:gdLst>
              <a:gd name="connsiteX0" fmla="*/ 0 w 2633548"/>
              <a:gd name="connsiteY0" fmla="*/ 0 h 1824974"/>
              <a:gd name="connsiteX1" fmla="*/ 447703 w 2633548"/>
              <a:gd name="connsiteY1" fmla="*/ 0 h 1824974"/>
              <a:gd name="connsiteX2" fmla="*/ 1027084 w 2633548"/>
              <a:gd name="connsiteY2" fmla="*/ 0 h 1824974"/>
              <a:gd name="connsiteX3" fmla="*/ 1580129 w 2633548"/>
              <a:gd name="connsiteY3" fmla="*/ 0 h 1824974"/>
              <a:gd name="connsiteX4" fmla="*/ 2080503 w 2633548"/>
              <a:gd name="connsiteY4" fmla="*/ 0 h 1824974"/>
              <a:gd name="connsiteX5" fmla="*/ 2633548 w 2633548"/>
              <a:gd name="connsiteY5" fmla="*/ 0 h 1824974"/>
              <a:gd name="connsiteX6" fmla="*/ 2633548 w 2633548"/>
              <a:gd name="connsiteY6" fmla="*/ 474493 h 1824974"/>
              <a:gd name="connsiteX7" fmla="*/ 2633548 w 2633548"/>
              <a:gd name="connsiteY7" fmla="*/ 912487 h 1824974"/>
              <a:gd name="connsiteX8" fmla="*/ 2633548 w 2633548"/>
              <a:gd name="connsiteY8" fmla="*/ 1386980 h 1824974"/>
              <a:gd name="connsiteX9" fmla="*/ 2633548 w 2633548"/>
              <a:gd name="connsiteY9" fmla="*/ 1824974 h 1824974"/>
              <a:gd name="connsiteX10" fmla="*/ 2133174 w 2633548"/>
              <a:gd name="connsiteY10" fmla="*/ 1824974 h 1824974"/>
              <a:gd name="connsiteX11" fmla="*/ 1632800 w 2633548"/>
              <a:gd name="connsiteY11" fmla="*/ 1824974 h 1824974"/>
              <a:gd name="connsiteX12" fmla="*/ 1106090 w 2633548"/>
              <a:gd name="connsiteY12" fmla="*/ 1824974 h 1824974"/>
              <a:gd name="connsiteX13" fmla="*/ 553045 w 2633548"/>
              <a:gd name="connsiteY13" fmla="*/ 1824974 h 1824974"/>
              <a:gd name="connsiteX14" fmla="*/ 0 w 2633548"/>
              <a:gd name="connsiteY14" fmla="*/ 1824974 h 1824974"/>
              <a:gd name="connsiteX15" fmla="*/ 0 w 2633548"/>
              <a:gd name="connsiteY15" fmla="*/ 1332231 h 1824974"/>
              <a:gd name="connsiteX16" fmla="*/ 0 w 2633548"/>
              <a:gd name="connsiteY16" fmla="*/ 894237 h 1824974"/>
              <a:gd name="connsiteX17" fmla="*/ 0 w 2633548"/>
              <a:gd name="connsiteY17" fmla="*/ 401494 h 1824974"/>
              <a:gd name="connsiteX18" fmla="*/ 0 w 2633548"/>
              <a:gd name="connsiteY18" fmla="*/ 0 h 182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8" h="1824974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7313" y="19688"/>
                  <a:pt x="2080503" y="0"/>
                </a:cubicBezTo>
                <a:cubicBezTo>
                  <a:pt x="2193693" y="-19688"/>
                  <a:pt x="2490218" y="51846"/>
                  <a:pt x="2633548" y="0"/>
                </a:cubicBezTo>
                <a:cubicBezTo>
                  <a:pt x="2638960" y="156221"/>
                  <a:pt x="2608025" y="328143"/>
                  <a:pt x="2633548" y="474493"/>
                </a:cubicBezTo>
                <a:cubicBezTo>
                  <a:pt x="2659071" y="620843"/>
                  <a:pt x="2599217" y="810901"/>
                  <a:pt x="2633548" y="912487"/>
                </a:cubicBezTo>
                <a:cubicBezTo>
                  <a:pt x="2667879" y="1014073"/>
                  <a:pt x="2608098" y="1225890"/>
                  <a:pt x="2633548" y="1386980"/>
                </a:cubicBezTo>
                <a:cubicBezTo>
                  <a:pt x="2658998" y="1548070"/>
                  <a:pt x="2619683" y="1693410"/>
                  <a:pt x="2633548" y="1824974"/>
                </a:cubicBezTo>
                <a:cubicBezTo>
                  <a:pt x="2520211" y="1860226"/>
                  <a:pt x="2327505" y="1807140"/>
                  <a:pt x="2133174" y="1824974"/>
                </a:cubicBezTo>
                <a:cubicBezTo>
                  <a:pt x="1938843" y="1842808"/>
                  <a:pt x="1779628" y="1822600"/>
                  <a:pt x="1632800" y="1824974"/>
                </a:cubicBezTo>
                <a:cubicBezTo>
                  <a:pt x="1485972" y="1827348"/>
                  <a:pt x="1283647" y="1783270"/>
                  <a:pt x="1106090" y="1824974"/>
                </a:cubicBezTo>
                <a:cubicBezTo>
                  <a:pt x="928533" y="1866678"/>
                  <a:pt x="754149" y="1815022"/>
                  <a:pt x="553045" y="1824974"/>
                </a:cubicBezTo>
                <a:cubicBezTo>
                  <a:pt x="351942" y="1834926"/>
                  <a:pt x="177455" y="1759553"/>
                  <a:pt x="0" y="1824974"/>
                </a:cubicBezTo>
                <a:cubicBezTo>
                  <a:pt x="-19104" y="1626010"/>
                  <a:pt x="42700" y="1430947"/>
                  <a:pt x="0" y="1332231"/>
                </a:cubicBezTo>
                <a:cubicBezTo>
                  <a:pt x="-42700" y="1233515"/>
                  <a:pt x="46274" y="985205"/>
                  <a:pt x="0" y="894237"/>
                </a:cubicBezTo>
                <a:cubicBezTo>
                  <a:pt x="-46274" y="803269"/>
                  <a:pt x="2013" y="608738"/>
                  <a:pt x="0" y="401494"/>
                </a:cubicBezTo>
                <a:cubicBezTo>
                  <a:pt x="-2013" y="194250"/>
                  <a:pt x="4056" y="111915"/>
                  <a:pt x="0" y="0"/>
                </a:cubicBezTo>
                <a:close/>
              </a:path>
              <a:path w="2633548" h="1824974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8462" y="59833"/>
                  <a:pt x="2080503" y="0"/>
                </a:cubicBezTo>
                <a:cubicBezTo>
                  <a:pt x="2342544" y="-59833"/>
                  <a:pt x="2371323" y="23622"/>
                  <a:pt x="2633548" y="0"/>
                </a:cubicBezTo>
                <a:cubicBezTo>
                  <a:pt x="2648603" y="234666"/>
                  <a:pt x="2597925" y="259079"/>
                  <a:pt x="2633548" y="492743"/>
                </a:cubicBezTo>
                <a:cubicBezTo>
                  <a:pt x="2669171" y="726407"/>
                  <a:pt x="2592634" y="801686"/>
                  <a:pt x="2633548" y="894237"/>
                </a:cubicBezTo>
                <a:cubicBezTo>
                  <a:pt x="2674462" y="986788"/>
                  <a:pt x="2576904" y="1264314"/>
                  <a:pt x="2633548" y="1368731"/>
                </a:cubicBezTo>
                <a:cubicBezTo>
                  <a:pt x="2690192" y="1473148"/>
                  <a:pt x="2590142" y="1626017"/>
                  <a:pt x="2633548" y="1824974"/>
                </a:cubicBezTo>
                <a:cubicBezTo>
                  <a:pt x="2432012" y="1879573"/>
                  <a:pt x="2309363" y="1790484"/>
                  <a:pt x="2080503" y="1824974"/>
                </a:cubicBezTo>
                <a:cubicBezTo>
                  <a:pt x="1851643" y="1859464"/>
                  <a:pt x="1820090" y="1800192"/>
                  <a:pt x="1606464" y="1824974"/>
                </a:cubicBezTo>
                <a:cubicBezTo>
                  <a:pt x="1392838" y="1849756"/>
                  <a:pt x="1187033" y="1792094"/>
                  <a:pt x="1053419" y="1824974"/>
                </a:cubicBezTo>
                <a:cubicBezTo>
                  <a:pt x="919806" y="1857854"/>
                  <a:pt x="725720" y="1802735"/>
                  <a:pt x="526710" y="1824974"/>
                </a:cubicBezTo>
                <a:cubicBezTo>
                  <a:pt x="327700" y="1847213"/>
                  <a:pt x="130040" y="1786650"/>
                  <a:pt x="0" y="1824974"/>
                </a:cubicBezTo>
                <a:cubicBezTo>
                  <a:pt x="-12224" y="1664579"/>
                  <a:pt x="35601" y="1561327"/>
                  <a:pt x="0" y="1332231"/>
                </a:cubicBezTo>
                <a:cubicBezTo>
                  <a:pt x="-35601" y="1103135"/>
                  <a:pt x="17631" y="962011"/>
                  <a:pt x="0" y="857738"/>
                </a:cubicBezTo>
                <a:cubicBezTo>
                  <a:pt x="-17631" y="753465"/>
                  <a:pt x="47250" y="611003"/>
                  <a:pt x="0" y="456244"/>
                </a:cubicBezTo>
                <a:cubicBezTo>
                  <a:pt x="-47250" y="301485"/>
                  <a:pt x="33713" y="136978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#USW1</a:t>
            </a:r>
            <a:endParaRPr lang="el-GR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US_ID:1</a:t>
            </a:r>
            <a:r>
              <a:rPr lang="el-GR" sz="1000" b="1" dirty="0">
                <a:solidFill>
                  <a:schemeClr val="tx1"/>
                </a:solidFill>
              </a:rPr>
              <a:t>.2.5</a:t>
            </a:r>
            <a:endParaRPr lang="en-US" sz="1000" b="1" dirty="0">
              <a:solidFill>
                <a:schemeClr val="tx1"/>
              </a:solidFill>
            </a:endParaRPr>
          </a:p>
          <a:p>
            <a:r>
              <a:rPr lang="el-GR" sz="1000" b="1" dirty="0">
                <a:solidFill>
                  <a:schemeClr val="tx1"/>
                </a:solidFill>
              </a:rPr>
              <a:t>Περιγραφή</a:t>
            </a:r>
            <a:r>
              <a:rPr lang="en-GB" sz="1000" b="1" dirty="0">
                <a:solidFill>
                  <a:schemeClr val="tx1"/>
                </a:solidFill>
              </a:rPr>
              <a:t>: M</a:t>
            </a:r>
            <a:r>
              <a:rPr lang="el-GR" sz="1000" b="1" dirty="0">
                <a:solidFill>
                  <a:schemeClr val="tx1"/>
                </a:solidFill>
              </a:rPr>
              <a:t>πορώ να αποθηκέυω τοποθεσίες που είχα επιλέξει παλιότερα?</a:t>
            </a:r>
          </a:p>
          <a:p>
            <a:r>
              <a:rPr lang="el-GR" sz="1000" b="1" dirty="0">
                <a:solidFill>
                  <a:schemeClr val="tx1"/>
                </a:solidFill>
              </a:rPr>
              <a:t>Ονομα/Ρόλος:</a:t>
            </a:r>
            <a:r>
              <a:rPr lang="en-US" sz="1000" b="1" dirty="0">
                <a:solidFill>
                  <a:schemeClr val="tx1"/>
                </a:solidFill>
              </a:rPr>
              <a:t> Developers</a:t>
            </a:r>
            <a:endParaRPr lang="en-GB" sz="1000" b="1" dirty="0">
              <a:solidFill>
                <a:schemeClr val="tx1"/>
              </a:solidFill>
            </a:endParaRPr>
          </a:p>
          <a:p>
            <a:r>
              <a:rPr lang="el-GR" sz="1000" b="1" dirty="0">
                <a:solidFill>
                  <a:schemeClr val="tx1"/>
                </a:solidFill>
              </a:rPr>
              <a:t>Κριτήριο Ολοκλήρωσης: Θα υπάρχει ιστορικό αναζήτησης που θα δείχνει στον χρήστη ποιές τοποθεσίες είχε εισάγει στο </a:t>
            </a:r>
            <a:r>
              <a:rPr lang="en-US" sz="1000" b="1" dirty="0">
                <a:solidFill>
                  <a:schemeClr val="tx1"/>
                </a:solidFill>
              </a:rPr>
              <a:t>search bar.</a:t>
            </a:r>
            <a:endParaRPr lang="el-GR" sz="1000" b="1" dirty="0">
              <a:solidFill>
                <a:schemeClr val="tx1"/>
              </a:solidFill>
            </a:endParaRPr>
          </a:p>
          <a:p>
            <a:r>
              <a:rPr lang="el-GR" sz="1000" b="1" dirty="0" err="1">
                <a:solidFill>
                  <a:schemeClr val="tx1"/>
                </a:solidFill>
              </a:rPr>
              <a:t>Ημ</a:t>
            </a:r>
            <a:r>
              <a:rPr lang="el-GR" sz="1000" b="1" dirty="0">
                <a:solidFill>
                  <a:schemeClr val="tx1"/>
                </a:solidFill>
              </a:rPr>
              <a:t>. Έναρξης: : 22/1/2022</a:t>
            </a:r>
          </a:p>
          <a:p>
            <a:r>
              <a:rPr lang="el-GR" sz="1000" b="1" dirty="0" err="1">
                <a:solidFill>
                  <a:schemeClr val="tx1"/>
                </a:solidFill>
              </a:rPr>
              <a:t>Ημ</a:t>
            </a:r>
            <a:r>
              <a:rPr lang="el-GR" sz="1000" b="1" dirty="0">
                <a:solidFill>
                  <a:schemeClr val="tx1"/>
                </a:solidFill>
              </a:rPr>
              <a:t>. Λήξης: 22/1/2022</a:t>
            </a:r>
          </a:p>
        </p:txBody>
      </p:sp>
    </p:spTree>
    <p:extLst>
      <p:ext uri="{BB962C8B-B14F-4D97-AF65-F5344CB8AC3E}">
        <p14:creationId xmlns:p14="http://schemas.microsoft.com/office/powerpoint/2010/main" val="262059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2A7A9965-D897-4C68-849C-67F973E3AC3B}"/>
              </a:ext>
            </a:extLst>
          </p:cNvPr>
          <p:cNvSpPr/>
          <p:nvPr/>
        </p:nvSpPr>
        <p:spPr>
          <a:xfrm>
            <a:off x="106438" y="556749"/>
            <a:ext cx="11958315" cy="504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</a:t>
            </a: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(Th1Ep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l-GR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l-G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F6FF0E1E-92EE-47DB-948C-C76A4F8B7169}"/>
              </a:ext>
            </a:extLst>
          </p:cNvPr>
          <p:cNvSpPr/>
          <p:nvPr/>
        </p:nvSpPr>
        <p:spPr>
          <a:xfrm>
            <a:off x="1315693" y="1397349"/>
            <a:ext cx="2633549" cy="2172098"/>
          </a:xfrm>
          <a:custGeom>
            <a:avLst/>
            <a:gdLst>
              <a:gd name="connsiteX0" fmla="*/ 0 w 2633549"/>
              <a:gd name="connsiteY0" fmla="*/ 0 h 2172098"/>
              <a:gd name="connsiteX1" fmla="*/ 447703 w 2633549"/>
              <a:gd name="connsiteY1" fmla="*/ 0 h 2172098"/>
              <a:gd name="connsiteX2" fmla="*/ 1027084 w 2633549"/>
              <a:gd name="connsiteY2" fmla="*/ 0 h 2172098"/>
              <a:gd name="connsiteX3" fmla="*/ 1580129 w 2633549"/>
              <a:gd name="connsiteY3" fmla="*/ 0 h 2172098"/>
              <a:gd name="connsiteX4" fmla="*/ 2080504 w 2633549"/>
              <a:gd name="connsiteY4" fmla="*/ 0 h 2172098"/>
              <a:gd name="connsiteX5" fmla="*/ 2633549 w 2633549"/>
              <a:gd name="connsiteY5" fmla="*/ 0 h 2172098"/>
              <a:gd name="connsiteX6" fmla="*/ 2633549 w 2633549"/>
              <a:gd name="connsiteY6" fmla="*/ 564745 h 2172098"/>
              <a:gd name="connsiteX7" fmla="*/ 2633549 w 2633549"/>
              <a:gd name="connsiteY7" fmla="*/ 1086049 h 2172098"/>
              <a:gd name="connsiteX8" fmla="*/ 2633549 w 2633549"/>
              <a:gd name="connsiteY8" fmla="*/ 1650794 h 2172098"/>
              <a:gd name="connsiteX9" fmla="*/ 2633549 w 2633549"/>
              <a:gd name="connsiteY9" fmla="*/ 2172098 h 2172098"/>
              <a:gd name="connsiteX10" fmla="*/ 2133175 w 2633549"/>
              <a:gd name="connsiteY10" fmla="*/ 2172098 h 2172098"/>
              <a:gd name="connsiteX11" fmla="*/ 1632800 w 2633549"/>
              <a:gd name="connsiteY11" fmla="*/ 2172098 h 2172098"/>
              <a:gd name="connsiteX12" fmla="*/ 1106091 w 2633549"/>
              <a:gd name="connsiteY12" fmla="*/ 2172098 h 2172098"/>
              <a:gd name="connsiteX13" fmla="*/ 553045 w 2633549"/>
              <a:gd name="connsiteY13" fmla="*/ 2172098 h 2172098"/>
              <a:gd name="connsiteX14" fmla="*/ 0 w 2633549"/>
              <a:gd name="connsiteY14" fmla="*/ 2172098 h 2172098"/>
              <a:gd name="connsiteX15" fmla="*/ 0 w 2633549"/>
              <a:gd name="connsiteY15" fmla="*/ 1585632 h 2172098"/>
              <a:gd name="connsiteX16" fmla="*/ 0 w 2633549"/>
              <a:gd name="connsiteY16" fmla="*/ 1064328 h 2172098"/>
              <a:gd name="connsiteX17" fmla="*/ 0 w 2633549"/>
              <a:gd name="connsiteY17" fmla="*/ 477862 h 2172098"/>
              <a:gd name="connsiteX18" fmla="*/ 0 w 2633549"/>
              <a:gd name="connsiteY18" fmla="*/ 0 h 217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9" h="2172098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1633" y="13322"/>
                  <a:pt x="2080504" y="0"/>
                </a:cubicBezTo>
                <a:cubicBezTo>
                  <a:pt x="2199376" y="-13322"/>
                  <a:pt x="2490219" y="51846"/>
                  <a:pt x="2633549" y="0"/>
                </a:cubicBezTo>
                <a:cubicBezTo>
                  <a:pt x="2686721" y="262096"/>
                  <a:pt x="2632063" y="311218"/>
                  <a:pt x="2633549" y="564745"/>
                </a:cubicBezTo>
                <a:cubicBezTo>
                  <a:pt x="2635035" y="818273"/>
                  <a:pt x="2612193" y="853150"/>
                  <a:pt x="2633549" y="1086049"/>
                </a:cubicBezTo>
                <a:cubicBezTo>
                  <a:pt x="2654905" y="1318948"/>
                  <a:pt x="2578738" y="1417869"/>
                  <a:pt x="2633549" y="1650794"/>
                </a:cubicBezTo>
                <a:cubicBezTo>
                  <a:pt x="2688360" y="1883720"/>
                  <a:pt x="2629107" y="2045531"/>
                  <a:pt x="2633549" y="2172098"/>
                </a:cubicBezTo>
                <a:cubicBezTo>
                  <a:pt x="2520212" y="2207350"/>
                  <a:pt x="2327506" y="2154264"/>
                  <a:pt x="2133175" y="2172098"/>
                </a:cubicBezTo>
                <a:cubicBezTo>
                  <a:pt x="1938844" y="2189932"/>
                  <a:pt x="1779973" y="2114418"/>
                  <a:pt x="1632800" y="2172098"/>
                </a:cubicBezTo>
                <a:cubicBezTo>
                  <a:pt x="1485627" y="2229778"/>
                  <a:pt x="1280885" y="2129840"/>
                  <a:pt x="1106091" y="2172098"/>
                </a:cubicBezTo>
                <a:cubicBezTo>
                  <a:pt x="931297" y="2214356"/>
                  <a:pt x="757434" y="2163608"/>
                  <a:pt x="553045" y="2172098"/>
                </a:cubicBezTo>
                <a:cubicBezTo>
                  <a:pt x="348656" y="2180588"/>
                  <a:pt x="177455" y="2106677"/>
                  <a:pt x="0" y="2172098"/>
                </a:cubicBezTo>
                <a:cubicBezTo>
                  <a:pt x="-69008" y="2046498"/>
                  <a:pt x="9538" y="1854051"/>
                  <a:pt x="0" y="1585632"/>
                </a:cubicBezTo>
                <a:cubicBezTo>
                  <a:pt x="-9538" y="1317213"/>
                  <a:pt x="35704" y="1261527"/>
                  <a:pt x="0" y="1064328"/>
                </a:cubicBezTo>
                <a:cubicBezTo>
                  <a:pt x="-35704" y="867129"/>
                  <a:pt x="48324" y="716280"/>
                  <a:pt x="0" y="477862"/>
                </a:cubicBezTo>
                <a:cubicBezTo>
                  <a:pt x="-48324" y="239444"/>
                  <a:pt x="11722" y="207873"/>
                  <a:pt x="0" y="0"/>
                </a:cubicBezTo>
                <a:close/>
              </a:path>
              <a:path w="2633549" h="2172098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4412" y="53016"/>
                  <a:pt x="2080504" y="0"/>
                </a:cubicBezTo>
                <a:cubicBezTo>
                  <a:pt x="2346596" y="-53016"/>
                  <a:pt x="2371324" y="23622"/>
                  <a:pt x="2633549" y="0"/>
                </a:cubicBezTo>
                <a:cubicBezTo>
                  <a:pt x="2645114" y="162797"/>
                  <a:pt x="2618199" y="328776"/>
                  <a:pt x="2633549" y="586466"/>
                </a:cubicBezTo>
                <a:cubicBezTo>
                  <a:pt x="2648899" y="844156"/>
                  <a:pt x="2581243" y="926969"/>
                  <a:pt x="2633549" y="1064328"/>
                </a:cubicBezTo>
                <a:cubicBezTo>
                  <a:pt x="2685855" y="1201687"/>
                  <a:pt x="2577974" y="1509491"/>
                  <a:pt x="2633549" y="1629074"/>
                </a:cubicBezTo>
                <a:cubicBezTo>
                  <a:pt x="2689124" y="1748657"/>
                  <a:pt x="2569259" y="1911076"/>
                  <a:pt x="2633549" y="2172098"/>
                </a:cubicBezTo>
                <a:cubicBezTo>
                  <a:pt x="2432013" y="2226697"/>
                  <a:pt x="2309364" y="2137608"/>
                  <a:pt x="2080504" y="2172098"/>
                </a:cubicBezTo>
                <a:cubicBezTo>
                  <a:pt x="1851644" y="2206588"/>
                  <a:pt x="1820091" y="2147316"/>
                  <a:pt x="1606465" y="2172098"/>
                </a:cubicBezTo>
                <a:cubicBezTo>
                  <a:pt x="1392839" y="2196880"/>
                  <a:pt x="1187034" y="2139218"/>
                  <a:pt x="1053420" y="2172098"/>
                </a:cubicBezTo>
                <a:cubicBezTo>
                  <a:pt x="919807" y="2204978"/>
                  <a:pt x="726109" y="2151875"/>
                  <a:pt x="526710" y="2172098"/>
                </a:cubicBezTo>
                <a:cubicBezTo>
                  <a:pt x="327311" y="2192321"/>
                  <a:pt x="130040" y="2133774"/>
                  <a:pt x="0" y="2172098"/>
                </a:cubicBezTo>
                <a:cubicBezTo>
                  <a:pt x="-63429" y="2015005"/>
                  <a:pt x="52159" y="1804190"/>
                  <a:pt x="0" y="1585632"/>
                </a:cubicBezTo>
                <a:cubicBezTo>
                  <a:pt x="-52159" y="1367074"/>
                  <a:pt x="47200" y="1193919"/>
                  <a:pt x="0" y="1020886"/>
                </a:cubicBezTo>
                <a:cubicBezTo>
                  <a:pt x="-47200" y="847853"/>
                  <a:pt x="49831" y="776834"/>
                  <a:pt x="0" y="543025"/>
                </a:cubicBezTo>
                <a:cubicBezTo>
                  <a:pt x="-49831" y="309216"/>
                  <a:pt x="33520" y="237236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GB" sz="1000" dirty="0">
                <a:solidFill>
                  <a:schemeClr val="tx1"/>
                </a:solidFill>
              </a:rPr>
              <a:t>USM</a:t>
            </a:r>
            <a:r>
              <a:rPr lang="en-US" sz="1000" dirty="0">
                <a:solidFill>
                  <a:schemeClr val="tx1"/>
                </a:solidFill>
              </a:rPr>
              <a:t>1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US_ID:1</a:t>
            </a:r>
            <a:r>
              <a:rPr lang="el-GR" sz="1050" b="1" dirty="0">
                <a:solidFill>
                  <a:schemeClr val="tx1"/>
                </a:solidFill>
              </a:rPr>
              <a:t>.3.1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 </a:t>
            </a:r>
            <a:r>
              <a:rPr lang="el-GR" sz="1050" b="1" dirty="0">
                <a:solidFill>
                  <a:schemeClr val="tx1"/>
                </a:solidFill>
              </a:rPr>
              <a:t>Θέλω να ξέρω πως να πλοηγηθώ στη θέση που βλέπω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Developers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Αφού γίνει επιλογή της θέσης θα φαίνεται στον χάρτη η διαδρομή που πρέπει να ακολουθήσει ο χρήστης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Έναρξης:22/1/2022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Λήξης:23/1/2022</a:t>
            </a: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D5D9C787-144C-4205-B852-F2B48A351A92}"/>
              </a:ext>
            </a:extLst>
          </p:cNvPr>
          <p:cNvSpPr/>
          <p:nvPr/>
        </p:nvSpPr>
        <p:spPr>
          <a:xfrm>
            <a:off x="106438" y="1134031"/>
            <a:ext cx="577143" cy="56072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wrap="square" rtlCol="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 Stories</a:t>
            </a:r>
            <a:r>
              <a:rPr lang="el-GR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Δραστηριότητες</a:t>
            </a:r>
            <a:endParaRPr lang="el-G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AC77B818-3858-475C-8425-22707C5E3FF4}"/>
              </a:ext>
            </a:extLst>
          </p:cNvPr>
          <p:cNvSpPr/>
          <p:nvPr/>
        </p:nvSpPr>
        <p:spPr>
          <a:xfrm>
            <a:off x="106437" y="15695"/>
            <a:ext cx="11958315" cy="504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Mockup</a:t>
            </a:r>
            <a:r>
              <a:rPr lang="en-GB" sz="2400" dirty="0"/>
              <a:t> </a:t>
            </a:r>
            <a:r>
              <a:rPr lang="el-GR" sz="2400" dirty="0"/>
              <a:t>(</a:t>
            </a:r>
            <a:r>
              <a:rPr lang="en-GB" sz="2400" dirty="0"/>
              <a:t>Th</a:t>
            </a:r>
            <a:r>
              <a:rPr lang="en-US" sz="2400" dirty="0"/>
              <a:t>#1)</a:t>
            </a:r>
            <a:endParaRPr lang="el-GR" sz="2400" dirty="0"/>
          </a:p>
        </p:txBody>
      </p:sp>
      <p:pic>
        <p:nvPicPr>
          <p:cNvPr id="11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E7FE42F-CBA9-4BD5-82B4-0877491251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865" y="6376144"/>
            <a:ext cx="573887" cy="365125"/>
          </a:xfrm>
          <a:prstGeom prst="rect">
            <a:avLst/>
          </a:prstGeom>
        </p:spPr>
      </p:pic>
      <p:pic>
        <p:nvPicPr>
          <p:cNvPr id="12" name="Picture 2" descr="University of Piraeus">
            <a:extLst>
              <a:ext uri="{FF2B5EF4-FFF2-40B4-BE49-F238E27FC236}">
                <a16:creationId xmlns:a16="http://schemas.microsoft.com/office/drawing/2014/main" id="{F206303B-4052-4347-9409-895B1E249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106437" y="6259650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D9455FB-F213-421F-A639-46865A4745D9}"/>
              </a:ext>
            </a:extLst>
          </p:cNvPr>
          <p:cNvSpPr txBox="1">
            <a:spLocks/>
          </p:cNvSpPr>
          <p:nvPr/>
        </p:nvSpPr>
        <p:spPr>
          <a:xfrm>
            <a:off x="473861" y="6247445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5" name="Γραφικό 14">
            <a:extLst>
              <a:ext uri="{FF2B5EF4-FFF2-40B4-BE49-F238E27FC236}">
                <a16:creationId xmlns:a16="http://schemas.microsoft.com/office/drawing/2014/main" id="{8720DED6-3B14-443E-BF5A-210177F03E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88972" y="1079979"/>
            <a:ext cx="500064" cy="576264"/>
          </a:xfrm>
          <a:prstGeom prst="rect">
            <a:avLst/>
          </a:prstGeom>
        </p:spPr>
      </p:pic>
      <p:pic>
        <p:nvPicPr>
          <p:cNvPr id="18" name="Γραφικό 14">
            <a:extLst>
              <a:ext uri="{FF2B5EF4-FFF2-40B4-BE49-F238E27FC236}">
                <a16:creationId xmlns:a16="http://schemas.microsoft.com/office/drawing/2014/main" id="{3A1B4882-F8AE-44B1-82D0-1A1D31E30B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02149" y="3754903"/>
            <a:ext cx="500064" cy="576264"/>
          </a:xfrm>
          <a:prstGeom prst="rect">
            <a:avLst/>
          </a:prstGeom>
        </p:spPr>
      </p:pic>
      <p:sp>
        <p:nvSpPr>
          <p:cNvPr id="21" name="Ορθογώνιο 5">
            <a:extLst>
              <a:ext uri="{FF2B5EF4-FFF2-40B4-BE49-F238E27FC236}">
                <a16:creationId xmlns:a16="http://schemas.microsoft.com/office/drawing/2014/main" id="{1257A6AB-8FA5-474A-9E08-AF0B64F8A6E9}"/>
              </a:ext>
            </a:extLst>
          </p:cNvPr>
          <p:cNvSpPr/>
          <p:nvPr/>
        </p:nvSpPr>
        <p:spPr>
          <a:xfrm>
            <a:off x="3482431" y="3988035"/>
            <a:ext cx="2633548" cy="2293553"/>
          </a:xfrm>
          <a:custGeom>
            <a:avLst/>
            <a:gdLst>
              <a:gd name="connsiteX0" fmla="*/ 0 w 2633548"/>
              <a:gd name="connsiteY0" fmla="*/ 0 h 2293553"/>
              <a:gd name="connsiteX1" fmla="*/ 447703 w 2633548"/>
              <a:gd name="connsiteY1" fmla="*/ 0 h 2293553"/>
              <a:gd name="connsiteX2" fmla="*/ 1027084 w 2633548"/>
              <a:gd name="connsiteY2" fmla="*/ 0 h 2293553"/>
              <a:gd name="connsiteX3" fmla="*/ 1580129 w 2633548"/>
              <a:gd name="connsiteY3" fmla="*/ 0 h 2293553"/>
              <a:gd name="connsiteX4" fmla="*/ 2080503 w 2633548"/>
              <a:gd name="connsiteY4" fmla="*/ 0 h 2293553"/>
              <a:gd name="connsiteX5" fmla="*/ 2633548 w 2633548"/>
              <a:gd name="connsiteY5" fmla="*/ 0 h 2293553"/>
              <a:gd name="connsiteX6" fmla="*/ 2633548 w 2633548"/>
              <a:gd name="connsiteY6" fmla="*/ 596324 h 2293553"/>
              <a:gd name="connsiteX7" fmla="*/ 2633548 w 2633548"/>
              <a:gd name="connsiteY7" fmla="*/ 1146777 h 2293553"/>
              <a:gd name="connsiteX8" fmla="*/ 2633548 w 2633548"/>
              <a:gd name="connsiteY8" fmla="*/ 1743100 h 2293553"/>
              <a:gd name="connsiteX9" fmla="*/ 2633548 w 2633548"/>
              <a:gd name="connsiteY9" fmla="*/ 2293553 h 2293553"/>
              <a:gd name="connsiteX10" fmla="*/ 2133174 w 2633548"/>
              <a:gd name="connsiteY10" fmla="*/ 2293553 h 2293553"/>
              <a:gd name="connsiteX11" fmla="*/ 1632800 w 2633548"/>
              <a:gd name="connsiteY11" fmla="*/ 2293553 h 2293553"/>
              <a:gd name="connsiteX12" fmla="*/ 1106090 w 2633548"/>
              <a:gd name="connsiteY12" fmla="*/ 2293553 h 2293553"/>
              <a:gd name="connsiteX13" fmla="*/ 553045 w 2633548"/>
              <a:gd name="connsiteY13" fmla="*/ 2293553 h 2293553"/>
              <a:gd name="connsiteX14" fmla="*/ 0 w 2633548"/>
              <a:gd name="connsiteY14" fmla="*/ 2293553 h 2293553"/>
              <a:gd name="connsiteX15" fmla="*/ 0 w 2633548"/>
              <a:gd name="connsiteY15" fmla="*/ 1674294 h 2293553"/>
              <a:gd name="connsiteX16" fmla="*/ 0 w 2633548"/>
              <a:gd name="connsiteY16" fmla="*/ 1123841 h 2293553"/>
              <a:gd name="connsiteX17" fmla="*/ 0 w 2633548"/>
              <a:gd name="connsiteY17" fmla="*/ 504582 h 2293553"/>
              <a:gd name="connsiteX18" fmla="*/ 0 w 2633548"/>
              <a:gd name="connsiteY18" fmla="*/ 0 h 22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8" h="2293553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7313" y="19688"/>
                  <a:pt x="2080503" y="0"/>
                </a:cubicBezTo>
                <a:cubicBezTo>
                  <a:pt x="2193693" y="-19688"/>
                  <a:pt x="2490218" y="51846"/>
                  <a:pt x="2633548" y="0"/>
                </a:cubicBezTo>
                <a:cubicBezTo>
                  <a:pt x="2662452" y="224804"/>
                  <a:pt x="2580123" y="390157"/>
                  <a:pt x="2633548" y="596324"/>
                </a:cubicBezTo>
                <a:cubicBezTo>
                  <a:pt x="2686973" y="802491"/>
                  <a:pt x="2617790" y="917080"/>
                  <a:pt x="2633548" y="1146777"/>
                </a:cubicBezTo>
                <a:cubicBezTo>
                  <a:pt x="2649306" y="1376474"/>
                  <a:pt x="2616948" y="1469297"/>
                  <a:pt x="2633548" y="1743100"/>
                </a:cubicBezTo>
                <a:cubicBezTo>
                  <a:pt x="2650148" y="2016903"/>
                  <a:pt x="2593067" y="2183070"/>
                  <a:pt x="2633548" y="2293553"/>
                </a:cubicBezTo>
                <a:cubicBezTo>
                  <a:pt x="2520211" y="2328805"/>
                  <a:pt x="2327505" y="2275719"/>
                  <a:pt x="2133174" y="2293553"/>
                </a:cubicBezTo>
                <a:cubicBezTo>
                  <a:pt x="1938843" y="2311387"/>
                  <a:pt x="1779628" y="2291179"/>
                  <a:pt x="1632800" y="2293553"/>
                </a:cubicBezTo>
                <a:cubicBezTo>
                  <a:pt x="1485972" y="2295927"/>
                  <a:pt x="1283647" y="2251849"/>
                  <a:pt x="1106090" y="2293553"/>
                </a:cubicBezTo>
                <a:cubicBezTo>
                  <a:pt x="928533" y="2335257"/>
                  <a:pt x="754149" y="2283601"/>
                  <a:pt x="553045" y="2293553"/>
                </a:cubicBezTo>
                <a:cubicBezTo>
                  <a:pt x="351942" y="2303505"/>
                  <a:pt x="177455" y="2228132"/>
                  <a:pt x="0" y="2293553"/>
                </a:cubicBezTo>
                <a:cubicBezTo>
                  <a:pt x="-73319" y="2001636"/>
                  <a:pt x="19122" y="1856582"/>
                  <a:pt x="0" y="1674294"/>
                </a:cubicBezTo>
                <a:cubicBezTo>
                  <a:pt x="-19122" y="1492006"/>
                  <a:pt x="38181" y="1246039"/>
                  <a:pt x="0" y="1123841"/>
                </a:cubicBezTo>
                <a:cubicBezTo>
                  <a:pt x="-38181" y="1001643"/>
                  <a:pt x="69214" y="779382"/>
                  <a:pt x="0" y="504582"/>
                </a:cubicBezTo>
                <a:cubicBezTo>
                  <a:pt x="-69214" y="229782"/>
                  <a:pt x="55529" y="136194"/>
                  <a:pt x="0" y="0"/>
                </a:cubicBezTo>
                <a:close/>
              </a:path>
              <a:path w="2633548" h="2293553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8462" y="59833"/>
                  <a:pt x="2080503" y="0"/>
                </a:cubicBezTo>
                <a:cubicBezTo>
                  <a:pt x="2342544" y="-59833"/>
                  <a:pt x="2371323" y="23622"/>
                  <a:pt x="2633548" y="0"/>
                </a:cubicBezTo>
                <a:cubicBezTo>
                  <a:pt x="2645017" y="217744"/>
                  <a:pt x="2576641" y="316106"/>
                  <a:pt x="2633548" y="619259"/>
                </a:cubicBezTo>
                <a:cubicBezTo>
                  <a:pt x="2690455" y="922412"/>
                  <a:pt x="2616792" y="968761"/>
                  <a:pt x="2633548" y="1123841"/>
                </a:cubicBezTo>
                <a:cubicBezTo>
                  <a:pt x="2650304" y="1278921"/>
                  <a:pt x="2576115" y="1482853"/>
                  <a:pt x="2633548" y="1720165"/>
                </a:cubicBezTo>
                <a:cubicBezTo>
                  <a:pt x="2690981" y="1957477"/>
                  <a:pt x="2582088" y="2040255"/>
                  <a:pt x="2633548" y="2293553"/>
                </a:cubicBezTo>
                <a:cubicBezTo>
                  <a:pt x="2432012" y="2348152"/>
                  <a:pt x="2309363" y="2259063"/>
                  <a:pt x="2080503" y="2293553"/>
                </a:cubicBezTo>
                <a:cubicBezTo>
                  <a:pt x="1851643" y="2328043"/>
                  <a:pt x="1820090" y="2268771"/>
                  <a:pt x="1606464" y="2293553"/>
                </a:cubicBezTo>
                <a:cubicBezTo>
                  <a:pt x="1392838" y="2318335"/>
                  <a:pt x="1187033" y="2260673"/>
                  <a:pt x="1053419" y="2293553"/>
                </a:cubicBezTo>
                <a:cubicBezTo>
                  <a:pt x="919806" y="2326433"/>
                  <a:pt x="725720" y="2271314"/>
                  <a:pt x="526710" y="2293553"/>
                </a:cubicBezTo>
                <a:cubicBezTo>
                  <a:pt x="327700" y="2315792"/>
                  <a:pt x="130040" y="2255229"/>
                  <a:pt x="0" y="2293553"/>
                </a:cubicBezTo>
                <a:cubicBezTo>
                  <a:pt x="-45401" y="2067988"/>
                  <a:pt x="67831" y="1826951"/>
                  <a:pt x="0" y="1674294"/>
                </a:cubicBezTo>
                <a:cubicBezTo>
                  <a:pt x="-67831" y="1521637"/>
                  <a:pt x="24036" y="1349588"/>
                  <a:pt x="0" y="1077970"/>
                </a:cubicBezTo>
                <a:cubicBezTo>
                  <a:pt x="-24036" y="806352"/>
                  <a:pt x="8083" y="763917"/>
                  <a:pt x="0" y="573388"/>
                </a:cubicBezTo>
                <a:cubicBezTo>
                  <a:pt x="-8083" y="382859"/>
                  <a:pt x="13667" y="243694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#USS1</a:t>
            </a:r>
            <a:endParaRPr lang="el-GR" sz="1000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1.3.2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Περιγραφή: Θέλω να μπορώ να πλοηγηθώ πίσω στη θέση που πάρκαρα το όχημα μου.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Developers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Με την επιλογή </a:t>
            </a:r>
            <a:r>
              <a:rPr lang="en-US" sz="1050" b="1" dirty="0">
                <a:solidFill>
                  <a:schemeClr val="tx1"/>
                </a:solidFill>
              </a:rPr>
              <a:t>Save car park</a:t>
            </a:r>
            <a:r>
              <a:rPr lang="el-GR" sz="1050" b="1" dirty="0">
                <a:solidFill>
                  <a:schemeClr val="tx1"/>
                </a:solidFill>
              </a:rPr>
              <a:t> ο χρήστης μπορεί να σώσει τη θέση που έχει παρκάρει το όχημα του. Έπειτα με την επιλογή πάνω στη ΄θεση αυτη,  θα εμφανιστεί η διαδρομή προς το όχημα.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 22/1/2022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 23/1/2022</a:t>
            </a:r>
          </a:p>
        </p:txBody>
      </p:sp>
      <p:sp>
        <p:nvSpPr>
          <p:cNvPr id="22" name="Ορθογώνιο 14">
            <a:extLst>
              <a:ext uri="{FF2B5EF4-FFF2-40B4-BE49-F238E27FC236}">
                <a16:creationId xmlns:a16="http://schemas.microsoft.com/office/drawing/2014/main" id="{BF756C57-9B72-410F-AE12-81AB11E47D78}"/>
              </a:ext>
            </a:extLst>
          </p:cNvPr>
          <p:cNvSpPr/>
          <p:nvPr/>
        </p:nvSpPr>
        <p:spPr>
          <a:xfrm>
            <a:off x="5731462" y="1744472"/>
            <a:ext cx="2633548" cy="1903797"/>
          </a:xfrm>
          <a:custGeom>
            <a:avLst/>
            <a:gdLst>
              <a:gd name="connsiteX0" fmla="*/ 0 w 2633548"/>
              <a:gd name="connsiteY0" fmla="*/ 0 h 1903797"/>
              <a:gd name="connsiteX1" fmla="*/ 447703 w 2633548"/>
              <a:gd name="connsiteY1" fmla="*/ 0 h 1903797"/>
              <a:gd name="connsiteX2" fmla="*/ 1027084 w 2633548"/>
              <a:gd name="connsiteY2" fmla="*/ 0 h 1903797"/>
              <a:gd name="connsiteX3" fmla="*/ 1580129 w 2633548"/>
              <a:gd name="connsiteY3" fmla="*/ 0 h 1903797"/>
              <a:gd name="connsiteX4" fmla="*/ 2080503 w 2633548"/>
              <a:gd name="connsiteY4" fmla="*/ 0 h 1903797"/>
              <a:gd name="connsiteX5" fmla="*/ 2633548 w 2633548"/>
              <a:gd name="connsiteY5" fmla="*/ 0 h 1903797"/>
              <a:gd name="connsiteX6" fmla="*/ 2633548 w 2633548"/>
              <a:gd name="connsiteY6" fmla="*/ 494987 h 1903797"/>
              <a:gd name="connsiteX7" fmla="*/ 2633548 w 2633548"/>
              <a:gd name="connsiteY7" fmla="*/ 951899 h 1903797"/>
              <a:gd name="connsiteX8" fmla="*/ 2633548 w 2633548"/>
              <a:gd name="connsiteY8" fmla="*/ 1446886 h 1903797"/>
              <a:gd name="connsiteX9" fmla="*/ 2633548 w 2633548"/>
              <a:gd name="connsiteY9" fmla="*/ 1903797 h 1903797"/>
              <a:gd name="connsiteX10" fmla="*/ 2133174 w 2633548"/>
              <a:gd name="connsiteY10" fmla="*/ 1903797 h 1903797"/>
              <a:gd name="connsiteX11" fmla="*/ 1632800 w 2633548"/>
              <a:gd name="connsiteY11" fmla="*/ 1903797 h 1903797"/>
              <a:gd name="connsiteX12" fmla="*/ 1106090 w 2633548"/>
              <a:gd name="connsiteY12" fmla="*/ 1903797 h 1903797"/>
              <a:gd name="connsiteX13" fmla="*/ 553045 w 2633548"/>
              <a:gd name="connsiteY13" fmla="*/ 1903797 h 1903797"/>
              <a:gd name="connsiteX14" fmla="*/ 0 w 2633548"/>
              <a:gd name="connsiteY14" fmla="*/ 1903797 h 1903797"/>
              <a:gd name="connsiteX15" fmla="*/ 0 w 2633548"/>
              <a:gd name="connsiteY15" fmla="*/ 1389772 h 1903797"/>
              <a:gd name="connsiteX16" fmla="*/ 0 w 2633548"/>
              <a:gd name="connsiteY16" fmla="*/ 932861 h 1903797"/>
              <a:gd name="connsiteX17" fmla="*/ 0 w 2633548"/>
              <a:gd name="connsiteY17" fmla="*/ 418835 h 1903797"/>
              <a:gd name="connsiteX18" fmla="*/ 0 w 2633548"/>
              <a:gd name="connsiteY18" fmla="*/ 0 h 1903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8" h="1903797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7313" y="19688"/>
                  <a:pt x="2080503" y="0"/>
                </a:cubicBezTo>
                <a:cubicBezTo>
                  <a:pt x="2193693" y="-19688"/>
                  <a:pt x="2490218" y="51846"/>
                  <a:pt x="2633548" y="0"/>
                </a:cubicBezTo>
                <a:cubicBezTo>
                  <a:pt x="2633633" y="163058"/>
                  <a:pt x="2602944" y="299830"/>
                  <a:pt x="2633548" y="494987"/>
                </a:cubicBezTo>
                <a:cubicBezTo>
                  <a:pt x="2664152" y="690144"/>
                  <a:pt x="2581330" y="740327"/>
                  <a:pt x="2633548" y="951899"/>
                </a:cubicBezTo>
                <a:cubicBezTo>
                  <a:pt x="2685766" y="1163471"/>
                  <a:pt x="2613632" y="1254715"/>
                  <a:pt x="2633548" y="1446886"/>
                </a:cubicBezTo>
                <a:cubicBezTo>
                  <a:pt x="2653464" y="1639057"/>
                  <a:pt x="2604947" y="1796509"/>
                  <a:pt x="2633548" y="1903797"/>
                </a:cubicBezTo>
                <a:cubicBezTo>
                  <a:pt x="2520211" y="1939049"/>
                  <a:pt x="2327505" y="1885963"/>
                  <a:pt x="2133174" y="1903797"/>
                </a:cubicBezTo>
                <a:cubicBezTo>
                  <a:pt x="1938843" y="1921631"/>
                  <a:pt x="1779628" y="1901423"/>
                  <a:pt x="1632800" y="1903797"/>
                </a:cubicBezTo>
                <a:cubicBezTo>
                  <a:pt x="1485972" y="1906171"/>
                  <a:pt x="1283647" y="1862093"/>
                  <a:pt x="1106090" y="1903797"/>
                </a:cubicBezTo>
                <a:cubicBezTo>
                  <a:pt x="928533" y="1945501"/>
                  <a:pt x="754149" y="1893845"/>
                  <a:pt x="553045" y="1903797"/>
                </a:cubicBezTo>
                <a:cubicBezTo>
                  <a:pt x="351942" y="1913749"/>
                  <a:pt x="177455" y="1838376"/>
                  <a:pt x="0" y="1903797"/>
                </a:cubicBezTo>
                <a:cubicBezTo>
                  <a:pt x="-57887" y="1651941"/>
                  <a:pt x="2809" y="1516803"/>
                  <a:pt x="0" y="1389772"/>
                </a:cubicBezTo>
                <a:cubicBezTo>
                  <a:pt x="-2809" y="1262741"/>
                  <a:pt x="34149" y="1093286"/>
                  <a:pt x="0" y="932861"/>
                </a:cubicBezTo>
                <a:cubicBezTo>
                  <a:pt x="-34149" y="772436"/>
                  <a:pt x="28751" y="655344"/>
                  <a:pt x="0" y="418835"/>
                </a:cubicBezTo>
                <a:cubicBezTo>
                  <a:pt x="-28751" y="182326"/>
                  <a:pt x="10628" y="84711"/>
                  <a:pt x="0" y="0"/>
                </a:cubicBezTo>
                <a:close/>
              </a:path>
              <a:path w="2633548" h="1903797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8462" y="59833"/>
                  <a:pt x="2080503" y="0"/>
                </a:cubicBezTo>
                <a:cubicBezTo>
                  <a:pt x="2342544" y="-59833"/>
                  <a:pt x="2371323" y="23622"/>
                  <a:pt x="2633548" y="0"/>
                </a:cubicBezTo>
                <a:cubicBezTo>
                  <a:pt x="2650197" y="107242"/>
                  <a:pt x="2586236" y="280996"/>
                  <a:pt x="2633548" y="514025"/>
                </a:cubicBezTo>
                <a:cubicBezTo>
                  <a:pt x="2680860" y="747055"/>
                  <a:pt x="2608083" y="725053"/>
                  <a:pt x="2633548" y="932861"/>
                </a:cubicBezTo>
                <a:cubicBezTo>
                  <a:pt x="2659013" y="1140669"/>
                  <a:pt x="2631946" y="1303124"/>
                  <a:pt x="2633548" y="1427848"/>
                </a:cubicBezTo>
                <a:cubicBezTo>
                  <a:pt x="2635150" y="1552572"/>
                  <a:pt x="2589982" y="1772179"/>
                  <a:pt x="2633548" y="1903797"/>
                </a:cubicBezTo>
                <a:cubicBezTo>
                  <a:pt x="2432012" y="1958396"/>
                  <a:pt x="2309363" y="1869307"/>
                  <a:pt x="2080503" y="1903797"/>
                </a:cubicBezTo>
                <a:cubicBezTo>
                  <a:pt x="1851643" y="1938287"/>
                  <a:pt x="1820090" y="1879015"/>
                  <a:pt x="1606464" y="1903797"/>
                </a:cubicBezTo>
                <a:cubicBezTo>
                  <a:pt x="1392838" y="1928579"/>
                  <a:pt x="1187033" y="1870917"/>
                  <a:pt x="1053419" y="1903797"/>
                </a:cubicBezTo>
                <a:cubicBezTo>
                  <a:pt x="919806" y="1936677"/>
                  <a:pt x="725720" y="1881558"/>
                  <a:pt x="526710" y="1903797"/>
                </a:cubicBezTo>
                <a:cubicBezTo>
                  <a:pt x="327700" y="1926036"/>
                  <a:pt x="130040" y="1865473"/>
                  <a:pt x="0" y="1903797"/>
                </a:cubicBezTo>
                <a:cubicBezTo>
                  <a:pt x="-56838" y="1756605"/>
                  <a:pt x="40368" y="1615284"/>
                  <a:pt x="0" y="1389772"/>
                </a:cubicBezTo>
                <a:cubicBezTo>
                  <a:pt x="-40368" y="1164260"/>
                  <a:pt x="16088" y="1006702"/>
                  <a:pt x="0" y="894785"/>
                </a:cubicBezTo>
                <a:cubicBezTo>
                  <a:pt x="-16088" y="782868"/>
                  <a:pt x="43489" y="630907"/>
                  <a:pt x="0" y="475949"/>
                </a:cubicBezTo>
                <a:cubicBezTo>
                  <a:pt x="-43489" y="320991"/>
                  <a:pt x="19130" y="17717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#USW1</a:t>
            </a:r>
            <a:endParaRPr lang="el-GR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US_ID:</a:t>
            </a:r>
            <a:r>
              <a:rPr lang="el-GR" sz="1000" b="1" dirty="0">
                <a:solidFill>
                  <a:schemeClr val="tx1"/>
                </a:solidFill>
              </a:rPr>
              <a:t>1.3.3</a:t>
            </a:r>
            <a:endParaRPr lang="en-US" sz="1000" b="1" dirty="0">
              <a:solidFill>
                <a:schemeClr val="tx1"/>
              </a:solidFill>
            </a:endParaRPr>
          </a:p>
          <a:p>
            <a:r>
              <a:rPr lang="el-GR" sz="1000" b="1" dirty="0">
                <a:solidFill>
                  <a:schemeClr val="tx1"/>
                </a:solidFill>
              </a:rPr>
              <a:t>Περιγραφή</a:t>
            </a:r>
            <a:r>
              <a:rPr lang="en-GB" sz="1000" b="1" dirty="0">
                <a:solidFill>
                  <a:schemeClr val="tx1"/>
                </a:solidFill>
              </a:rPr>
              <a:t>: </a:t>
            </a:r>
            <a:r>
              <a:rPr lang="el-GR" sz="1000" b="1" dirty="0">
                <a:solidFill>
                  <a:schemeClr val="tx1"/>
                </a:solidFill>
              </a:rPr>
              <a:t>Θέλω να μεταβώ σε μια τυχαία θέση στον χάρτη.</a:t>
            </a:r>
          </a:p>
          <a:p>
            <a:r>
              <a:rPr lang="el-GR" sz="1000" b="1" dirty="0">
                <a:solidFill>
                  <a:schemeClr val="tx1"/>
                </a:solidFill>
              </a:rPr>
              <a:t>Ονομα/Ρόλος:</a:t>
            </a:r>
            <a:r>
              <a:rPr lang="en-US" sz="1000" b="1" dirty="0">
                <a:solidFill>
                  <a:schemeClr val="tx1"/>
                </a:solidFill>
              </a:rPr>
              <a:t> Developers</a:t>
            </a:r>
            <a:endParaRPr lang="en-GB" sz="1000" b="1" dirty="0">
              <a:solidFill>
                <a:schemeClr val="tx1"/>
              </a:solidFill>
            </a:endParaRPr>
          </a:p>
          <a:p>
            <a:r>
              <a:rPr lang="el-GR" sz="1000" b="1" dirty="0">
                <a:solidFill>
                  <a:schemeClr val="tx1"/>
                </a:solidFill>
              </a:rPr>
              <a:t>Κριτήριο Ολοκλήρωσης: Ο χρήστης θα μπορεί να καρφιτσώσει οποιαδήποτε τοποθεσία στον χάρτη που θέλει να μεταβεί , και να εμφανιστεί έπειτα η διαδρομή.</a:t>
            </a:r>
          </a:p>
          <a:p>
            <a:r>
              <a:rPr lang="el-GR" sz="1000" b="1" dirty="0">
                <a:solidFill>
                  <a:schemeClr val="tx1"/>
                </a:solidFill>
              </a:rPr>
              <a:t>Ημ. Έναρξης: 22/1/2022</a:t>
            </a:r>
          </a:p>
          <a:p>
            <a:r>
              <a:rPr lang="el-GR" sz="1000" b="1" dirty="0">
                <a:solidFill>
                  <a:schemeClr val="tx1"/>
                </a:solidFill>
              </a:rPr>
              <a:t>Ημ. Λήξης: 23/1/2022</a:t>
            </a:r>
          </a:p>
          <a:p>
            <a:endParaRPr lang="el-GR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62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2A7A9965-D897-4C68-849C-67F973E3AC3B}"/>
              </a:ext>
            </a:extLst>
          </p:cNvPr>
          <p:cNvSpPr/>
          <p:nvPr/>
        </p:nvSpPr>
        <p:spPr>
          <a:xfrm>
            <a:off x="106438" y="556749"/>
            <a:ext cx="11958315" cy="6562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Περιεχόμενα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(Th</a:t>
            </a:r>
            <a:r>
              <a:rPr lang="el-GR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Ep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#1)</a:t>
            </a:r>
            <a:endParaRPr lang="el-G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D5D9C787-144C-4205-B852-F2B48A351A92}"/>
              </a:ext>
            </a:extLst>
          </p:cNvPr>
          <p:cNvSpPr/>
          <p:nvPr/>
        </p:nvSpPr>
        <p:spPr>
          <a:xfrm>
            <a:off x="106438" y="1134031"/>
            <a:ext cx="577143" cy="56072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wrap="square" rtlCol="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 Stories</a:t>
            </a:r>
            <a:r>
              <a:rPr lang="el-GR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Δραστηριότητες</a:t>
            </a:r>
            <a:endParaRPr lang="el-G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AC77B818-3858-475C-8425-22707C5E3FF4}"/>
              </a:ext>
            </a:extLst>
          </p:cNvPr>
          <p:cNvSpPr/>
          <p:nvPr/>
        </p:nvSpPr>
        <p:spPr>
          <a:xfrm>
            <a:off x="106437" y="15695"/>
            <a:ext cx="11958315" cy="5048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Documentation</a:t>
            </a:r>
            <a:r>
              <a:rPr lang="el-GR" sz="2400" dirty="0"/>
              <a:t>(</a:t>
            </a:r>
            <a:r>
              <a:rPr lang="en-GB" sz="2400" dirty="0"/>
              <a:t>Th</a:t>
            </a:r>
            <a:r>
              <a:rPr lang="en-US" sz="2400" dirty="0"/>
              <a:t>#</a:t>
            </a:r>
            <a:r>
              <a:rPr lang="el-GR" sz="2400" dirty="0"/>
              <a:t>2</a:t>
            </a:r>
            <a:r>
              <a:rPr lang="en-US" sz="2400" dirty="0"/>
              <a:t>)</a:t>
            </a:r>
            <a:endParaRPr lang="el-GR" sz="2400" dirty="0"/>
          </a:p>
        </p:txBody>
      </p:sp>
      <p:pic>
        <p:nvPicPr>
          <p:cNvPr id="11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E7FE42F-CBA9-4BD5-82B4-0877491251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865" y="6376144"/>
            <a:ext cx="573887" cy="365125"/>
          </a:xfrm>
          <a:prstGeom prst="rect">
            <a:avLst/>
          </a:prstGeom>
        </p:spPr>
      </p:pic>
      <p:pic>
        <p:nvPicPr>
          <p:cNvPr id="12" name="Picture 2" descr="University of Piraeus">
            <a:extLst>
              <a:ext uri="{FF2B5EF4-FFF2-40B4-BE49-F238E27FC236}">
                <a16:creationId xmlns:a16="http://schemas.microsoft.com/office/drawing/2014/main" id="{F206303B-4052-4347-9409-895B1E249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106437" y="6259650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D9455FB-F213-421F-A639-46865A4745D9}"/>
              </a:ext>
            </a:extLst>
          </p:cNvPr>
          <p:cNvSpPr txBox="1">
            <a:spLocks/>
          </p:cNvSpPr>
          <p:nvPr/>
        </p:nvSpPr>
        <p:spPr>
          <a:xfrm>
            <a:off x="473861" y="6247445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Ορθογώνιο 2">
            <a:extLst>
              <a:ext uri="{FF2B5EF4-FFF2-40B4-BE49-F238E27FC236}">
                <a16:creationId xmlns:a16="http://schemas.microsoft.com/office/drawing/2014/main" id="{D86160C8-9779-4415-AA87-7B038AC60183}"/>
              </a:ext>
            </a:extLst>
          </p:cNvPr>
          <p:cNvSpPr/>
          <p:nvPr/>
        </p:nvSpPr>
        <p:spPr>
          <a:xfrm>
            <a:off x="1315693" y="1397349"/>
            <a:ext cx="2633549" cy="2172098"/>
          </a:xfrm>
          <a:custGeom>
            <a:avLst/>
            <a:gdLst>
              <a:gd name="connsiteX0" fmla="*/ 0 w 2633549"/>
              <a:gd name="connsiteY0" fmla="*/ 0 h 2172098"/>
              <a:gd name="connsiteX1" fmla="*/ 447703 w 2633549"/>
              <a:gd name="connsiteY1" fmla="*/ 0 h 2172098"/>
              <a:gd name="connsiteX2" fmla="*/ 1027084 w 2633549"/>
              <a:gd name="connsiteY2" fmla="*/ 0 h 2172098"/>
              <a:gd name="connsiteX3" fmla="*/ 1580129 w 2633549"/>
              <a:gd name="connsiteY3" fmla="*/ 0 h 2172098"/>
              <a:gd name="connsiteX4" fmla="*/ 2080504 w 2633549"/>
              <a:gd name="connsiteY4" fmla="*/ 0 h 2172098"/>
              <a:gd name="connsiteX5" fmla="*/ 2633549 w 2633549"/>
              <a:gd name="connsiteY5" fmla="*/ 0 h 2172098"/>
              <a:gd name="connsiteX6" fmla="*/ 2633549 w 2633549"/>
              <a:gd name="connsiteY6" fmla="*/ 564745 h 2172098"/>
              <a:gd name="connsiteX7" fmla="*/ 2633549 w 2633549"/>
              <a:gd name="connsiteY7" fmla="*/ 1086049 h 2172098"/>
              <a:gd name="connsiteX8" fmla="*/ 2633549 w 2633549"/>
              <a:gd name="connsiteY8" fmla="*/ 1650794 h 2172098"/>
              <a:gd name="connsiteX9" fmla="*/ 2633549 w 2633549"/>
              <a:gd name="connsiteY9" fmla="*/ 2172098 h 2172098"/>
              <a:gd name="connsiteX10" fmla="*/ 2133175 w 2633549"/>
              <a:gd name="connsiteY10" fmla="*/ 2172098 h 2172098"/>
              <a:gd name="connsiteX11" fmla="*/ 1632800 w 2633549"/>
              <a:gd name="connsiteY11" fmla="*/ 2172098 h 2172098"/>
              <a:gd name="connsiteX12" fmla="*/ 1106091 w 2633549"/>
              <a:gd name="connsiteY12" fmla="*/ 2172098 h 2172098"/>
              <a:gd name="connsiteX13" fmla="*/ 553045 w 2633549"/>
              <a:gd name="connsiteY13" fmla="*/ 2172098 h 2172098"/>
              <a:gd name="connsiteX14" fmla="*/ 0 w 2633549"/>
              <a:gd name="connsiteY14" fmla="*/ 2172098 h 2172098"/>
              <a:gd name="connsiteX15" fmla="*/ 0 w 2633549"/>
              <a:gd name="connsiteY15" fmla="*/ 1585632 h 2172098"/>
              <a:gd name="connsiteX16" fmla="*/ 0 w 2633549"/>
              <a:gd name="connsiteY16" fmla="*/ 1064328 h 2172098"/>
              <a:gd name="connsiteX17" fmla="*/ 0 w 2633549"/>
              <a:gd name="connsiteY17" fmla="*/ 477862 h 2172098"/>
              <a:gd name="connsiteX18" fmla="*/ 0 w 2633549"/>
              <a:gd name="connsiteY18" fmla="*/ 0 h 217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9" h="2172098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1633" y="13322"/>
                  <a:pt x="2080504" y="0"/>
                </a:cubicBezTo>
                <a:cubicBezTo>
                  <a:pt x="2199376" y="-13322"/>
                  <a:pt x="2490219" y="51846"/>
                  <a:pt x="2633549" y="0"/>
                </a:cubicBezTo>
                <a:cubicBezTo>
                  <a:pt x="2686721" y="262096"/>
                  <a:pt x="2632063" y="311218"/>
                  <a:pt x="2633549" y="564745"/>
                </a:cubicBezTo>
                <a:cubicBezTo>
                  <a:pt x="2635035" y="818273"/>
                  <a:pt x="2612193" y="853150"/>
                  <a:pt x="2633549" y="1086049"/>
                </a:cubicBezTo>
                <a:cubicBezTo>
                  <a:pt x="2654905" y="1318948"/>
                  <a:pt x="2578738" y="1417869"/>
                  <a:pt x="2633549" y="1650794"/>
                </a:cubicBezTo>
                <a:cubicBezTo>
                  <a:pt x="2688360" y="1883720"/>
                  <a:pt x="2629107" y="2045531"/>
                  <a:pt x="2633549" y="2172098"/>
                </a:cubicBezTo>
                <a:cubicBezTo>
                  <a:pt x="2520212" y="2207350"/>
                  <a:pt x="2327506" y="2154264"/>
                  <a:pt x="2133175" y="2172098"/>
                </a:cubicBezTo>
                <a:cubicBezTo>
                  <a:pt x="1938844" y="2189932"/>
                  <a:pt x="1779973" y="2114418"/>
                  <a:pt x="1632800" y="2172098"/>
                </a:cubicBezTo>
                <a:cubicBezTo>
                  <a:pt x="1485627" y="2229778"/>
                  <a:pt x="1280885" y="2129840"/>
                  <a:pt x="1106091" y="2172098"/>
                </a:cubicBezTo>
                <a:cubicBezTo>
                  <a:pt x="931297" y="2214356"/>
                  <a:pt x="757434" y="2163608"/>
                  <a:pt x="553045" y="2172098"/>
                </a:cubicBezTo>
                <a:cubicBezTo>
                  <a:pt x="348656" y="2180588"/>
                  <a:pt x="177455" y="2106677"/>
                  <a:pt x="0" y="2172098"/>
                </a:cubicBezTo>
                <a:cubicBezTo>
                  <a:pt x="-69008" y="2046498"/>
                  <a:pt x="9538" y="1854051"/>
                  <a:pt x="0" y="1585632"/>
                </a:cubicBezTo>
                <a:cubicBezTo>
                  <a:pt x="-9538" y="1317213"/>
                  <a:pt x="35704" y="1261527"/>
                  <a:pt x="0" y="1064328"/>
                </a:cubicBezTo>
                <a:cubicBezTo>
                  <a:pt x="-35704" y="867129"/>
                  <a:pt x="48324" y="716280"/>
                  <a:pt x="0" y="477862"/>
                </a:cubicBezTo>
                <a:cubicBezTo>
                  <a:pt x="-48324" y="239444"/>
                  <a:pt x="11722" y="207873"/>
                  <a:pt x="0" y="0"/>
                </a:cubicBezTo>
                <a:close/>
              </a:path>
              <a:path w="2633549" h="2172098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4412" y="53016"/>
                  <a:pt x="2080504" y="0"/>
                </a:cubicBezTo>
                <a:cubicBezTo>
                  <a:pt x="2346596" y="-53016"/>
                  <a:pt x="2371324" y="23622"/>
                  <a:pt x="2633549" y="0"/>
                </a:cubicBezTo>
                <a:cubicBezTo>
                  <a:pt x="2645114" y="162797"/>
                  <a:pt x="2618199" y="328776"/>
                  <a:pt x="2633549" y="586466"/>
                </a:cubicBezTo>
                <a:cubicBezTo>
                  <a:pt x="2648899" y="844156"/>
                  <a:pt x="2581243" y="926969"/>
                  <a:pt x="2633549" y="1064328"/>
                </a:cubicBezTo>
                <a:cubicBezTo>
                  <a:pt x="2685855" y="1201687"/>
                  <a:pt x="2577974" y="1509491"/>
                  <a:pt x="2633549" y="1629074"/>
                </a:cubicBezTo>
                <a:cubicBezTo>
                  <a:pt x="2689124" y="1748657"/>
                  <a:pt x="2569259" y="1911076"/>
                  <a:pt x="2633549" y="2172098"/>
                </a:cubicBezTo>
                <a:cubicBezTo>
                  <a:pt x="2432013" y="2226697"/>
                  <a:pt x="2309364" y="2137608"/>
                  <a:pt x="2080504" y="2172098"/>
                </a:cubicBezTo>
                <a:cubicBezTo>
                  <a:pt x="1851644" y="2206588"/>
                  <a:pt x="1820091" y="2147316"/>
                  <a:pt x="1606465" y="2172098"/>
                </a:cubicBezTo>
                <a:cubicBezTo>
                  <a:pt x="1392839" y="2196880"/>
                  <a:pt x="1187034" y="2139218"/>
                  <a:pt x="1053420" y="2172098"/>
                </a:cubicBezTo>
                <a:cubicBezTo>
                  <a:pt x="919807" y="2204978"/>
                  <a:pt x="726109" y="2151875"/>
                  <a:pt x="526710" y="2172098"/>
                </a:cubicBezTo>
                <a:cubicBezTo>
                  <a:pt x="327311" y="2192321"/>
                  <a:pt x="130040" y="2133774"/>
                  <a:pt x="0" y="2172098"/>
                </a:cubicBezTo>
                <a:cubicBezTo>
                  <a:pt x="-63429" y="2015005"/>
                  <a:pt x="52159" y="1804190"/>
                  <a:pt x="0" y="1585632"/>
                </a:cubicBezTo>
                <a:cubicBezTo>
                  <a:pt x="-52159" y="1367074"/>
                  <a:pt x="47200" y="1193919"/>
                  <a:pt x="0" y="1020886"/>
                </a:cubicBezTo>
                <a:cubicBezTo>
                  <a:pt x="-47200" y="847853"/>
                  <a:pt x="49831" y="776834"/>
                  <a:pt x="0" y="543025"/>
                </a:cubicBezTo>
                <a:cubicBezTo>
                  <a:pt x="-49831" y="309216"/>
                  <a:pt x="33520" y="237236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GB" sz="1000" dirty="0">
                <a:solidFill>
                  <a:schemeClr val="tx1"/>
                </a:solidFill>
              </a:rPr>
              <a:t>USM</a:t>
            </a:r>
            <a:r>
              <a:rPr lang="en-US" sz="1000" dirty="0">
                <a:solidFill>
                  <a:schemeClr val="tx1"/>
                </a:solidFill>
              </a:rPr>
              <a:t>1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2.1.</a:t>
            </a:r>
            <a:r>
              <a:rPr lang="en-US" sz="1050" b="1" dirty="0">
                <a:solidFill>
                  <a:schemeClr val="tx1"/>
                </a:solidFill>
              </a:rPr>
              <a:t>1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 </a:t>
            </a:r>
            <a:r>
              <a:rPr lang="el-GR" sz="1050" b="1" dirty="0">
                <a:solidFill>
                  <a:schemeClr val="tx1"/>
                </a:solidFill>
              </a:rPr>
              <a:t>Θέλω να μεταβώ σε μια συγκεκριμένη σελίδα του οδηγού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Developers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Θα υπάρχουν περιεχόμενα που θα δείχνουν τις ενότητες του οδηγού τεκμηρίωσης καθώς και τη σελίδα στην οποία βρίσκονται.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Έναρξης:24/1/2022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Λήξης:25/1/2022</a:t>
            </a:r>
          </a:p>
        </p:txBody>
      </p:sp>
      <p:pic>
        <p:nvPicPr>
          <p:cNvPr id="19" name="Γραφικό 14">
            <a:extLst>
              <a:ext uri="{FF2B5EF4-FFF2-40B4-BE49-F238E27FC236}">
                <a16:creationId xmlns:a16="http://schemas.microsoft.com/office/drawing/2014/main" id="{D63629D1-C003-4E6A-8A66-B69471026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9210" y="1249209"/>
            <a:ext cx="500064" cy="576264"/>
          </a:xfrm>
          <a:prstGeom prst="rect">
            <a:avLst/>
          </a:prstGeom>
        </p:spPr>
      </p:pic>
      <p:sp>
        <p:nvSpPr>
          <p:cNvPr id="20" name="Ορθογώνιο 2">
            <a:extLst>
              <a:ext uri="{FF2B5EF4-FFF2-40B4-BE49-F238E27FC236}">
                <a16:creationId xmlns:a16="http://schemas.microsoft.com/office/drawing/2014/main" id="{432F7AE3-0D4A-44AA-8A84-E58AC629780B}"/>
              </a:ext>
            </a:extLst>
          </p:cNvPr>
          <p:cNvSpPr/>
          <p:nvPr/>
        </p:nvSpPr>
        <p:spPr>
          <a:xfrm>
            <a:off x="5135023" y="1622464"/>
            <a:ext cx="2633549" cy="2172098"/>
          </a:xfrm>
          <a:custGeom>
            <a:avLst/>
            <a:gdLst>
              <a:gd name="connsiteX0" fmla="*/ 0 w 2633549"/>
              <a:gd name="connsiteY0" fmla="*/ 0 h 2172098"/>
              <a:gd name="connsiteX1" fmla="*/ 447703 w 2633549"/>
              <a:gd name="connsiteY1" fmla="*/ 0 h 2172098"/>
              <a:gd name="connsiteX2" fmla="*/ 1027084 w 2633549"/>
              <a:gd name="connsiteY2" fmla="*/ 0 h 2172098"/>
              <a:gd name="connsiteX3" fmla="*/ 1580129 w 2633549"/>
              <a:gd name="connsiteY3" fmla="*/ 0 h 2172098"/>
              <a:gd name="connsiteX4" fmla="*/ 2080504 w 2633549"/>
              <a:gd name="connsiteY4" fmla="*/ 0 h 2172098"/>
              <a:gd name="connsiteX5" fmla="*/ 2633549 w 2633549"/>
              <a:gd name="connsiteY5" fmla="*/ 0 h 2172098"/>
              <a:gd name="connsiteX6" fmla="*/ 2633549 w 2633549"/>
              <a:gd name="connsiteY6" fmla="*/ 564745 h 2172098"/>
              <a:gd name="connsiteX7" fmla="*/ 2633549 w 2633549"/>
              <a:gd name="connsiteY7" fmla="*/ 1086049 h 2172098"/>
              <a:gd name="connsiteX8" fmla="*/ 2633549 w 2633549"/>
              <a:gd name="connsiteY8" fmla="*/ 1650794 h 2172098"/>
              <a:gd name="connsiteX9" fmla="*/ 2633549 w 2633549"/>
              <a:gd name="connsiteY9" fmla="*/ 2172098 h 2172098"/>
              <a:gd name="connsiteX10" fmla="*/ 2133175 w 2633549"/>
              <a:gd name="connsiteY10" fmla="*/ 2172098 h 2172098"/>
              <a:gd name="connsiteX11" fmla="*/ 1632800 w 2633549"/>
              <a:gd name="connsiteY11" fmla="*/ 2172098 h 2172098"/>
              <a:gd name="connsiteX12" fmla="*/ 1106091 w 2633549"/>
              <a:gd name="connsiteY12" fmla="*/ 2172098 h 2172098"/>
              <a:gd name="connsiteX13" fmla="*/ 553045 w 2633549"/>
              <a:gd name="connsiteY13" fmla="*/ 2172098 h 2172098"/>
              <a:gd name="connsiteX14" fmla="*/ 0 w 2633549"/>
              <a:gd name="connsiteY14" fmla="*/ 2172098 h 2172098"/>
              <a:gd name="connsiteX15" fmla="*/ 0 w 2633549"/>
              <a:gd name="connsiteY15" fmla="*/ 1585632 h 2172098"/>
              <a:gd name="connsiteX16" fmla="*/ 0 w 2633549"/>
              <a:gd name="connsiteY16" fmla="*/ 1064328 h 2172098"/>
              <a:gd name="connsiteX17" fmla="*/ 0 w 2633549"/>
              <a:gd name="connsiteY17" fmla="*/ 477862 h 2172098"/>
              <a:gd name="connsiteX18" fmla="*/ 0 w 2633549"/>
              <a:gd name="connsiteY18" fmla="*/ 0 h 217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9" h="2172098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1633" y="13322"/>
                  <a:pt x="2080504" y="0"/>
                </a:cubicBezTo>
                <a:cubicBezTo>
                  <a:pt x="2199376" y="-13322"/>
                  <a:pt x="2490219" y="51846"/>
                  <a:pt x="2633549" y="0"/>
                </a:cubicBezTo>
                <a:cubicBezTo>
                  <a:pt x="2686721" y="262096"/>
                  <a:pt x="2632063" y="311218"/>
                  <a:pt x="2633549" y="564745"/>
                </a:cubicBezTo>
                <a:cubicBezTo>
                  <a:pt x="2635035" y="818273"/>
                  <a:pt x="2612193" y="853150"/>
                  <a:pt x="2633549" y="1086049"/>
                </a:cubicBezTo>
                <a:cubicBezTo>
                  <a:pt x="2654905" y="1318948"/>
                  <a:pt x="2578738" y="1417869"/>
                  <a:pt x="2633549" y="1650794"/>
                </a:cubicBezTo>
                <a:cubicBezTo>
                  <a:pt x="2688360" y="1883720"/>
                  <a:pt x="2629107" y="2045531"/>
                  <a:pt x="2633549" y="2172098"/>
                </a:cubicBezTo>
                <a:cubicBezTo>
                  <a:pt x="2520212" y="2207350"/>
                  <a:pt x="2327506" y="2154264"/>
                  <a:pt x="2133175" y="2172098"/>
                </a:cubicBezTo>
                <a:cubicBezTo>
                  <a:pt x="1938844" y="2189932"/>
                  <a:pt x="1779973" y="2114418"/>
                  <a:pt x="1632800" y="2172098"/>
                </a:cubicBezTo>
                <a:cubicBezTo>
                  <a:pt x="1485627" y="2229778"/>
                  <a:pt x="1280885" y="2129840"/>
                  <a:pt x="1106091" y="2172098"/>
                </a:cubicBezTo>
                <a:cubicBezTo>
                  <a:pt x="931297" y="2214356"/>
                  <a:pt x="757434" y="2163608"/>
                  <a:pt x="553045" y="2172098"/>
                </a:cubicBezTo>
                <a:cubicBezTo>
                  <a:pt x="348656" y="2180588"/>
                  <a:pt x="177455" y="2106677"/>
                  <a:pt x="0" y="2172098"/>
                </a:cubicBezTo>
                <a:cubicBezTo>
                  <a:pt x="-69008" y="2046498"/>
                  <a:pt x="9538" y="1854051"/>
                  <a:pt x="0" y="1585632"/>
                </a:cubicBezTo>
                <a:cubicBezTo>
                  <a:pt x="-9538" y="1317213"/>
                  <a:pt x="35704" y="1261527"/>
                  <a:pt x="0" y="1064328"/>
                </a:cubicBezTo>
                <a:cubicBezTo>
                  <a:pt x="-35704" y="867129"/>
                  <a:pt x="48324" y="716280"/>
                  <a:pt x="0" y="477862"/>
                </a:cubicBezTo>
                <a:cubicBezTo>
                  <a:pt x="-48324" y="239444"/>
                  <a:pt x="11722" y="207873"/>
                  <a:pt x="0" y="0"/>
                </a:cubicBezTo>
                <a:close/>
              </a:path>
              <a:path w="2633549" h="2172098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4412" y="53016"/>
                  <a:pt x="2080504" y="0"/>
                </a:cubicBezTo>
                <a:cubicBezTo>
                  <a:pt x="2346596" y="-53016"/>
                  <a:pt x="2371324" y="23622"/>
                  <a:pt x="2633549" y="0"/>
                </a:cubicBezTo>
                <a:cubicBezTo>
                  <a:pt x="2645114" y="162797"/>
                  <a:pt x="2618199" y="328776"/>
                  <a:pt x="2633549" y="586466"/>
                </a:cubicBezTo>
                <a:cubicBezTo>
                  <a:pt x="2648899" y="844156"/>
                  <a:pt x="2581243" y="926969"/>
                  <a:pt x="2633549" y="1064328"/>
                </a:cubicBezTo>
                <a:cubicBezTo>
                  <a:pt x="2685855" y="1201687"/>
                  <a:pt x="2577974" y="1509491"/>
                  <a:pt x="2633549" y="1629074"/>
                </a:cubicBezTo>
                <a:cubicBezTo>
                  <a:pt x="2689124" y="1748657"/>
                  <a:pt x="2569259" y="1911076"/>
                  <a:pt x="2633549" y="2172098"/>
                </a:cubicBezTo>
                <a:cubicBezTo>
                  <a:pt x="2432013" y="2226697"/>
                  <a:pt x="2309364" y="2137608"/>
                  <a:pt x="2080504" y="2172098"/>
                </a:cubicBezTo>
                <a:cubicBezTo>
                  <a:pt x="1851644" y="2206588"/>
                  <a:pt x="1820091" y="2147316"/>
                  <a:pt x="1606465" y="2172098"/>
                </a:cubicBezTo>
                <a:cubicBezTo>
                  <a:pt x="1392839" y="2196880"/>
                  <a:pt x="1187034" y="2139218"/>
                  <a:pt x="1053420" y="2172098"/>
                </a:cubicBezTo>
                <a:cubicBezTo>
                  <a:pt x="919807" y="2204978"/>
                  <a:pt x="726109" y="2151875"/>
                  <a:pt x="526710" y="2172098"/>
                </a:cubicBezTo>
                <a:cubicBezTo>
                  <a:pt x="327311" y="2192321"/>
                  <a:pt x="130040" y="2133774"/>
                  <a:pt x="0" y="2172098"/>
                </a:cubicBezTo>
                <a:cubicBezTo>
                  <a:pt x="-63429" y="2015005"/>
                  <a:pt x="52159" y="1804190"/>
                  <a:pt x="0" y="1585632"/>
                </a:cubicBezTo>
                <a:cubicBezTo>
                  <a:pt x="-52159" y="1367074"/>
                  <a:pt x="47200" y="1193919"/>
                  <a:pt x="0" y="1020886"/>
                </a:cubicBezTo>
                <a:cubicBezTo>
                  <a:pt x="-47200" y="847853"/>
                  <a:pt x="49831" y="776834"/>
                  <a:pt x="0" y="543025"/>
                </a:cubicBezTo>
                <a:cubicBezTo>
                  <a:pt x="-49831" y="309216"/>
                  <a:pt x="33520" y="237236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GB" sz="1000" dirty="0">
                <a:solidFill>
                  <a:schemeClr val="tx1"/>
                </a:solidFill>
              </a:rPr>
              <a:t>USM</a:t>
            </a:r>
            <a:r>
              <a:rPr lang="el-GR" sz="1000" dirty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2.1.2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 </a:t>
            </a:r>
            <a:r>
              <a:rPr lang="el-GR" sz="1050" b="1" dirty="0">
                <a:solidFill>
                  <a:schemeClr val="tx1"/>
                </a:solidFill>
              </a:rPr>
              <a:t>Πρωτού διαβάσω τον οδηγό θέλω να ξέρω περι τήνος πρόκειται.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 </a:t>
            </a:r>
            <a:r>
              <a:rPr lang="en-US" sz="1050" b="1" dirty="0">
                <a:solidFill>
                  <a:schemeClr val="tx1"/>
                </a:solidFill>
              </a:rPr>
              <a:t>Developers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Θα υπάρχει πρόλογος/περίληψη στην αρχή του οδηγού.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Έναρξης:24/1/2022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Λήξης:26/1/2022</a:t>
            </a:r>
          </a:p>
        </p:txBody>
      </p:sp>
      <p:sp>
        <p:nvSpPr>
          <p:cNvPr id="21" name="Ορθογώνιο 19">
            <a:extLst>
              <a:ext uri="{FF2B5EF4-FFF2-40B4-BE49-F238E27FC236}">
                <a16:creationId xmlns:a16="http://schemas.microsoft.com/office/drawing/2014/main" id="{C6F5856D-814F-4634-8BCD-3781051C286D}"/>
              </a:ext>
            </a:extLst>
          </p:cNvPr>
          <p:cNvSpPr/>
          <p:nvPr/>
        </p:nvSpPr>
        <p:spPr>
          <a:xfrm>
            <a:off x="8400684" y="1644097"/>
            <a:ext cx="2633548" cy="2293553"/>
          </a:xfrm>
          <a:custGeom>
            <a:avLst/>
            <a:gdLst>
              <a:gd name="connsiteX0" fmla="*/ 0 w 2633548"/>
              <a:gd name="connsiteY0" fmla="*/ 0 h 2293553"/>
              <a:gd name="connsiteX1" fmla="*/ 447703 w 2633548"/>
              <a:gd name="connsiteY1" fmla="*/ 0 h 2293553"/>
              <a:gd name="connsiteX2" fmla="*/ 1027084 w 2633548"/>
              <a:gd name="connsiteY2" fmla="*/ 0 h 2293553"/>
              <a:gd name="connsiteX3" fmla="*/ 1580129 w 2633548"/>
              <a:gd name="connsiteY3" fmla="*/ 0 h 2293553"/>
              <a:gd name="connsiteX4" fmla="*/ 2080503 w 2633548"/>
              <a:gd name="connsiteY4" fmla="*/ 0 h 2293553"/>
              <a:gd name="connsiteX5" fmla="*/ 2633548 w 2633548"/>
              <a:gd name="connsiteY5" fmla="*/ 0 h 2293553"/>
              <a:gd name="connsiteX6" fmla="*/ 2633548 w 2633548"/>
              <a:gd name="connsiteY6" fmla="*/ 596324 h 2293553"/>
              <a:gd name="connsiteX7" fmla="*/ 2633548 w 2633548"/>
              <a:gd name="connsiteY7" fmla="*/ 1146777 h 2293553"/>
              <a:gd name="connsiteX8" fmla="*/ 2633548 w 2633548"/>
              <a:gd name="connsiteY8" fmla="*/ 1743100 h 2293553"/>
              <a:gd name="connsiteX9" fmla="*/ 2633548 w 2633548"/>
              <a:gd name="connsiteY9" fmla="*/ 2293553 h 2293553"/>
              <a:gd name="connsiteX10" fmla="*/ 2133174 w 2633548"/>
              <a:gd name="connsiteY10" fmla="*/ 2293553 h 2293553"/>
              <a:gd name="connsiteX11" fmla="*/ 1632800 w 2633548"/>
              <a:gd name="connsiteY11" fmla="*/ 2293553 h 2293553"/>
              <a:gd name="connsiteX12" fmla="*/ 1106090 w 2633548"/>
              <a:gd name="connsiteY12" fmla="*/ 2293553 h 2293553"/>
              <a:gd name="connsiteX13" fmla="*/ 553045 w 2633548"/>
              <a:gd name="connsiteY13" fmla="*/ 2293553 h 2293553"/>
              <a:gd name="connsiteX14" fmla="*/ 0 w 2633548"/>
              <a:gd name="connsiteY14" fmla="*/ 2293553 h 2293553"/>
              <a:gd name="connsiteX15" fmla="*/ 0 w 2633548"/>
              <a:gd name="connsiteY15" fmla="*/ 1674294 h 2293553"/>
              <a:gd name="connsiteX16" fmla="*/ 0 w 2633548"/>
              <a:gd name="connsiteY16" fmla="*/ 1123841 h 2293553"/>
              <a:gd name="connsiteX17" fmla="*/ 0 w 2633548"/>
              <a:gd name="connsiteY17" fmla="*/ 504582 h 2293553"/>
              <a:gd name="connsiteX18" fmla="*/ 0 w 2633548"/>
              <a:gd name="connsiteY18" fmla="*/ 0 h 22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33548" h="2293553" fill="none" extrusionOk="0">
                <a:moveTo>
                  <a:pt x="0" y="0"/>
                </a:moveTo>
                <a:cubicBezTo>
                  <a:pt x="177898" y="-52969"/>
                  <a:pt x="257319" y="15793"/>
                  <a:pt x="447703" y="0"/>
                </a:cubicBezTo>
                <a:cubicBezTo>
                  <a:pt x="638087" y="-15793"/>
                  <a:pt x="819926" y="49971"/>
                  <a:pt x="1027084" y="0"/>
                </a:cubicBezTo>
                <a:cubicBezTo>
                  <a:pt x="1234242" y="-49971"/>
                  <a:pt x="1362408" y="27259"/>
                  <a:pt x="1580129" y="0"/>
                </a:cubicBezTo>
                <a:cubicBezTo>
                  <a:pt x="1797851" y="-27259"/>
                  <a:pt x="1967313" y="19688"/>
                  <a:pt x="2080503" y="0"/>
                </a:cubicBezTo>
                <a:cubicBezTo>
                  <a:pt x="2193693" y="-19688"/>
                  <a:pt x="2490218" y="51846"/>
                  <a:pt x="2633548" y="0"/>
                </a:cubicBezTo>
                <a:cubicBezTo>
                  <a:pt x="2662452" y="224804"/>
                  <a:pt x="2580123" y="390157"/>
                  <a:pt x="2633548" y="596324"/>
                </a:cubicBezTo>
                <a:cubicBezTo>
                  <a:pt x="2686973" y="802491"/>
                  <a:pt x="2617790" y="917080"/>
                  <a:pt x="2633548" y="1146777"/>
                </a:cubicBezTo>
                <a:cubicBezTo>
                  <a:pt x="2649306" y="1376474"/>
                  <a:pt x="2616948" y="1469297"/>
                  <a:pt x="2633548" y="1743100"/>
                </a:cubicBezTo>
                <a:cubicBezTo>
                  <a:pt x="2650148" y="2016903"/>
                  <a:pt x="2593067" y="2183070"/>
                  <a:pt x="2633548" y="2293553"/>
                </a:cubicBezTo>
                <a:cubicBezTo>
                  <a:pt x="2520211" y="2328805"/>
                  <a:pt x="2327505" y="2275719"/>
                  <a:pt x="2133174" y="2293553"/>
                </a:cubicBezTo>
                <a:cubicBezTo>
                  <a:pt x="1938843" y="2311387"/>
                  <a:pt x="1779628" y="2291179"/>
                  <a:pt x="1632800" y="2293553"/>
                </a:cubicBezTo>
                <a:cubicBezTo>
                  <a:pt x="1485972" y="2295927"/>
                  <a:pt x="1283647" y="2251849"/>
                  <a:pt x="1106090" y="2293553"/>
                </a:cubicBezTo>
                <a:cubicBezTo>
                  <a:pt x="928533" y="2335257"/>
                  <a:pt x="754149" y="2283601"/>
                  <a:pt x="553045" y="2293553"/>
                </a:cubicBezTo>
                <a:cubicBezTo>
                  <a:pt x="351942" y="2303505"/>
                  <a:pt x="177455" y="2228132"/>
                  <a:pt x="0" y="2293553"/>
                </a:cubicBezTo>
                <a:cubicBezTo>
                  <a:pt x="-73319" y="2001636"/>
                  <a:pt x="19122" y="1856582"/>
                  <a:pt x="0" y="1674294"/>
                </a:cubicBezTo>
                <a:cubicBezTo>
                  <a:pt x="-19122" y="1492006"/>
                  <a:pt x="38181" y="1246039"/>
                  <a:pt x="0" y="1123841"/>
                </a:cubicBezTo>
                <a:cubicBezTo>
                  <a:pt x="-38181" y="1001643"/>
                  <a:pt x="69214" y="779382"/>
                  <a:pt x="0" y="504582"/>
                </a:cubicBezTo>
                <a:cubicBezTo>
                  <a:pt x="-69214" y="229782"/>
                  <a:pt x="55529" y="136194"/>
                  <a:pt x="0" y="0"/>
                </a:cubicBezTo>
                <a:close/>
              </a:path>
              <a:path w="2633548" h="2293553" stroke="0" extrusionOk="0">
                <a:moveTo>
                  <a:pt x="0" y="0"/>
                </a:moveTo>
                <a:cubicBezTo>
                  <a:pt x="173367" y="-45546"/>
                  <a:pt x="299798" y="40328"/>
                  <a:pt x="526710" y="0"/>
                </a:cubicBezTo>
                <a:cubicBezTo>
                  <a:pt x="753622" y="-40328"/>
                  <a:pt x="929238" y="60543"/>
                  <a:pt x="1079755" y="0"/>
                </a:cubicBezTo>
                <a:cubicBezTo>
                  <a:pt x="1230273" y="-60543"/>
                  <a:pt x="1333166" y="48341"/>
                  <a:pt x="1527458" y="0"/>
                </a:cubicBezTo>
                <a:cubicBezTo>
                  <a:pt x="1721750" y="-48341"/>
                  <a:pt x="1818462" y="59833"/>
                  <a:pt x="2080503" y="0"/>
                </a:cubicBezTo>
                <a:cubicBezTo>
                  <a:pt x="2342544" y="-59833"/>
                  <a:pt x="2371323" y="23622"/>
                  <a:pt x="2633548" y="0"/>
                </a:cubicBezTo>
                <a:cubicBezTo>
                  <a:pt x="2645017" y="217744"/>
                  <a:pt x="2576641" y="316106"/>
                  <a:pt x="2633548" y="619259"/>
                </a:cubicBezTo>
                <a:cubicBezTo>
                  <a:pt x="2690455" y="922412"/>
                  <a:pt x="2616792" y="968761"/>
                  <a:pt x="2633548" y="1123841"/>
                </a:cubicBezTo>
                <a:cubicBezTo>
                  <a:pt x="2650304" y="1278921"/>
                  <a:pt x="2576115" y="1482853"/>
                  <a:pt x="2633548" y="1720165"/>
                </a:cubicBezTo>
                <a:cubicBezTo>
                  <a:pt x="2690981" y="1957477"/>
                  <a:pt x="2582088" y="2040255"/>
                  <a:pt x="2633548" y="2293553"/>
                </a:cubicBezTo>
                <a:cubicBezTo>
                  <a:pt x="2432012" y="2348152"/>
                  <a:pt x="2309363" y="2259063"/>
                  <a:pt x="2080503" y="2293553"/>
                </a:cubicBezTo>
                <a:cubicBezTo>
                  <a:pt x="1851643" y="2328043"/>
                  <a:pt x="1820090" y="2268771"/>
                  <a:pt x="1606464" y="2293553"/>
                </a:cubicBezTo>
                <a:cubicBezTo>
                  <a:pt x="1392838" y="2318335"/>
                  <a:pt x="1187033" y="2260673"/>
                  <a:pt x="1053419" y="2293553"/>
                </a:cubicBezTo>
                <a:cubicBezTo>
                  <a:pt x="919806" y="2326433"/>
                  <a:pt x="725720" y="2271314"/>
                  <a:pt x="526710" y="2293553"/>
                </a:cubicBezTo>
                <a:cubicBezTo>
                  <a:pt x="327700" y="2315792"/>
                  <a:pt x="130040" y="2255229"/>
                  <a:pt x="0" y="2293553"/>
                </a:cubicBezTo>
                <a:cubicBezTo>
                  <a:pt x="-45401" y="2067988"/>
                  <a:pt x="67831" y="1826951"/>
                  <a:pt x="0" y="1674294"/>
                </a:cubicBezTo>
                <a:cubicBezTo>
                  <a:pt x="-67831" y="1521637"/>
                  <a:pt x="24036" y="1349588"/>
                  <a:pt x="0" y="1077970"/>
                </a:cubicBezTo>
                <a:cubicBezTo>
                  <a:pt x="-24036" y="806352"/>
                  <a:pt x="8083" y="763917"/>
                  <a:pt x="0" y="573388"/>
                </a:cubicBezTo>
                <a:cubicBezTo>
                  <a:pt x="-8083" y="382859"/>
                  <a:pt x="13667" y="243694"/>
                  <a:pt x="0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#USS1</a:t>
            </a:r>
            <a:endParaRPr lang="el-GR" sz="1000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US_ID:</a:t>
            </a:r>
            <a:r>
              <a:rPr lang="el-GR" sz="1050" b="1" dirty="0">
                <a:solidFill>
                  <a:schemeClr val="tx1"/>
                </a:solidFill>
              </a:rPr>
              <a:t>2.1.3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Περιγραφή</a:t>
            </a:r>
            <a:r>
              <a:rPr lang="en-GB" sz="1050" b="1" dirty="0">
                <a:solidFill>
                  <a:schemeClr val="tx1"/>
                </a:solidFill>
              </a:rPr>
              <a:t>:</a:t>
            </a:r>
            <a:r>
              <a:rPr lang="el-GR" sz="1050" b="1" dirty="0">
                <a:solidFill>
                  <a:schemeClr val="tx1"/>
                </a:solidFill>
              </a:rPr>
              <a:t> Ποίοι είναι οι συγγραφείς του οδηγού?</a:t>
            </a:r>
          </a:p>
          <a:p>
            <a:r>
              <a:rPr lang="el-GR" sz="1050" b="1" dirty="0">
                <a:solidFill>
                  <a:schemeClr val="tx1"/>
                </a:solidFill>
              </a:rPr>
              <a:t>Ονομα/Ρόλος:</a:t>
            </a:r>
            <a:r>
              <a:rPr lang="en-US" sz="1050" b="1" dirty="0">
                <a:solidFill>
                  <a:schemeClr val="tx1"/>
                </a:solidFill>
              </a:rPr>
              <a:t> Developers/Product Owner</a:t>
            </a:r>
            <a:endParaRPr lang="en-GB" sz="1050" b="1" dirty="0">
              <a:solidFill>
                <a:schemeClr val="tx1"/>
              </a:solidFill>
            </a:endParaRPr>
          </a:p>
          <a:p>
            <a:r>
              <a:rPr lang="el-GR" sz="1050" b="1" dirty="0">
                <a:solidFill>
                  <a:schemeClr val="tx1"/>
                </a:solidFill>
              </a:rPr>
              <a:t>Κριτήριο Ολοκλήρωσης: Μετά τα περιεχόμενα μπορεί ο αναγνώστης να δει μερικές πληροφορίες για τους συγγραφείς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Έναρξης: 24/1/2022</a:t>
            </a:r>
          </a:p>
          <a:p>
            <a:r>
              <a:rPr lang="el-GR" sz="1050" b="1" dirty="0" err="1">
                <a:solidFill>
                  <a:schemeClr val="tx1"/>
                </a:solidFill>
              </a:rPr>
              <a:t>Ημ</a:t>
            </a:r>
            <a:r>
              <a:rPr lang="el-GR" sz="1050" b="1" dirty="0">
                <a:solidFill>
                  <a:schemeClr val="tx1"/>
                </a:solidFill>
              </a:rPr>
              <a:t>. Λήξης: 26/1/2022</a:t>
            </a:r>
          </a:p>
        </p:txBody>
      </p:sp>
      <p:pic>
        <p:nvPicPr>
          <p:cNvPr id="22" name="Γραφικό 25">
            <a:extLst>
              <a:ext uri="{FF2B5EF4-FFF2-40B4-BE49-F238E27FC236}">
                <a16:creationId xmlns:a16="http://schemas.microsoft.com/office/drawing/2014/main" id="{2E310A34-B4AD-40D3-9876-E10D4E9D1B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8540" y="1334332"/>
            <a:ext cx="500064" cy="5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3571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</TotalTime>
  <Words>2711</Words>
  <Application>Microsoft Office PowerPoint</Application>
  <PresentationFormat>Widescreen</PresentationFormat>
  <Paragraphs>401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Grandview</vt:lpstr>
      <vt:lpstr>Open Sans</vt:lpstr>
      <vt:lpstr>Wingdings</vt:lpstr>
      <vt:lpstr>CosineVTI</vt:lpstr>
      <vt:lpstr>Ανεκτέλεστο Προϊόν/ Επιλεγμένο Ανεκτέλεστο Προϊόν Product Backlog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VASILIKI KARAMPA</dc:creator>
  <cp:lastModifiedBy>Dem D</cp:lastModifiedBy>
  <cp:revision>27</cp:revision>
  <dcterms:created xsi:type="dcterms:W3CDTF">2021-11-22T16:09:36Z</dcterms:created>
  <dcterms:modified xsi:type="dcterms:W3CDTF">2022-01-24T15:40:58Z</dcterms:modified>
</cp:coreProperties>
</file>