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notesMasterIdLst>
    <p:notesMasterId r:id="rId6"/>
  </p:notesMasterIdLst>
  <p:sldIdLst>
    <p:sldId id="262" r:id="rId2"/>
    <p:sldId id="264" r:id="rId3"/>
    <p:sldId id="259" r:id="rId4"/>
    <p:sldId id="265" r:id="rId5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88FB49-A52A-4BEF-A172-D4FC8D745A5A}" v="31" dt="2021-11-22T17:47:06.4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714" autoAdjust="0"/>
  </p:normalViewPr>
  <p:slideViewPr>
    <p:cSldViewPr snapToGrid="0">
      <p:cViewPr varScale="1">
        <p:scale>
          <a:sx n="74" d="100"/>
          <a:sy n="74" d="100"/>
        </p:scale>
        <p:origin x="76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ky Vicky" userId="3f4a3d650e617b8f" providerId="LiveId" clId="{4F88FB49-A52A-4BEF-A172-D4FC8D745A5A}"/>
    <pc:docChg chg="undo custSel addSld modSld">
      <pc:chgData name="Vicky Vicky" userId="3f4a3d650e617b8f" providerId="LiveId" clId="{4F88FB49-A52A-4BEF-A172-D4FC8D745A5A}" dt="2021-11-22T17:51:34.958" v="1852" actId="478"/>
      <pc:docMkLst>
        <pc:docMk/>
      </pc:docMkLst>
      <pc:sldChg chg="addSp delSp modSp mod">
        <pc:chgData name="Vicky Vicky" userId="3f4a3d650e617b8f" providerId="LiveId" clId="{4F88FB49-A52A-4BEF-A172-D4FC8D745A5A}" dt="2021-11-22T16:59:08.065" v="1050" actId="1076"/>
        <pc:sldMkLst>
          <pc:docMk/>
          <pc:sldMk cId="1524570892" sldId="256"/>
        </pc:sldMkLst>
        <pc:spChg chg="mod">
          <ac:chgData name="Vicky Vicky" userId="3f4a3d650e617b8f" providerId="LiveId" clId="{4F88FB49-A52A-4BEF-A172-D4FC8D745A5A}" dt="2021-11-22T16:59:08.065" v="1050" actId="1076"/>
          <ac:spMkLst>
            <pc:docMk/>
            <pc:sldMk cId="1524570892" sldId="256"/>
            <ac:spMk id="2" creationId="{CC799A78-A8FF-41ED-91A2-39E1EF9B82D2}"/>
          </ac:spMkLst>
        </pc:spChg>
        <pc:spChg chg="mod">
          <ac:chgData name="Vicky Vicky" userId="3f4a3d650e617b8f" providerId="LiveId" clId="{4F88FB49-A52A-4BEF-A172-D4FC8D745A5A}" dt="2021-11-22T16:58:52.197" v="1046" actId="1076"/>
          <ac:spMkLst>
            <pc:docMk/>
            <pc:sldMk cId="1524570892" sldId="256"/>
            <ac:spMk id="3" creationId="{D455B527-0FAF-413F-8F8E-478243A23078}"/>
          </ac:spMkLst>
        </pc:spChg>
        <pc:spChg chg="add del mod">
          <ac:chgData name="Vicky Vicky" userId="3f4a3d650e617b8f" providerId="LiveId" clId="{4F88FB49-A52A-4BEF-A172-D4FC8D745A5A}" dt="2021-11-22T16:39:18.378" v="557" actId="21"/>
          <ac:spMkLst>
            <pc:docMk/>
            <pc:sldMk cId="1524570892" sldId="256"/>
            <ac:spMk id="58" creationId="{8D5556EA-25B2-4513-93D7-BB37E016F367}"/>
          </ac:spMkLst>
        </pc:spChg>
        <pc:graphicFrameChg chg="del">
          <ac:chgData name="Vicky Vicky" userId="3f4a3d650e617b8f" providerId="LiveId" clId="{4F88FB49-A52A-4BEF-A172-D4FC8D745A5A}" dt="2021-11-22T16:21:57.915" v="15" actId="478"/>
          <ac:graphicFrameMkLst>
            <pc:docMk/>
            <pc:sldMk cId="1524570892" sldId="256"/>
            <ac:graphicFrameMk id="6" creationId="{8CC4EF01-D8DE-4F46-9E97-F209FBF8565A}"/>
          </ac:graphicFrameMkLst>
        </pc:graphicFrameChg>
        <pc:picChg chg="add mod">
          <ac:chgData name="Vicky Vicky" userId="3f4a3d650e617b8f" providerId="LiveId" clId="{4F88FB49-A52A-4BEF-A172-D4FC8D745A5A}" dt="2021-11-22T16:41:59.353" v="683" actId="1076"/>
          <ac:picMkLst>
            <pc:docMk/>
            <pc:sldMk cId="1524570892" sldId="256"/>
            <ac:picMk id="60" creationId="{6AFF3513-DC17-4F02-994A-26CE2BB063B8}"/>
          </ac:picMkLst>
        </pc:picChg>
      </pc:sldChg>
      <pc:sldChg chg="addSp delSp modSp mod">
        <pc:chgData name="Vicky Vicky" userId="3f4a3d650e617b8f" providerId="LiveId" clId="{4F88FB49-A52A-4BEF-A172-D4FC8D745A5A}" dt="2021-11-22T17:51:29.604" v="1850" actId="478"/>
        <pc:sldMkLst>
          <pc:docMk/>
          <pc:sldMk cId="3816235718" sldId="257"/>
        </pc:sldMkLst>
        <pc:spChg chg="add mod">
          <ac:chgData name="Vicky Vicky" userId="3f4a3d650e617b8f" providerId="LiveId" clId="{4F88FB49-A52A-4BEF-A172-D4FC8D745A5A}" dt="2021-11-22T16:55:42.754" v="977" actId="20577"/>
          <ac:spMkLst>
            <pc:docMk/>
            <pc:sldMk cId="3816235718" sldId="257"/>
            <ac:spMk id="3" creationId="{F6FF0E1E-92EE-47DB-948C-C76A4F8B7169}"/>
          </ac:spMkLst>
        </pc:spChg>
        <pc:spChg chg="mod">
          <ac:chgData name="Vicky Vicky" userId="3f4a3d650e617b8f" providerId="LiveId" clId="{4F88FB49-A52A-4BEF-A172-D4FC8D745A5A}" dt="2021-11-22T17:51:09.195" v="1846" actId="403"/>
          <ac:spMkLst>
            <pc:docMk/>
            <pc:sldMk cId="3816235718" sldId="257"/>
            <ac:spMk id="4" creationId="{2A7A9965-D897-4C68-849C-67F973E3AC3B}"/>
          </ac:spMkLst>
        </pc:spChg>
        <pc:spChg chg="add mod">
          <ac:chgData name="Vicky Vicky" userId="3f4a3d650e617b8f" providerId="LiveId" clId="{4F88FB49-A52A-4BEF-A172-D4FC8D745A5A}" dt="2021-11-22T16:56:27.584" v="985" actId="20577"/>
          <ac:spMkLst>
            <pc:docMk/>
            <pc:sldMk cId="3816235718" sldId="257"/>
            <ac:spMk id="5" creationId="{3C979F84-A41A-4005-ABD3-32F53B284739}"/>
          </ac:spMkLst>
        </pc:spChg>
        <pc:spChg chg="add mod">
          <ac:chgData name="Vicky Vicky" userId="3f4a3d650e617b8f" providerId="LiveId" clId="{4F88FB49-A52A-4BEF-A172-D4FC8D745A5A}" dt="2021-11-22T16:56:19.223" v="981" actId="20577"/>
          <ac:spMkLst>
            <pc:docMk/>
            <pc:sldMk cId="3816235718" sldId="257"/>
            <ac:spMk id="6" creationId="{C2B6421F-70BF-43D3-8495-31FECCBC4ADC}"/>
          </ac:spMkLst>
        </pc:spChg>
        <pc:spChg chg="add mod">
          <ac:chgData name="Vicky Vicky" userId="3f4a3d650e617b8f" providerId="LiveId" clId="{4F88FB49-A52A-4BEF-A172-D4FC8D745A5A}" dt="2021-11-22T16:57:24.555" v="1007" actId="20577"/>
          <ac:spMkLst>
            <pc:docMk/>
            <pc:sldMk cId="3816235718" sldId="257"/>
            <ac:spMk id="7" creationId="{D5D9C787-144C-4205-B852-F2B48A351A92}"/>
          </ac:spMkLst>
        </pc:spChg>
        <pc:spChg chg="add mod">
          <ac:chgData name="Vicky Vicky" userId="3f4a3d650e617b8f" providerId="LiveId" clId="{4F88FB49-A52A-4BEF-A172-D4FC8D745A5A}" dt="2021-11-22T17:22:24.374" v="1411" actId="108"/>
          <ac:spMkLst>
            <pc:docMk/>
            <pc:sldMk cId="3816235718" sldId="257"/>
            <ac:spMk id="8" creationId="{AC77B818-3858-475C-8425-22707C5E3FF4}"/>
          </ac:spMkLst>
        </pc:spChg>
        <pc:spChg chg="add del mod">
          <ac:chgData name="Vicky Vicky" userId="3f4a3d650e617b8f" providerId="LiveId" clId="{4F88FB49-A52A-4BEF-A172-D4FC8D745A5A}" dt="2021-11-22T17:51:28.188" v="1849" actId="478"/>
          <ac:spMkLst>
            <pc:docMk/>
            <pc:sldMk cId="3816235718" sldId="257"/>
            <ac:spMk id="9" creationId="{734D10E4-8239-4F42-9018-D9E846DAA4FB}"/>
          </ac:spMkLst>
        </pc:spChg>
        <pc:spChg chg="add mod">
          <ac:chgData name="Vicky Vicky" userId="3f4a3d650e617b8f" providerId="LiveId" clId="{4F88FB49-A52A-4BEF-A172-D4FC8D745A5A}" dt="2021-11-22T16:45:36.265" v="712" actId="1076"/>
          <ac:spMkLst>
            <pc:docMk/>
            <pc:sldMk cId="3816235718" sldId="257"/>
            <ac:spMk id="13" creationId="{4D9455FB-F213-421F-A639-46865A4745D9}"/>
          </ac:spMkLst>
        </pc:spChg>
        <pc:spChg chg="add del mod">
          <ac:chgData name="Vicky Vicky" userId="3f4a3d650e617b8f" providerId="LiveId" clId="{4F88FB49-A52A-4BEF-A172-D4FC8D745A5A}" dt="2021-11-22T17:51:29.604" v="1850" actId="478"/>
          <ac:spMkLst>
            <pc:docMk/>
            <pc:sldMk cId="3816235718" sldId="257"/>
            <ac:spMk id="16" creationId="{F2ECF842-C2A9-47F1-B014-27A9628E3FD4}"/>
          </ac:spMkLst>
        </pc:spChg>
        <pc:picChg chg="add del mod">
          <ac:chgData name="Vicky Vicky" userId="3f4a3d650e617b8f" providerId="LiveId" clId="{4F88FB49-A52A-4BEF-A172-D4FC8D745A5A}" dt="2021-11-22T16:43:43.496" v="710" actId="478"/>
          <ac:picMkLst>
            <pc:docMk/>
            <pc:sldMk cId="3816235718" sldId="257"/>
            <ac:picMk id="10" creationId="{97387B78-2E3D-43D0-887F-5C8DC12ADC81}"/>
          </ac:picMkLst>
        </pc:picChg>
        <pc:picChg chg="add mod">
          <ac:chgData name="Vicky Vicky" userId="3f4a3d650e617b8f" providerId="LiveId" clId="{4F88FB49-A52A-4BEF-A172-D4FC8D745A5A}" dt="2021-11-22T16:45:41.677" v="713" actId="1076"/>
          <ac:picMkLst>
            <pc:docMk/>
            <pc:sldMk cId="3816235718" sldId="257"/>
            <ac:picMk id="11" creationId="{BE7FE42F-CBA9-4BD5-82B4-087749125195}"/>
          </ac:picMkLst>
        </pc:picChg>
        <pc:picChg chg="add mod">
          <ac:chgData name="Vicky Vicky" userId="3f4a3d650e617b8f" providerId="LiveId" clId="{4F88FB49-A52A-4BEF-A172-D4FC8D745A5A}" dt="2021-11-22T16:45:36.265" v="712" actId="1076"/>
          <ac:picMkLst>
            <pc:docMk/>
            <pc:sldMk cId="3816235718" sldId="257"/>
            <ac:picMk id="12" creationId="{F206303B-4052-4347-9409-895B1E249359}"/>
          </ac:picMkLst>
        </pc:picChg>
        <pc:picChg chg="add mod">
          <ac:chgData name="Vicky Vicky" userId="3f4a3d650e617b8f" providerId="LiveId" clId="{4F88FB49-A52A-4BEF-A172-D4FC8D745A5A}" dt="2021-11-22T16:48:35.607" v="728" actId="1076"/>
          <ac:picMkLst>
            <pc:docMk/>
            <pc:sldMk cId="3816235718" sldId="257"/>
            <ac:picMk id="15" creationId="{8720DED6-3B14-443E-BF5A-210177F03ECB}"/>
          </ac:picMkLst>
        </pc:picChg>
      </pc:sldChg>
      <pc:sldChg chg="addSp delSp modSp new mod">
        <pc:chgData name="Vicky Vicky" userId="3f4a3d650e617b8f" providerId="LiveId" clId="{4F88FB49-A52A-4BEF-A172-D4FC8D745A5A}" dt="2021-11-22T17:48:58.964" v="1790" actId="1076"/>
        <pc:sldMkLst>
          <pc:docMk/>
          <pc:sldMk cId="3928343835" sldId="258"/>
        </pc:sldMkLst>
        <pc:spChg chg="del">
          <ac:chgData name="Vicky Vicky" userId="3f4a3d650e617b8f" providerId="LiveId" clId="{4F88FB49-A52A-4BEF-A172-D4FC8D745A5A}" dt="2021-11-22T17:05:32.534" v="1052" actId="478"/>
          <ac:spMkLst>
            <pc:docMk/>
            <pc:sldMk cId="3928343835" sldId="258"/>
            <ac:spMk id="2" creationId="{11A8BF44-3A3A-4E38-BE03-61F8E6EE4F7D}"/>
          </ac:spMkLst>
        </pc:spChg>
        <pc:spChg chg="del">
          <ac:chgData name="Vicky Vicky" userId="3f4a3d650e617b8f" providerId="LiveId" clId="{4F88FB49-A52A-4BEF-A172-D4FC8D745A5A}" dt="2021-11-22T17:05:33.888" v="1053" actId="478"/>
          <ac:spMkLst>
            <pc:docMk/>
            <pc:sldMk cId="3928343835" sldId="258"/>
            <ac:spMk id="3" creationId="{D643D5CC-D47E-49AF-A749-89E9160F02FA}"/>
          </ac:spMkLst>
        </pc:spChg>
        <pc:spChg chg="add mod">
          <ac:chgData name="Vicky Vicky" userId="3f4a3d650e617b8f" providerId="LiveId" clId="{4F88FB49-A52A-4BEF-A172-D4FC8D745A5A}" dt="2021-11-22T17:19:35.977" v="1384" actId="21"/>
          <ac:spMkLst>
            <pc:docMk/>
            <pc:sldMk cId="3928343835" sldId="258"/>
            <ac:spMk id="5" creationId="{16B7BE6E-9E05-4D3F-AC6B-036531780A3D}"/>
          </ac:spMkLst>
        </pc:spChg>
        <pc:spChg chg="add mod">
          <ac:chgData name="Vicky Vicky" userId="3f4a3d650e617b8f" providerId="LiveId" clId="{4F88FB49-A52A-4BEF-A172-D4FC8D745A5A}" dt="2021-11-22T17:21:27.037" v="1402" actId="14100"/>
          <ac:spMkLst>
            <pc:docMk/>
            <pc:sldMk cId="3928343835" sldId="258"/>
            <ac:spMk id="6" creationId="{3E177067-5A64-458C-83C4-8699171A61B3}"/>
          </ac:spMkLst>
        </pc:spChg>
        <pc:spChg chg="add mod">
          <ac:chgData name="Vicky Vicky" userId="3f4a3d650e617b8f" providerId="LiveId" clId="{4F88FB49-A52A-4BEF-A172-D4FC8D745A5A}" dt="2021-11-22T17:13:21.367" v="1098" actId="208"/>
          <ac:spMkLst>
            <pc:docMk/>
            <pc:sldMk cId="3928343835" sldId="258"/>
            <ac:spMk id="7" creationId="{1607FFE3-9060-48D6-A95A-5F509C424118}"/>
          </ac:spMkLst>
        </pc:spChg>
        <pc:spChg chg="add del mod">
          <ac:chgData name="Vicky Vicky" userId="3f4a3d650e617b8f" providerId="LiveId" clId="{4F88FB49-A52A-4BEF-A172-D4FC8D745A5A}" dt="2021-11-22T17:10:51.118" v="1085" actId="478"/>
          <ac:spMkLst>
            <pc:docMk/>
            <pc:sldMk cId="3928343835" sldId="258"/>
            <ac:spMk id="8" creationId="{8FD52B35-330D-4F01-A75F-10227EAF1667}"/>
          </ac:spMkLst>
        </pc:spChg>
        <pc:spChg chg="add del mod">
          <ac:chgData name="Vicky Vicky" userId="3f4a3d650e617b8f" providerId="LiveId" clId="{4F88FB49-A52A-4BEF-A172-D4FC8D745A5A}" dt="2021-11-22T17:16:25.014" v="1220" actId="478"/>
          <ac:spMkLst>
            <pc:docMk/>
            <pc:sldMk cId="3928343835" sldId="258"/>
            <ac:spMk id="9" creationId="{21C4E97B-3D6B-4CDD-A306-BF4BE8CBE654}"/>
          </ac:spMkLst>
        </pc:spChg>
        <pc:spChg chg="add del mod">
          <ac:chgData name="Vicky Vicky" userId="3f4a3d650e617b8f" providerId="LiveId" clId="{4F88FB49-A52A-4BEF-A172-D4FC8D745A5A}" dt="2021-11-22T17:18:05.465" v="1301" actId="478"/>
          <ac:spMkLst>
            <pc:docMk/>
            <pc:sldMk cId="3928343835" sldId="258"/>
            <ac:spMk id="10" creationId="{DBE12718-BFF4-48CA-A851-63334EF8EAB9}"/>
          </ac:spMkLst>
        </pc:spChg>
        <pc:spChg chg="add del mod">
          <ac:chgData name="Vicky Vicky" userId="3f4a3d650e617b8f" providerId="LiveId" clId="{4F88FB49-A52A-4BEF-A172-D4FC8D745A5A}" dt="2021-11-22T17:18:02.331" v="1300" actId="478"/>
          <ac:spMkLst>
            <pc:docMk/>
            <pc:sldMk cId="3928343835" sldId="258"/>
            <ac:spMk id="11" creationId="{C1ED3291-DF70-4F6F-8FF2-9D1F53965273}"/>
          </ac:spMkLst>
        </pc:spChg>
        <pc:spChg chg="add mod">
          <ac:chgData name="Vicky Vicky" userId="3f4a3d650e617b8f" providerId="LiveId" clId="{4F88FB49-A52A-4BEF-A172-D4FC8D745A5A}" dt="2021-11-22T17:19:58.437" v="1391" actId="14100"/>
          <ac:spMkLst>
            <pc:docMk/>
            <pc:sldMk cId="3928343835" sldId="258"/>
            <ac:spMk id="12" creationId="{2C7FAC88-2985-45B3-9AD3-CB5F49BA7A7B}"/>
          </ac:spMkLst>
        </pc:spChg>
        <pc:spChg chg="add mod">
          <ac:chgData name="Vicky Vicky" userId="3f4a3d650e617b8f" providerId="LiveId" clId="{4F88FB49-A52A-4BEF-A172-D4FC8D745A5A}" dt="2021-11-22T17:48:55.480" v="1789" actId="14100"/>
          <ac:spMkLst>
            <pc:docMk/>
            <pc:sldMk cId="3928343835" sldId="258"/>
            <ac:spMk id="13" creationId="{09C47AA8-D668-4B64-AFA8-58E8010A9DCB}"/>
          </ac:spMkLst>
        </pc:spChg>
        <pc:spChg chg="add del mod">
          <ac:chgData name="Vicky Vicky" userId="3f4a3d650e617b8f" providerId="LiveId" clId="{4F88FB49-A52A-4BEF-A172-D4FC8D745A5A}" dt="2021-11-22T17:23:42.532" v="1417" actId="478"/>
          <ac:spMkLst>
            <pc:docMk/>
            <pc:sldMk cId="3928343835" sldId="258"/>
            <ac:spMk id="14" creationId="{B8423B63-FB2F-4FCA-9323-6DE56A9A4F88}"/>
          </ac:spMkLst>
        </pc:spChg>
        <pc:spChg chg="add mod">
          <ac:chgData name="Vicky Vicky" userId="3f4a3d650e617b8f" providerId="LiveId" clId="{4F88FB49-A52A-4BEF-A172-D4FC8D745A5A}" dt="2021-11-22T17:18:32.795" v="1376" actId="5793"/>
          <ac:spMkLst>
            <pc:docMk/>
            <pc:sldMk cId="3928343835" sldId="258"/>
            <ac:spMk id="15" creationId="{A4301598-1882-4AAC-9D9E-0B3857151A23}"/>
          </ac:spMkLst>
        </pc:spChg>
        <pc:spChg chg="add mod">
          <ac:chgData name="Vicky Vicky" userId="3f4a3d650e617b8f" providerId="LiveId" clId="{4F88FB49-A52A-4BEF-A172-D4FC8D745A5A}" dt="2021-11-22T17:19:49.737" v="1388" actId="1076"/>
          <ac:spMkLst>
            <pc:docMk/>
            <pc:sldMk cId="3928343835" sldId="258"/>
            <ac:spMk id="16" creationId="{F69FE73F-6CFA-4EFD-89B5-400DF8BCD3DB}"/>
          </ac:spMkLst>
        </pc:spChg>
        <pc:spChg chg="add mod">
          <ac:chgData name="Vicky Vicky" userId="3f4a3d650e617b8f" providerId="LiveId" clId="{4F88FB49-A52A-4BEF-A172-D4FC8D745A5A}" dt="2021-11-22T17:20:06.605" v="1393" actId="13822"/>
          <ac:spMkLst>
            <pc:docMk/>
            <pc:sldMk cId="3928343835" sldId="258"/>
            <ac:spMk id="17" creationId="{CE348B50-84B8-48C8-967F-D9416BF0D785}"/>
          </ac:spMkLst>
        </pc:spChg>
        <pc:spChg chg="add mod">
          <ac:chgData name="Vicky Vicky" userId="3f4a3d650e617b8f" providerId="LiveId" clId="{4F88FB49-A52A-4BEF-A172-D4FC8D745A5A}" dt="2021-11-22T17:48:58.964" v="1790" actId="1076"/>
          <ac:spMkLst>
            <pc:docMk/>
            <pc:sldMk cId="3928343835" sldId="258"/>
            <ac:spMk id="18" creationId="{AEF347D8-FB59-4524-A5A3-DD301261D8EB}"/>
          </ac:spMkLst>
        </pc:spChg>
        <pc:spChg chg="add mod">
          <ac:chgData name="Vicky Vicky" userId="3f4a3d650e617b8f" providerId="LiveId" clId="{4F88FB49-A52A-4BEF-A172-D4FC8D745A5A}" dt="2021-11-22T17:19:42.042" v="1386" actId="1076"/>
          <ac:spMkLst>
            <pc:docMk/>
            <pc:sldMk cId="3928343835" sldId="258"/>
            <ac:spMk id="20" creationId="{6F0FF736-830B-4E67-8945-25602E36DF5C}"/>
          </ac:spMkLst>
        </pc:spChg>
      </pc:sldChg>
      <pc:sldChg chg="modSp add mod">
        <pc:chgData name="Vicky Vicky" userId="3f4a3d650e617b8f" providerId="LiveId" clId="{4F88FB49-A52A-4BEF-A172-D4FC8D745A5A}" dt="2021-11-22T17:25:55.487" v="1462" actId="20577"/>
        <pc:sldMkLst>
          <pc:docMk/>
          <pc:sldMk cId="2880131183" sldId="259"/>
        </pc:sldMkLst>
        <pc:spChg chg="mod">
          <ac:chgData name="Vicky Vicky" userId="3f4a3d650e617b8f" providerId="LiveId" clId="{4F88FB49-A52A-4BEF-A172-D4FC8D745A5A}" dt="2021-11-22T17:25:55.487" v="1462" actId="20577"/>
          <ac:spMkLst>
            <pc:docMk/>
            <pc:sldMk cId="2880131183" sldId="259"/>
            <ac:spMk id="4" creationId="{2A7A9965-D897-4C68-849C-67F973E3AC3B}"/>
          </ac:spMkLst>
        </pc:spChg>
      </pc:sldChg>
      <pc:sldChg chg="delSp modSp add mod">
        <pc:chgData name="Vicky Vicky" userId="3f4a3d650e617b8f" providerId="LiveId" clId="{4F88FB49-A52A-4BEF-A172-D4FC8D745A5A}" dt="2021-11-22T17:51:34.958" v="1852" actId="478"/>
        <pc:sldMkLst>
          <pc:docMk/>
          <pc:sldMk cId="1191215097" sldId="260"/>
        </pc:sldMkLst>
        <pc:spChg chg="mod">
          <ac:chgData name="Vicky Vicky" userId="3f4a3d650e617b8f" providerId="LiveId" clId="{4F88FB49-A52A-4BEF-A172-D4FC8D745A5A}" dt="2021-11-22T17:51:14.610" v="1848" actId="403"/>
          <ac:spMkLst>
            <pc:docMk/>
            <pc:sldMk cId="1191215097" sldId="260"/>
            <ac:spMk id="4" creationId="{2A7A9965-D897-4C68-849C-67F973E3AC3B}"/>
          </ac:spMkLst>
        </pc:spChg>
        <pc:spChg chg="mod">
          <ac:chgData name="Vicky Vicky" userId="3f4a3d650e617b8f" providerId="LiveId" clId="{4F88FB49-A52A-4BEF-A172-D4FC8D745A5A}" dt="2021-11-22T17:22:52.687" v="1414" actId="20577"/>
          <ac:spMkLst>
            <pc:docMk/>
            <pc:sldMk cId="1191215097" sldId="260"/>
            <ac:spMk id="8" creationId="{AC77B818-3858-475C-8425-22707C5E3FF4}"/>
          </ac:spMkLst>
        </pc:spChg>
        <pc:spChg chg="del">
          <ac:chgData name="Vicky Vicky" userId="3f4a3d650e617b8f" providerId="LiveId" clId="{4F88FB49-A52A-4BEF-A172-D4FC8D745A5A}" dt="2021-11-22T17:51:34.958" v="1852" actId="478"/>
          <ac:spMkLst>
            <pc:docMk/>
            <pc:sldMk cId="1191215097" sldId="260"/>
            <ac:spMk id="9" creationId="{734D10E4-8239-4F42-9018-D9E846DAA4FB}"/>
          </ac:spMkLst>
        </pc:spChg>
        <pc:spChg chg="del">
          <ac:chgData name="Vicky Vicky" userId="3f4a3d650e617b8f" providerId="LiveId" clId="{4F88FB49-A52A-4BEF-A172-D4FC8D745A5A}" dt="2021-11-22T17:51:33.916" v="1851" actId="478"/>
          <ac:spMkLst>
            <pc:docMk/>
            <pc:sldMk cId="1191215097" sldId="260"/>
            <ac:spMk id="16" creationId="{F2ECF842-C2A9-47F1-B014-27A9628E3FD4}"/>
          </ac:spMkLst>
        </pc:spChg>
      </pc:sldChg>
      <pc:sldChg chg="addSp delSp modSp add mod">
        <pc:chgData name="Vicky Vicky" userId="3f4a3d650e617b8f" providerId="LiveId" clId="{4F88FB49-A52A-4BEF-A172-D4FC8D745A5A}" dt="2021-11-22T17:49:24.136" v="1793" actId="208"/>
        <pc:sldMkLst>
          <pc:docMk/>
          <pc:sldMk cId="3380272822" sldId="261"/>
        </pc:sldMkLst>
        <pc:spChg chg="del">
          <ac:chgData name="Vicky Vicky" userId="3f4a3d650e617b8f" providerId="LiveId" clId="{4F88FB49-A52A-4BEF-A172-D4FC8D745A5A}" dt="2021-11-22T17:23:33.771" v="1416" actId="478"/>
          <ac:spMkLst>
            <pc:docMk/>
            <pc:sldMk cId="3380272822" sldId="261"/>
            <ac:spMk id="5" creationId="{16B7BE6E-9E05-4D3F-AC6B-036531780A3D}"/>
          </ac:spMkLst>
        </pc:spChg>
        <pc:spChg chg="del">
          <ac:chgData name="Vicky Vicky" userId="3f4a3d650e617b8f" providerId="LiveId" clId="{4F88FB49-A52A-4BEF-A172-D4FC8D745A5A}" dt="2021-11-22T17:23:33.771" v="1416" actId="478"/>
          <ac:spMkLst>
            <pc:docMk/>
            <pc:sldMk cId="3380272822" sldId="261"/>
            <ac:spMk id="6" creationId="{3E177067-5A64-458C-83C4-8699171A61B3}"/>
          </ac:spMkLst>
        </pc:spChg>
        <pc:spChg chg="del">
          <ac:chgData name="Vicky Vicky" userId="3f4a3d650e617b8f" providerId="LiveId" clId="{4F88FB49-A52A-4BEF-A172-D4FC8D745A5A}" dt="2021-11-22T17:24:14.990" v="1427" actId="478"/>
          <ac:spMkLst>
            <pc:docMk/>
            <pc:sldMk cId="3380272822" sldId="261"/>
            <ac:spMk id="7" creationId="{1607FFE3-9060-48D6-A95A-5F509C424118}"/>
          </ac:spMkLst>
        </pc:spChg>
        <pc:spChg chg="add mod">
          <ac:chgData name="Vicky Vicky" userId="3f4a3d650e617b8f" providerId="LiveId" clId="{4F88FB49-A52A-4BEF-A172-D4FC8D745A5A}" dt="2021-11-22T17:49:24.136" v="1793" actId="208"/>
          <ac:spMkLst>
            <pc:docMk/>
            <pc:sldMk cId="3380272822" sldId="261"/>
            <ac:spMk id="9" creationId="{6BA93064-3DBA-47E4-9D78-322DDD6F693F}"/>
          </ac:spMkLst>
        </pc:spChg>
        <pc:spChg chg="del">
          <ac:chgData name="Vicky Vicky" userId="3f4a3d650e617b8f" providerId="LiveId" clId="{4F88FB49-A52A-4BEF-A172-D4FC8D745A5A}" dt="2021-11-22T17:24:12.614" v="1425" actId="478"/>
          <ac:spMkLst>
            <pc:docMk/>
            <pc:sldMk cId="3380272822" sldId="261"/>
            <ac:spMk id="12" creationId="{2C7FAC88-2985-45B3-9AD3-CB5F49BA7A7B}"/>
          </ac:spMkLst>
        </pc:spChg>
        <pc:spChg chg="del">
          <ac:chgData name="Vicky Vicky" userId="3f4a3d650e617b8f" providerId="LiveId" clId="{4F88FB49-A52A-4BEF-A172-D4FC8D745A5A}" dt="2021-11-22T17:24:13.526" v="1426" actId="478"/>
          <ac:spMkLst>
            <pc:docMk/>
            <pc:sldMk cId="3380272822" sldId="261"/>
            <ac:spMk id="13" creationId="{09C47AA8-D668-4B64-AFA8-58E8010A9DCB}"/>
          </ac:spMkLst>
        </pc:spChg>
        <pc:spChg chg="del">
          <ac:chgData name="Vicky Vicky" userId="3f4a3d650e617b8f" providerId="LiveId" clId="{4F88FB49-A52A-4BEF-A172-D4FC8D745A5A}" dt="2021-11-22T17:23:33.771" v="1416" actId="478"/>
          <ac:spMkLst>
            <pc:docMk/>
            <pc:sldMk cId="3380272822" sldId="261"/>
            <ac:spMk id="14" creationId="{B8423B63-FB2F-4FCA-9323-6DE56A9A4F88}"/>
          </ac:spMkLst>
        </pc:spChg>
        <pc:spChg chg="mod">
          <ac:chgData name="Vicky Vicky" userId="3f4a3d650e617b8f" providerId="LiveId" clId="{4F88FB49-A52A-4BEF-A172-D4FC8D745A5A}" dt="2021-11-22T17:48:25.597" v="1786" actId="14100"/>
          <ac:spMkLst>
            <pc:docMk/>
            <pc:sldMk cId="3380272822" sldId="261"/>
            <ac:spMk id="15" creationId="{A4301598-1882-4AAC-9D9E-0B3857151A23}"/>
          </ac:spMkLst>
        </pc:spChg>
        <pc:spChg chg="mod">
          <ac:chgData name="Vicky Vicky" userId="3f4a3d650e617b8f" providerId="LiveId" clId="{4F88FB49-A52A-4BEF-A172-D4FC8D745A5A}" dt="2021-11-22T17:24:42.623" v="1437" actId="403"/>
          <ac:spMkLst>
            <pc:docMk/>
            <pc:sldMk cId="3380272822" sldId="261"/>
            <ac:spMk id="16" creationId="{F69FE73F-6CFA-4EFD-89B5-400DF8BCD3DB}"/>
          </ac:spMkLst>
        </pc:spChg>
        <pc:spChg chg="mod">
          <ac:chgData name="Vicky Vicky" userId="3f4a3d650e617b8f" providerId="LiveId" clId="{4F88FB49-A52A-4BEF-A172-D4FC8D745A5A}" dt="2021-11-22T17:24:48.054" v="1439" actId="108"/>
          <ac:spMkLst>
            <pc:docMk/>
            <pc:sldMk cId="3380272822" sldId="261"/>
            <ac:spMk id="17" creationId="{CE348B50-84B8-48C8-967F-D9416BF0D785}"/>
          </ac:spMkLst>
        </pc:spChg>
        <pc:spChg chg="mod">
          <ac:chgData name="Vicky Vicky" userId="3f4a3d650e617b8f" providerId="LiveId" clId="{4F88FB49-A52A-4BEF-A172-D4FC8D745A5A}" dt="2021-11-22T17:24:55.782" v="1441" actId="108"/>
          <ac:spMkLst>
            <pc:docMk/>
            <pc:sldMk cId="3380272822" sldId="261"/>
            <ac:spMk id="18" creationId="{AEF347D8-FB59-4524-A5A3-DD301261D8EB}"/>
          </ac:spMkLst>
        </pc:spChg>
        <pc:spChg chg="add mod">
          <ac:chgData name="Vicky Vicky" userId="3f4a3d650e617b8f" providerId="LiveId" clId="{4F88FB49-A52A-4BEF-A172-D4FC8D745A5A}" dt="2021-11-22T17:26:16.895" v="1483" actId="20577"/>
          <ac:spMkLst>
            <pc:docMk/>
            <pc:sldMk cId="3380272822" sldId="261"/>
            <ac:spMk id="19" creationId="{141F868A-D46C-4EED-A790-83E4CE43D54B}"/>
          </ac:spMkLst>
        </pc:spChg>
        <pc:spChg chg="del">
          <ac:chgData name="Vicky Vicky" userId="3f4a3d650e617b8f" providerId="LiveId" clId="{4F88FB49-A52A-4BEF-A172-D4FC8D745A5A}" dt="2021-11-22T17:23:33.771" v="1416" actId="478"/>
          <ac:spMkLst>
            <pc:docMk/>
            <pc:sldMk cId="3380272822" sldId="261"/>
            <ac:spMk id="20" creationId="{6F0FF736-830B-4E67-8945-25602E36DF5C}"/>
          </ac:spMkLst>
        </pc:spChg>
        <pc:spChg chg="add mod">
          <ac:chgData name="Vicky Vicky" userId="3f4a3d650e617b8f" providerId="LiveId" clId="{4F88FB49-A52A-4BEF-A172-D4FC8D745A5A}" dt="2021-11-22T17:26:30.667" v="1487" actId="20577"/>
          <ac:spMkLst>
            <pc:docMk/>
            <pc:sldMk cId="3380272822" sldId="261"/>
            <ac:spMk id="21" creationId="{70A2E300-0DCD-4996-BF8B-F96571B11A39}"/>
          </ac:spMkLst>
        </pc:spChg>
        <pc:spChg chg="add del mod">
          <ac:chgData name="Vicky Vicky" userId="3f4a3d650e617b8f" providerId="LiveId" clId="{4F88FB49-A52A-4BEF-A172-D4FC8D745A5A}" dt="2021-11-22T17:25:16.367" v="1452" actId="478"/>
          <ac:spMkLst>
            <pc:docMk/>
            <pc:sldMk cId="3380272822" sldId="261"/>
            <ac:spMk id="22" creationId="{A2E286CC-E56E-400E-88A4-002D67B016AA}"/>
          </ac:spMkLst>
        </pc:spChg>
        <pc:spChg chg="add mod">
          <ac:chgData name="Vicky Vicky" userId="3f4a3d650e617b8f" providerId="LiveId" clId="{4F88FB49-A52A-4BEF-A172-D4FC8D745A5A}" dt="2021-11-22T17:26:50.923" v="1491" actId="208"/>
          <ac:spMkLst>
            <pc:docMk/>
            <pc:sldMk cId="3380272822" sldId="261"/>
            <ac:spMk id="23" creationId="{07D16CD3-D7EA-4644-A775-6AB9364204E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241D55-2C6F-4076-953C-3B6F3B6B10B4}" type="datetimeFigureOut">
              <a:rPr lang="el-GR" smtClean="0"/>
              <a:t>5/2/2022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C93F5-93FC-4FE3-A912-85688725A85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43063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C93F5-93FC-4FE3-A912-85688725A854}" type="slidenum">
              <a:rPr lang="el-GR" smtClean="0"/>
              <a:t>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52113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C93F5-93FC-4FE3-A912-85688725A854}" type="slidenum">
              <a:rPr lang="el-GR" smtClean="0"/>
              <a:t>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72606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05-Feb-22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324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05-Feb-22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20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05-Feb-22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66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4"/>
          <p:cNvPicPr preferRelativeResize="0"/>
          <p:nvPr/>
        </p:nvPicPr>
        <p:blipFill rotWithShape="1">
          <a:blip r:embed="rId2">
            <a:alphaModFix/>
          </a:blip>
          <a:srcRect l="12133" r="11460"/>
          <a:stretch/>
        </p:blipFill>
        <p:spPr>
          <a:xfrm rot="-10611943">
            <a:off x="1162235" y="698149"/>
            <a:ext cx="10130768" cy="538227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4"/>
          <p:cNvSpPr txBox="1">
            <a:spLocks noGrp="1"/>
          </p:cNvSpPr>
          <p:nvPr>
            <p:ph type="title"/>
          </p:nvPr>
        </p:nvSpPr>
        <p:spPr>
          <a:xfrm rot="182176">
            <a:off x="2298491" y="1118274"/>
            <a:ext cx="8004837" cy="43581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145" name="Google Shape;145;p2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  <p:pic>
        <p:nvPicPr>
          <p:cNvPr id="146" name="Google Shape;14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2053804" y="649456"/>
            <a:ext cx="1025965" cy="10259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954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05-Feb-22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05-Feb-22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44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05-Feb-22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43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05-Feb-22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974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05-Feb-22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315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05-Feb-22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048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05-Feb-22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25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05-Feb-22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0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05-Feb-22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705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07" r:id="rId6"/>
    <p:sldLayoutId id="2147483803" r:id="rId7"/>
    <p:sldLayoutId id="2147483804" r:id="rId8"/>
    <p:sldLayoutId id="2147483805" r:id="rId9"/>
    <p:sldLayoutId id="2147483806" r:id="rId10"/>
    <p:sldLayoutId id="2147483808" r:id="rId11"/>
    <p:sldLayoutId id="2147483815" r:id="rId12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Μολύβι στο επάνω μέρος ενός χαρτιού με ένα εκτυπωμένο γράφημα γραμμών">
            <a:extLst>
              <a:ext uri="{FF2B5EF4-FFF2-40B4-BE49-F238E27FC236}">
                <a16:creationId xmlns:a16="http://schemas.microsoft.com/office/drawing/2014/main" id="{8335DA56-EA35-4ADF-9C35-9C177C8256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48" b="10782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22FBD32-C88A-4C1D-BC76-613A93944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304804" y="304807"/>
            <a:ext cx="6858000" cy="6248391"/>
          </a:xfrm>
          <a:prstGeom prst="flowChartDocumen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0A7F259C-E870-4F28-BD5D-F65AE682F1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2"/>
            <a:ext cx="4225893" cy="307725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l-GR" sz="4400" dirty="0"/>
              <a:t>Ανεκτέλεστο Προϊόν Κύκλου Εργασιών </a:t>
            </a:r>
            <a:br>
              <a:rPr lang="en-GB" sz="4400" dirty="0"/>
            </a:br>
            <a:r>
              <a:rPr lang="el-GR" sz="3400" dirty="0"/>
              <a:t>(</a:t>
            </a:r>
            <a:r>
              <a:rPr lang="el-GR" sz="3400" dirty="0" err="1"/>
              <a:t>Sprint</a:t>
            </a:r>
            <a:r>
              <a:rPr lang="el-GR" sz="3400" dirty="0"/>
              <a:t> </a:t>
            </a:r>
            <a:r>
              <a:rPr lang="el-GR" sz="3400" dirty="0" err="1"/>
              <a:t>Backlog</a:t>
            </a:r>
            <a:r>
              <a:rPr lang="el-GR" sz="3400" dirty="0"/>
              <a:t>)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B1465529-7111-47CE-9F44-83E212C02F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7" y="4885911"/>
            <a:ext cx="4903265" cy="1276671"/>
          </a:xfrm>
        </p:spPr>
        <p:txBody>
          <a:bodyPr>
            <a:noAutofit/>
          </a:bodyPr>
          <a:lstStyle/>
          <a:p>
            <a:r>
              <a:rPr lang="en-US" sz="1800" dirty="0"/>
              <a:t>[Team 11</a:t>
            </a:r>
            <a:r>
              <a:rPr lang="el-GR" sz="1800" dirty="0"/>
              <a:t>]</a:t>
            </a:r>
          </a:p>
          <a:p>
            <a:r>
              <a:rPr lang="el-GR" sz="1800" dirty="0"/>
              <a:t>[</a:t>
            </a:r>
            <a:r>
              <a:rPr lang="en-US" sz="1800" dirty="0"/>
              <a:t>2</a:t>
            </a:r>
            <a:r>
              <a:rPr lang="el-GR" sz="1800" dirty="0"/>
              <a:t>3</a:t>
            </a:r>
            <a:r>
              <a:rPr lang="en-US" sz="1800" dirty="0"/>
              <a:t>-1-2022</a:t>
            </a:r>
            <a:r>
              <a:rPr lang="el-GR" sz="1800" dirty="0"/>
              <a:t>]</a:t>
            </a:r>
          </a:p>
          <a:p>
            <a:r>
              <a:rPr lang="el-GR" sz="1800" dirty="0"/>
              <a:t>Κύκλος Εργασιών </a:t>
            </a:r>
            <a:r>
              <a:rPr lang="en-US" sz="1800" dirty="0"/>
              <a:t>1</a:t>
            </a:r>
            <a:endParaRPr lang="el-GR" sz="18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99997-BC46-4896-AEA5-37EC629D2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DA461E0-415F-4E8B-8B08-2C975693D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D1EDD03-89DD-456E-BB53-FA43BE25A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2A76E89-A44E-4207-8F8A-F853ED8A3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C81BA9D-E2BC-4AD2-B816-5DE100BC85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A155025-B3E7-46D2-B556-80A8E9083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AAE4CEE-0410-46B5-B649-E3754C5394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86DDB39-DB80-43C8-A5AF-24AE5841B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F3BE8C2-40CB-46C0-9536-BA1C51AF92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E2D5D2E-1F38-48BC-B038-9DA190B87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289E300-BEF0-4977-919B-F3367CF87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12B4899-7298-454D-90B9-382ACAEAA8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86FBE75-F4D3-48DD-85D2-593D0C1B3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E586789-549A-4D87-8967-6DCD5DEDF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66293A2-B541-4BE7-8C99-1B730BB4DA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2938820-6D84-479D-B608-354903781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8EE07FC-6A61-4C78-BAF6-86E2FD543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C4E5A61-6E0E-44DD-B47E-9547F3A540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48B355A-1131-4815-881C-3949360FA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73D903E-5A72-42B5-B741-95081B06E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5769BB5-F1CF-4A57-A2E8-2ED9F9DDF0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4F9ABF1-4E55-4D70-ACF2-DB7D62C7D4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FD75E62-63B6-4237-88D5-02A90DDFA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6A41C83-58E2-4EE6-864C-DB7DE375A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1162541-E8F8-4926-91B8-AD9F51415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3E6FB3D-A8E2-4B96-B87B-EEEC499F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0766009-515D-4494-BFF6-AC554CBCD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4C1372F-2169-48C6-8AEB-411E8405B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73FA4F1-4239-4336-BB84-8E3BBCD7F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E90E0AA-C864-445E-AC17-96D1C90CB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D4D2F48-C2BF-4C1C-82B9-FEB42F3C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43">
              <a:extLst>
                <a:ext uri="{FF2B5EF4-FFF2-40B4-BE49-F238E27FC236}">
                  <a16:creationId xmlns:a16="http://schemas.microsoft.com/office/drawing/2014/main" id="{96BB855D-6213-4C07-A21A-F0250B89F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603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A18AA95C-BEB1-41C5-896B-ADA6519CE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82176">
            <a:off x="2298491" y="1118274"/>
            <a:ext cx="8004837" cy="4358116"/>
          </a:xfrm>
        </p:spPr>
        <p:txBody>
          <a:bodyPr/>
          <a:lstStyle/>
          <a:p>
            <a:r>
              <a:rPr lang="en-US" sz="1867" dirty="0"/>
              <a:t>N</a:t>
            </a:r>
            <a:r>
              <a:rPr lang="el-GR" sz="1867" dirty="0"/>
              <a:t>α ολοκληρωθεί επιτυχώς το </a:t>
            </a:r>
            <a:r>
              <a:rPr lang="en-US" sz="1867" dirty="0"/>
              <a:t>mockup</a:t>
            </a:r>
          </a:p>
        </p:txBody>
      </p:sp>
      <p:sp>
        <p:nvSpPr>
          <p:cNvPr id="6" name="Ορθογώνιο 5">
            <a:extLst>
              <a:ext uri="{FF2B5EF4-FFF2-40B4-BE49-F238E27FC236}">
                <a16:creationId xmlns:a16="http://schemas.microsoft.com/office/drawing/2014/main" id="{2FA4DBF6-3D7C-461F-A8E1-E63EA8E31705}"/>
              </a:ext>
            </a:extLst>
          </p:cNvPr>
          <p:cNvSpPr/>
          <p:nvPr/>
        </p:nvSpPr>
        <p:spPr>
          <a:xfrm>
            <a:off x="106437" y="58644"/>
            <a:ext cx="11958315" cy="5048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l-GR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Στόχος του Κύκλου Εργασιών (</a:t>
            </a:r>
            <a:r>
              <a:rPr lang="en-GB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Sprint 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Goal</a:t>
            </a:r>
            <a:r>
              <a:rPr lang="el-GR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l-G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9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534DBB8B-6C2C-4E0D-ACED-C00D5385E6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0865" y="6376144"/>
            <a:ext cx="573887" cy="365125"/>
          </a:xfrm>
          <a:prstGeom prst="rect">
            <a:avLst/>
          </a:prstGeom>
        </p:spPr>
      </p:pic>
      <p:pic>
        <p:nvPicPr>
          <p:cNvPr id="8" name="Picture 2" descr="University of Piraeus">
            <a:extLst>
              <a:ext uri="{FF2B5EF4-FFF2-40B4-BE49-F238E27FC236}">
                <a16:creationId xmlns:a16="http://schemas.microsoft.com/office/drawing/2014/main" id="{249529C1-D707-44ED-85DC-F6AA19DBA4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02" r="74154"/>
          <a:stretch/>
        </p:blipFill>
        <p:spPr bwMode="auto">
          <a:xfrm>
            <a:off x="106437" y="6259650"/>
            <a:ext cx="378617" cy="56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FAFDDBB-34FC-40A0-ABEA-2AABDDCBAA28}"/>
              </a:ext>
            </a:extLst>
          </p:cNvPr>
          <p:cNvSpPr txBox="1">
            <a:spLocks/>
          </p:cNvSpPr>
          <p:nvPr/>
        </p:nvSpPr>
        <p:spPr>
          <a:xfrm>
            <a:off x="473861" y="6247445"/>
            <a:ext cx="2722336" cy="573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l-GR" sz="16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Πανεπιστήμιο Πειραιώς</a:t>
            </a:r>
            <a:endParaRPr lang="en-US" sz="1600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l-GR" sz="12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Τμήμα Ψηφιακών Συστημάτων</a:t>
            </a:r>
            <a:endParaRPr lang="en-US" sz="1200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782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2A7A9965-D897-4C68-849C-67F973E3AC3B}"/>
              </a:ext>
            </a:extLst>
          </p:cNvPr>
          <p:cNvSpPr/>
          <p:nvPr/>
        </p:nvSpPr>
        <p:spPr>
          <a:xfrm>
            <a:off x="106437" y="58644"/>
            <a:ext cx="11958315" cy="5048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Sprint 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#1 </a:t>
            </a:r>
            <a:r>
              <a:rPr lang="en-GB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Backlog</a:t>
            </a:r>
            <a:r>
              <a:rPr lang="el-GR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GB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To do…)</a:t>
            </a:r>
            <a:endParaRPr lang="el-G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Ορθογώνιο 6">
            <a:extLst>
              <a:ext uri="{FF2B5EF4-FFF2-40B4-BE49-F238E27FC236}">
                <a16:creationId xmlns:a16="http://schemas.microsoft.com/office/drawing/2014/main" id="{D5D9C787-144C-4205-B852-F2B48A351A92}"/>
              </a:ext>
            </a:extLst>
          </p:cNvPr>
          <p:cNvSpPr/>
          <p:nvPr/>
        </p:nvSpPr>
        <p:spPr>
          <a:xfrm>
            <a:off x="106438" y="1134031"/>
            <a:ext cx="577143" cy="560723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wrap="square" rtlCol="0" anchor="ctr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User Stories</a:t>
            </a:r>
            <a:r>
              <a:rPr lang="el-GR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= Δραστηριότητες</a:t>
            </a:r>
            <a:endParaRPr lang="el-G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Picture 9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BE7FE42F-CBA9-4BD5-82B4-0877491251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0865" y="6376144"/>
            <a:ext cx="573887" cy="365125"/>
          </a:xfrm>
          <a:prstGeom prst="rect">
            <a:avLst/>
          </a:prstGeom>
        </p:spPr>
      </p:pic>
      <p:pic>
        <p:nvPicPr>
          <p:cNvPr id="12" name="Picture 2" descr="University of Piraeus">
            <a:extLst>
              <a:ext uri="{FF2B5EF4-FFF2-40B4-BE49-F238E27FC236}">
                <a16:creationId xmlns:a16="http://schemas.microsoft.com/office/drawing/2014/main" id="{F206303B-4052-4347-9409-895B1E2493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02" r="74154"/>
          <a:stretch/>
        </p:blipFill>
        <p:spPr bwMode="auto">
          <a:xfrm>
            <a:off x="106437" y="6259650"/>
            <a:ext cx="378617" cy="56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D9455FB-F213-421F-A639-46865A4745D9}"/>
              </a:ext>
            </a:extLst>
          </p:cNvPr>
          <p:cNvSpPr txBox="1">
            <a:spLocks/>
          </p:cNvSpPr>
          <p:nvPr/>
        </p:nvSpPr>
        <p:spPr>
          <a:xfrm>
            <a:off x="473861" y="6247445"/>
            <a:ext cx="2722336" cy="573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l-GR" sz="16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Πανεπιστήμιο Πειραιώς</a:t>
            </a:r>
            <a:endParaRPr lang="en-US" sz="1600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l-GR" sz="12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Τμήμα Ψηφιακών Συστημάτων</a:t>
            </a:r>
            <a:endParaRPr lang="en-US" sz="1200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" name="Ορθογώνιο 2">
            <a:extLst>
              <a:ext uri="{FF2B5EF4-FFF2-40B4-BE49-F238E27FC236}">
                <a16:creationId xmlns:a16="http://schemas.microsoft.com/office/drawing/2014/main" id="{F1FE583B-BD61-4668-AB61-05236F1D3DF1}"/>
              </a:ext>
            </a:extLst>
          </p:cNvPr>
          <p:cNvSpPr/>
          <p:nvPr/>
        </p:nvSpPr>
        <p:spPr>
          <a:xfrm>
            <a:off x="1436150" y="639354"/>
            <a:ext cx="2633549" cy="1925466"/>
          </a:xfrm>
          <a:custGeom>
            <a:avLst/>
            <a:gdLst>
              <a:gd name="connsiteX0" fmla="*/ 0 w 2633549"/>
              <a:gd name="connsiteY0" fmla="*/ 0 h 1925466"/>
              <a:gd name="connsiteX1" fmla="*/ 447703 w 2633549"/>
              <a:gd name="connsiteY1" fmla="*/ 0 h 1925466"/>
              <a:gd name="connsiteX2" fmla="*/ 1027084 w 2633549"/>
              <a:gd name="connsiteY2" fmla="*/ 0 h 1925466"/>
              <a:gd name="connsiteX3" fmla="*/ 1580129 w 2633549"/>
              <a:gd name="connsiteY3" fmla="*/ 0 h 1925466"/>
              <a:gd name="connsiteX4" fmla="*/ 2080504 w 2633549"/>
              <a:gd name="connsiteY4" fmla="*/ 0 h 1925466"/>
              <a:gd name="connsiteX5" fmla="*/ 2633549 w 2633549"/>
              <a:gd name="connsiteY5" fmla="*/ 0 h 1925466"/>
              <a:gd name="connsiteX6" fmla="*/ 2633549 w 2633549"/>
              <a:gd name="connsiteY6" fmla="*/ 500621 h 1925466"/>
              <a:gd name="connsiteX7" fmla="*/ 2633549 w 2633549"/>
              <a:gd name="connsiteY7" fmla="*/ 962733 h 1925466"/>
              <a:gd name="connsiteX8" fmla="*/ 2633549 w 2633549"/>
              <a:gd name="connsiteY8" fmla="*/ 1463354 h 1925466"/>
              <a:gd name="connsiteX9" fmla="*/ 2633549 w 2633549"/>
              <a:gd name="connsiteY9" fmla="*/ 1925466 h 1925466"/>
              <a:gd name="connsiteX10" fmla="*/ 2133175 w 2633549"/>
              <a:gd name="connsiteY10" fmla="*/ 1925466 h 1925466"/>
              <a:gd name="connsiteX11" fmla="*/ 1632800 w 2633549"/>
              <a:gd name="connsiteY11" fmla="*/ 1925466 h 1925466"/>
              <a:gd name="connsiteX12" fmla="*/ 1106091 w 2633549"/>
              <a:gd name="connsiteY12" fmla="*/ 1925466 h 1925466"/>
              <a:gd name="connsiteX13" fmla="*/ 553045 w 2633549"/>
              <a:gd name="connsiteY13" fmla="*/ 1925466 h 1925466"/>
              <a:gd name="connsiteX14" fmla="*/ 0 w 2633549"/>
              <a:gd name="connsiteY14" fmla="*/ 1925466 h 1925466"/>
              <a:gd name="connsiteX15" fmla="*/ 0 w 2633549"/>
              <a:gd name="connsiteY15" fmla="*/ 1405590 h 1925466"/>
              <a:gd name="connsiteX16" fmla="*/ 0 w 2633549"/>
              <a:gd name="connsiteY16" fmla="*/ 943478 h 1925466"/>
              <a:gd name="connsiteX17" fmla="*/ 0 w 2633549"/>
              <a:gd name="connsiteY17" fmla="*/ 423603 h 1925466"/>
              <a:gd name="connsiteX18" fmla="*/ 0 w 2633549"/>
              <a:gd name="connsiteY18" fmla="*/ 0 h 1925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633549" h="1925466" fill="none" extrusionOk="0">
                <a:moveTo>
                  <a:pt x="0" y="0"/>
                </a:moveTo>
                <a:cubicBezTo>
                  <a:pt x="177898" y="-52969"/>
                  <a:pt x="257319" y="15793"/>
                  <a:pt x="447703" y="0"/>
                </a:cubicBezTo>
                <a:cubicBezTo>
                  <a:pt x="638087" y="-15793"/>
                  <a:pt x="819926" y="49971"/>
                  <a:pt x="1027084" y="0"/>
                </a:cubicBezTo>
                <a:cubicBezTo>
                  <a:pt x="1234242" y="-49971"/>
                  <a:pt x="1362408" y="27259"/>
                  <a:pt x="1580129" y="0"/>
                </a:cubicBezTo>
                <a:cubicBezTo>
                  <a:pt x="1797851" y="-27259"/>
                  <a:pt x="1961633" y="13322"/>
                  <a:pt x="2080504" y="0"/>
                </a:cubicBezTo>
                <a:cubicBezTo>
                  <a:pt x="2199376" y="-13322"/>
                  <a:pt x="2490219" y="51846"/>
                  <a:pt x="2633549" y="0"/>
                </a:cubicBezTo>
                <a:cubicBezTo>
                  <a:pt x="2643971" y="240198"/>
                  <a:pt x="2599190" y="389469"/>
                  <a:pt x="2633549" y="500621"/>
                </a:cubicBezTo>
                <a:cubicBezTo>
                  <a:pt x="2667908" y="611773"/>
                  <a:pt x="2586845" y="800592"/>
                  <a:pt x="2633549" y="962733"/>
                </a:cubicBezTo>
                <a:cubicBezTo>
                  <a:pt x="2680253" y="1124874"/>
                  <a:pt x="2613441" y="1362096"/>
                  <a:pt x="2633549" y="1463354"/>
                </a:cubicBezTo>
                <a:cubicBezTo>
                  <a:pt x="2653657" y="1564612"/>
                  <a:pt x="2580037" y="1765031"/>
                  <a:pt x="2633549" y="1925466"/>
                </a:cubicBezTo>
                <a:cubicBezTo>
                  <a:pt x="2520212" y="1960718"/>
                  <a:pt x="2327506" y="1907632"/>
                  <a:pt x="2133175" y="1925466"/>
                </a:cubicBezTo>
                <a:cubicBezTo>
                  <a:pt x="1938844" y="1943300"/>
                  <a:pt x="1779973" y="1867786"/>
                  <a:pt x="1632800" y="1925466"/>
                </a:cubicBezTo>
                <a:cubicBezTo>
                  <a:pt x="1485627" y="1983146"/>
                  <a:pt x="1280885" y="1883208"/>
                  <a:pt x="1106091" y="1925466"/>
                </a:cubicBezTo>
                <a:cubicBezTo>
                  <a:pt x="931297" y="1967724"/>
                  <a:pt x="757434" y="1916976"/>
                  <a:pt x="553045" y="1925466"/>
                </a:cubicBezTo>
                <a:cubicBezTo>
                  <a:pt x="348656" y="1933956"/>
                  <a:pt x="177455" y="1860045"/>
                  <a:pt x="0" y="1925466"/>
                </a:cubicBezTo>
                <a:cubicBezTo>
                  <a:pt x="-8062" y="1812858"/>
                  <a:pt x="10797" y="1581629"/>
                  <a:pt x="0" y="1405590"/>
                </a:cubicBezTo>
                <a:cubicBezTo>
                  <a:pt x="-10797" y="1229551"/>
                  <a:pt x="12225" y="1134263"/>
                  <a:pt x="0" y="943478"/>
                </a:cubicBezTo>
                <a:cubicBezTo>
                  <a:pt x="-12225" y="752693"/>
                  <a:pt x="13193" y="644109"/>
                  <a:pt x="0" y="423603"/>
                </a:cubicBezTo>
                <a:cubicBezTo>
                  <a:pt x="-13193" y="203097"/>
                  <a:pt x="8385" y="112424"/>
                  <a:pt x="0" y="0"/>
                </a:cubicBezTo>
                <a:close/>
              </a:path>
              <a:path w="2633549" h="1925466" stroke="0" extrusionOk="0">
                <a:moveTo>
                  <a:pt x="0" y="0"/>
                </a:moveTo>
                <a:cubicBezTo>
                  <a:pt x="173367" y="-45546"/>
                  <a:pt x="299798" y="40328"/>
                  <a:pt x="526710" y="0"/>
                </a:cubicBezTo>
                <a:cubicBezTo>
                  <a:pt x="753622" y="-40328"/>
                  <a:pt x="929238" y="60543"/>
                  <a:pt x="1079755" y="0"/>
                </a:cubicBezTo>
                <a:cubicBezTo>
                  <a:pt x="1230273" y="-60543"/>
                  <a:pt x="1333166" y="48341"/>
                  <a:pt x="1527458" y="0"/>
                </a:cubicBezTo>
                <a:cubicBezTo>
                  <a:pt x="1721750" y="-48341"/>
                  <a:pt x="1814412" y="53016"/>
                  <a:pt x="2080504" y="0"/>
                </a:cubicBezTo>
                <a:cubicBezTo>
                  <a:pt x="2346596" y="-53016"/>
                  <a:pt x="2371324" y="23622"/>
                  <a:pt x="2633549" y="0"/>
                </a:cubicBezTo>
                <a:cubicBezTo>
                  <a:pt x="2673175" y="122668"/>
                  <a:pt x="2593371" y="392697"/>
                  <a:pt x="2633549" y="519876"/>
                </a:cubicBezTo>
                <a:cubicBezTo>
                  <a:pt x="2673727" y="647055"/>
                  <a:pt x="2583263" y="787766"/>
                  <a:pt x="2633549" y="943478"/>
                </a:cubicBezTo>
                <a:cubicBezTo>
                  <a:pt x="2683835" y="1099190"/>
                  <a:pt x="2615224" y="1247162"/>
                  <a:pt x="2633549" y="1444100"/>
                </a:cubicBezTo>
                <a:cubicBezTo>
                  <a:pt x="2651874" y="1641038"/>
                  <a:pt x="2611332" y="1690252"/>
                  <a:pt x="2633549" y="1925466"/>
                </a:cubicBezTo>
                <a:cubicBezTo>
                  <a:pt x="2432013" y="1980065"/>
                  <a:pt x="2309364" y="1890976"/>
                  <a:pt x="2080504" y="1925466"/>
                </a:cubicBezTo>
                <a:cubicBezTo>
                  <a:pt x="1851644" y="1959956"/>
                  <a:pt x="1820091" y="1900684"/>
                  <a:pt x="1606465" y="1925466"/>
                </a:cubicBezTo>
                <a:cubicBezTo>
                  <a:pt x="1392839" y="1950248"/>
                  <a:pt x="1187034" y="1892586"/>
                  <a:pt x="1053420" y="1925466"/>
                </a:cubicBezTo>
                <a:cubicBezTo>
                  <a:pt x="919807" y="1958346"/>
                  <a:pt x="726109" y="1905243"/>
                  <a:pt x="526710" y="1925466"/>
                </a:cubicBezTo>
                <a:cubicBezTo>
                  <a:pt x="327311" y="1945689"/>
                  <a:pt x="130040" y="1887142"/>
                  <a:pt x="0" y="1925466"/>
                </a:cubicBezTo>
                <a:cubicBezTo>
                  <a:pt x="-19042" y="1734287"/>
                  <a:pt x="24439" y="1560947"/>
                  <a:pt x="0" y="1405590"/>
                </a:cubicBezTo>
                <a:cubicBezTo>
                  <a:pt x="-24439" y="1250233"/>
                  <a:pt x="8642" y="1032711"/>
                  <a:pt x="0" y="904969"/>
                </a:cubicBezTo>
                <a:cubicBezTo>
                  <a:pt x="-8642" y="777227"/>
                  <a:pt x="9421" y="614719"/>
                  <a:pt x="0" y="481367"/>
                </a:cubicBezTo>
                <a:cubicBezTo>
                  <a:pt x="-9421" y="348015"/>
                  <a:pt x="27422" y="136541"/>
                  <a:pt x="0" y="0"/>
                </a:cubicBezTo>
                <a:close/>
              </a:path>
            </a:pathLst>
          </a:custGeom>
          <a:solidFill>
            <a:schemeClr val="accent6"/>
          </a:solidFill>
          <a:ln>
            <a:solidFill>
              <a:schemeClr val="bg1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79617555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#</a:t>
            </a:r>
            <a:r>
              <a:rPr lang="en-GB" sz="1000" dirty="0">
                <a:solidFill>
                  <a:schemeClr val="tx1"/>
                </a:solidFill>
              </a:rPr>
              <a:t>USM</a:t>
            </a:r>
            <a:r>
              <a:rPr lang="en-US" sz="1000" dirty="0">
                <a:solidFill>
                  <a:schemeClr val="tx1"/>
                </a:solidFill>
              </a:rPr>
              <a:t>1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US_ID:1</a:t>
            </a:r>
            <a:r>
              <a:rPr lang="el-GR" sz="1050" b="1" dirty="0">
                <a:solidFill>
                  <a:schemeClr val="tx1"/>
                </a:solidFill>
              </a:rPr>
              <a:t>.1.1</a:t>
            </a:r>
            <a:endParaRPr lang="en-US" sz="1050" b="1" dirty="0">
              <a:solidFill>
                <a:schemeClr val="tx1"/>
              </a:solidFill>
            </a:endParaRPr>
          </a:p>
          <a:p>
            <a:r>
              <a:rPr lang="el-GR" sz="1050" b="1" dirty="0">
                <a:solidFill>
                  <a:schemeClr val="tx1"/>
                </a:solidFill>
              </a:rPr>
              <a:t>Περιγραφή</a:t>
            </a:r>
            <a:r>
              <a:rPr lang="en-GB" sz="1050" b="1" dirty="0">
                <a:solidFill>
                  <a:schemeClr val="tx1"/>
                </a:solidFill>
              </a:rPr>
              <a:t>: </a:t>
            </a:r>
            <a:r>
              <a:rPr lang="el-GR" sz="1050" b="1" dirty="0">
                <a:solidFill>
                  <a:schemeClr val="tx1"/>
                </a:solidFill>
              </a:rPr>
              <a:t>Πως θα λαμβάνω ενημερώσεις σχετικά με την εφαρμογή, και τις θέσεις παρκινγκ</a:t>
            </a:r>
          </a:p>
          <a:p>
            <a:r>
              <a:rPr lang="el-GR" sz="1050" b="1" dirty="0">
                <a:solidFill>
                  <a:schemeClr val="tx1"/>
                </a:solidFill>
              </a:rPr>
              <a:t>Ονομα/Ρόλος: </a:t>
            </a:r>
            <a:r>
              <a:rPr lang="en-US" sz="1050" b="1" dirty="0">
                <a:solidFill>
                  <a:schemeClr val="tx1"/>
                </a:solidFill>
              </a:rPr>
              <a:t>Developers</a:t>
            </a:r>
            <a:endParaRPr lang="en-GB" sz="1050" b="1" dirty="0">
              <a:solidFill>
                <a:schemeClr val="tx1"/>
              </a:solidFill>
            </a:endParaRPr>
          </a:p>
          <a:p>
            <a:r>
              <a:rPr lang="el-GR" sz="1050" b="1" dirty="0">
                <a:solidFill>
                  <a:schemeClr val="tx1"/>
                </a:solidFill>
              </a:rPr>
              <a:t>Κριτήριο Ολοκλήρωσης: Ο χρήστης καλείται να δημιουργήσει λογαριασμό κατά την είσοδο του στην εφαρμογή</a:t>
            </a:r>
          </a:p>
          <a:p>
            <a:r>
              <a:rPr lang="el-GR" sz="1050" b="1" dirty="0">
                <a:solidFill>
                  <a:schemeClr val="tx1"/>
                </a:solidFill>
              </a:rPr>
              <a:t>Ημ. Έναρξης: 22/1/2022</a:t>
            </a:r>
          </a:p>
          <a:p>
            <a:r>
              <a:rPr lang="el-GR" sz="1050" b="1" dirty="0">
                <a:solidFill>
                  <a:schemeClr val="tx1"/>
                </a:solidFill>
              </a:rPr>
              <a:t>Ημ. Λήξης:22/1/2022</a:t>
            </a:r>
          </a:p>
        </p:txBody>
      </p:sp>
      <p:sp>
        <p:nvSpPr>
          <p:cNvPr id="18" name="Ορθογώνιο 5">
            <a:extLst>
              <a:ext uri="{FF2B5EF4-FFF2-40B4-BE49-F238E27FC236}">
                <a16:creationId xmlns:a16="http://schemas.microsoft.com/office/drawing/2014/main" id="{611A3ED6-1E32-4728-A97B-7B4D0CD46824}"/>
              </a:ext>
            </a:extLst>
          </p:cNvPr>
          <p:cNvSpPr/>
          <p:nvPr/>
        </p:nvSpPr>
        <p:spPr>
          <a:xfrm>
            <a:off x="1319522" y="4409353"/>
            <a:ext cx="2633548" cy="1925466"/>
          </a:xfrm>
          <a:custGeom>
            <a:avLst/>
            <a:gdLst>
              <a:gd name="connsiteX0" fmla="*/ 0 w 2633548"/>
              <a:gd name="connsiteY0" fmla="*/ 0 h 1925466"/>
              <a:gd name="connsiteX1" fmla="*/ 447703 w 2633548"/>
              <a:gd name="connsiteY1" fmla="*/ 0 h 1925466"/>
              <a:gd name="connsiteX2" fmla="*/ 1027084 w 2633548"/>
              <a:gd name="connsiteY2" fmla="*/ 0 h 1925466"/>
              <a:gd name="connsiteX3" fmla="*/ 1580129 w 2633548"/>
              <a:gd name="connsiteY3" fmla="*/ 0 h 1925466"/>
              <a:gd name="connsiteX4" fmla="*/ 2080503 w 2633548"/>
              <a:gd name="connsiteY4" fmla="*/ 0 h 1925466"/>
              <a:gd name="connsiteX5" fmla="*/ 2633548 w 2633548"/>
              <a:gd name="connsiteY5" fmla="*/ 0 h 1925466"/>
              <a:gd name="connsiteX6" fmla="*/ 2633548 w 2633548"/>
              <a:gd name="connsiteY6" fmla="*/ 500621 h 1925466"/>
              <a:gd name="connsiteX7" fmla="*/ 2633548 w 2633548"/>
              <a:gd name="connsiteY7" fmla="*/ 962733 h 1925466"/>
              <a:gd name="connsiteX8" fmla="*/ 2633548 w 2633548"/>
              <a:gd name="connsiteY8" fmla="*/ 1463354 h 1925466"/>
              <a:gd name="connsiteX9" fmla="*/ 2633548 w 2633548"/>
              <a:gd name="connsiteY9" fmla="*/ 1925466 h 1925466"/>
              <a:gd name="connsiteX10" fmla="*/ 2133174 w 2633548"/>
              <a:gd name="connsiteY10" fmla="*/ 1925466 h 1925466"/>
              <a:gd name="connsiteX11" fmla="*/ 1632800 w 2633548"/>
              <a:gd name="connsiteY11" fmla="*/ 1925466 h 1925466"/>
              <a:gd name="connsiteX12" fmla="*/ 1106090 w 2633548"/>
              <a:gd name="connsiteY12" fmla="*/ 1925466 h 1925466"/>
              <a:gd name="connsiteX13" fmla="*/ 553045 w 2633548"/>
              <a:gd name="connsiteY13" fmla="*/ 1925466 h 1925466"/>
              <a:gd name="connsiteX14" fmla="*/ 0 w 2633548"/>
              <a:gd name="connsiteY14" fmla="*/ 1925466 h 1925466"/>
              <a:gd name="connsiteX15" fmla="*/ 0 w 2633548"/>
              <a:gd name="connsiteY15" fmla="*/ 1405590 h 1925466"/>
              <a:gd name="connsiteX16" fmla="*/ 0 w 2633548"/>
              <a:gd name="connsiteY16" fmla="*/ 943478 h 1925466"/>
              <a:gd name="connsiteX17" fmla="*/ 0 w 2633548"/>
              <a:gd name="connsiteY17" fmla="*/ 423603 h 1925466"/>
              <a:gd name="connsiteX18" fmla="*/ 0 w 2633548"/>
              <a:gd name="connsiteY18" fmla="*/ 0 h 1925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633548" h="1925466" fill="none" extrusionOk="0">
                <a:moveTo>
                  <a:pt x="0" y="0"/>
                </a:moveTo>
                <a:cubicBezTo>
                  <a:pt x="177898" y="-52969"/>
                  <a:pt x="257319" y="15793"/>
                  <a:pt x="447703" y="0"/>
                </a:cubicBezTo>
                <a:cubicBezTo>
                  <a:pt x="638087" y="-15793"/>
                  <a:pt x="819926" y="49971"/>
                  <a:pt x="1027084" y="0"/>
                </a:cubicBezTo>
                <a:cubicBezTo>
                  <a:pt x="1234242" y="-49971"/>
                  <a:pt x="1362408" y="27259"/>
                  <a:pt x="1580129" y="0"/>
                </a:cubicBezTo>
                <a:cubicBezTo>
                  <a:pt x="1797851" y="-27259"/>
                  <a:pt x="1967313" y="19688"/>
                  <a:pt x="2080503" y="0"/>
                </a:cubicBezTo>
                <a:cubicBezTo>
                  <a:pt x="2193693" y="-19688"/>
                  <a:pt x="2490218" y="51846"/>
                  <a:pt x="2633548" y="0"/>
                </a:cubicBezTo>
                <a:cubicBezTo>
                  <a:pt x="2643970" y="240198"/>
                  <a:pt x="2599189" y="389469"/>
                  <a:pt x="2633548" y="500621"/>
                </a:cubicBezTo>
                <a:cubicBezTo>
                  <a:pt x="2667907" y="611773"/>
                  <a:pt x="2586844" y="800592"/>
                  <a:pt x="2633548" y="962733"/>
                </a:cubicBezTo>
                <a:cubicBezTo>
                  <a:pt x="2680252" y="1124874"/>
                  <a:pt x="2613440" y="1362096"/>
                  <a:pt x="2633548" y="1463354"/>
                </a:cubicBezTo>
                <a:cubicBezTo>
                  <a:pt x="2653656" y="1564612"/>
                  <a:pt x="2580036" y="1765031"/>
                  <a:pt x="2633548" y="1925466"/>
                </a:cubicBezTo>
                <a:cubicBezTo>
                  <a:pt x="2520211" y="1960718"/>
                  <a:pt x="2327505" y="1907632"/>
                  <a:pt x="2133174" y="1925466"/>
                </a:cubicBezTo>
                <a:cubicBezTo>
                  <a:pt x="1938843" y="1943300"/>
                  <a:pt x="1779628" y="1923092"/>
                  <a:pt x="1632800" y="1925466"/>
                </a:cubicBezTo>
                <a:cubicBezTo>
                  <a:pt x="1485972" y="1927840"/>
                  <a:pt x="1283647" y="1883762"/>
                  <a:pt x="1106090" y="1925466"/>
                </a:cubicBezTo>
                <a:cubicBezTo>
                  <a:pt x="928533" y="1967170"/>
                  <a:pt x="754149" y="1915514"/>
                  <a:pt x="553045" y="1925466"/>
                </a:cubicBezTo>
                <a:cubicBezTo>
                  <a:pt x="351942" y="1935418"/>
                  <a:pt x="177455" y="1860045"/>
                  <a:pt x="0" y="1925466"/>
                </a:cubicBezTo>
                <a:cubicBezTo>
                  <a:pt x="-8062" y="1812858"/>
                  <a:pt x="10797" y="1581629"/>
                  <a:pt x="0" y="1405590"/>
                </a:cubicBezTo>
                <a:cubicBezTo>
                  <a:pt x="-10797" y="1229551"/>
                  <a:pt x="12225" y="1134263"/>
                  <a:pt x="0" y="943478"/>
                </a:cubicBezTo>
                <a:cubicBezTo>
                  <a:pt x="-12225" y="752693"/>
                  <a:pt x="13193" y="644109"/>
                  <a:pt x="0" y="423603"/>
                </a:cubicBezTo>
                <a:cubicBezTo>
                  <a:pt x="-13193" y="203097"/>
                  <a:pt x="8385" y="112424"/>
                  <a:pt x="0" y="0"/>
                </a:cubicBezTo>
                <a:close/>
              </a:path>
              <a:path w="2633548" h="1925466" stroke="0" extrusionOk="0">
                <a:moveTo>
                  <a:pt x="0" y="0"/>
                </a:moveTo>
                <a:cubicBezTo>
                  <a:pt x="173367" y="-45546"/>
                  <a:pt x="299798" y="40328"/>
                  <a:pt x="526710" y="0"/>
                </a:cubicBezTo>
                <a:cubicBezTo>
                  <a:pt x="753622" y="-40328"/>
                  <a:pt x="929238" y="60543"/>
                  <a:pt x="1079755" y="0"/>
                </a:cubicBezTo>
                <a:cubicBezTo>
                  <a:pt x="1230273" y="-60543"/>
                  <a:pt x="1333166" y="48341"/>
                  <a:pt x="1527458" y="0"/>
                </a:cubicBezTo>
                <a:cubicBezTo>
                  <a:pt x="1721750" y="-48341"/>
                  <a:pt x="1818462" y="59833"/>
                  <a:pt x="2080503" y="0"/>
                </a:cubicBezTo>
                <a:cubicBezTo>
                  <a:pt x="2342544" y="-59833"/>
                  <a:pt x="2371323" y="23622"/>
                  <a:pt x="2633548" y="0"/>
                </a:cubicBezTo>
                <a:cubicBezTo>
                  <a:pt x="2673174" y="122668"/>
                  <a:pt x="2593370" y="392697"/>
                  <a:pt x="2633548" y="519876"/>
                </a:cubicBezTo>
                <a:cubicBezTo>
                  <a:pt x="2673726" y="647055"/>
                  <a:pt x="2583262" y="787766"/>
                  <a:pt x="2633548" y="943478"/>
                </a:cubicBezTo>
                <a:cubicBezTo>
                  <a:pt x="2683834" y="1099190"/>
                  <a:pt x="2615223" y="1247162"/>
                  <a:pt x="2633548" y="1444100"/>
                </a:cubicBezTo>
                <a:cubicBezTo>
                  <a:pt x="2651873" y="1641038"/>
                  <a:pt x="2611331" y="1690252"/>
                  <a:pt x="2633548" y="1925466"/>
                </a:cubicBezTo>
                <a:cubicBezTo>
                  <a:pt x="2432012" y="1980065"/>
                  <a:pt x="2309363" y="1890976"/>
                  <a:pt x="2080503" y="1925466"/>
                </a:cubicBezTo>
                <a:cubicBezTo>
                  <a:pt x="1851643" y="1959956"/>
                  <a:pt x="1820090" y="1900684"/>
                  <a:pt x="1606464" y="1925466"/>
                </a:cubicBezTo>
                <a:cubicBezTo>
                  <a:pt x="1392838" y="1950248"/>
                  <a:pt x="1187033" y="1892586"/>
                  <a:pt x="1053419" y="1925466"/>
                </a:cubicBezTo>
                <a:cubicBezTo>
                  <a:pt x="919806" y="1958346"/>
                  <a:pt x="725720" y="1903227"/>
                  <a:pt x="526710" y="1925466"/>
                </a:cubicBezTo>
                <a:cubicBezTo>
                  <a:pt x="327700" y="1947705"/>
                  <a:pt x="130040" y="1887142"/>
                  <a:pt x="0" y="1925466"/>
                </a:cubicBezTo>
                <a:cubicBezTo>
                  <a:pt x="-19042" y="1734287"/>
                  <a:pt x="24439" y="1560947"/>
                  <a:pt x="0" y="1405590"/>
                </a:cubicBezTo>
                <a:cubicBezTo>
                  <a:pt x="-24439" y="1250233"/>
                  <a:pt x="8642" y="1032711"/>
                  <a:pt x="0" y="904969"/>
                </a:cubicBezTo>
                <a:cubicBezTo>
                  <a:pt x="-8642" y="777227"/>
                  <a:pt x="9421" y="614719"/>
                  <a:pt x="0" y="481367"/>
                </a:cubicBezTo>
                <a:cubicBezTo>
                  <a:pt x="-9421" y="348015"/>
                  <a:pt x="27422" y="136541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79617555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#USS1</a:t>
            </a:r>
            <a:endParaRPr lang="el-GR" sz="1000" dirty="0">
              <a:solidFill>
                <a:schemeClr val="tx1"/>
              </a:solidFill>
            </a:endParaRPr>
          </a:p>
          <a:p>
            <a:r>
              <a:rPr lang="en-US" sz="1050" b="1" dirty="0">
                <a:solidFill>
                  <a:schemeClr val="tx1"/>
                </a:solidFill>
              </a:rPr>
              <a:t>US_ID:</a:t>
            </a:r>
            <a:r>
              <a:rPr lang="el-GR" sz="1050" b="1" dirty="0">
                <a:solidFill>
                  <a:schemeClr val="tx1"/>
                </a:solidFill>
              </a:rPr>
              <a:t>1.1.2</a:t>
            </a:r>
            <a:endParaRPr lang="en-US" sz="1050" b="1" dirty="0">
              <a:solidFill>
                <a:schemeClr val="tx1"/>
              </a:solidFill>
            </a:endParaRPr>
          </a:p>
          <a:p>
            <a:r>
              <a:rPr lang="el-GR" sz="1050" b="1" dirty="0">
                <a:solidFill>
                  <a:schemeClr val="tx1"/>
                </a:solidFill>
              </a:rPr>
              <a:t>ΠεριγραφήΠως θα είναι ασφαλής ο λογαριασμός μου στη συγκεκριμένη εφαρμογή?</a:t>
            </a:r>
          </a:p>
          <a:p>
            <a:r>
              <a:rPr lang="el-GR" sz="1050" b="1" dirty="0">
                <a:solidFill>
                  <a:schemeClr val="tx1"/>
                </a:solidFill>
              </a:rPr>
              <a:t>Ονομα/Ρόλος: </a:t>
            </a:r>
            <a:r>
              <a:rPr lang="en-US" sz="1050" b="1" dirty="0">
                <a:solidFill>
                  <a:schemeClr val="tx1"/>
                </a:solidFill>
              </a:rPr>
              <a:t>Developers/Product Owner</a:t>
            </a:r>
            <a:endParaRPr lang="en-GB" sz="1050" b="1" dirty="0">
              <a:solidFill>
                <a:schemeClr val="tx1"/>
              </a:solidFill>
            </a:endParaRPr>
          </a:p>
          <a:p>
            <a:r>
              <a:rPr lang="el-GR" sz="1050" b="1" dirty="0">
                <a:solidFill>
                  <a:schemeClr val="tx1"/>
                </a:solidFill>
              </a:rPr>
              <a:t>Κριτήριο Ολοκλήρωσης: : Θα υπάρχει </a:t>
            </a:r>
            <a:r>
              <a:rPr lang="en-US" sz="1050" b="1" dirty="0" err="1">
                <a:solidFill>
                  <a:schemeClr val="tx1"/>
                </a:solidFill>
              </a:rPr>
              <a:t>otp</a:t>
            </a:r>
            <a:r>
              <a:rPr lang="en-US" sz="1050" b="1" dirty="0">
                <a:solidFill>
                  <a:schemeClr val="tx1"/>
                </a:solidFill>
              </a:rPr>
              <a:t> verification</a:t>
            </a:r>
            <a:r>
              <a:rPr lang="el-GR" sz="1050" b="1" dirty="0">
                <a:solidFill>
                  <a:schemeClr val="tx1"/>
                </a:solidFill>
              </a:rPr>
              <a:t> όπου ο χρήστης θα εισάγει το κινητό του.</a:t>
            </a:r>
          </a:p>
          <a:p>
            <a:r>
              <a:rPr lang="el-GR" sz="1050" b="1" dirty="0" err="1">
                <a:solidFill>
                  <a:schemeClr val="tx1"/>
                </a:solidFill>
              </a:rPr>
              <a:t>Ημ</a:t>
            </a:r>
            <a:r>
              <a:rPr lang="el-GR" sz="1050" b="1" dirty="0">
                <a:solidFill>
                  <a:schemeClr val="tx1"/>
                </a:solidFill>
              </a:rPr>
              <a:t>. Έναρξης: 22/1/2022</a:t>
            </a:r>
          </a:p>
          <a:p>
            <a:r>
              <a:rPr lang="el-GR" sz="1050" b="1" dirty="0" err="1">
                <a:solidFill>
                  <a:schemeClr val="tx1"/>
                </a:solidFill>
              </a:rPr>
              <a:t>Ημ</a:t>
            </a:r>
            <a:r>
              <a:rPr lang="el-GR" sz="1050" b="1" dirty="0">
                <a:solidFill>
                  <a:schemeClr val="tx1"/>
                </a:solidFill>
              </a:rPr>
              <a:t>. Λήξης: 22/1/2022</a:t>
            </a:r>
          </a:p>
        </p:txBody>
      </p:sp>
      <p:sp>
        <p:nvSpPr>
          <p:cNvPr id="19" name="Ορθογώνιο 2">
            <a:extLst>
              <a:ext uri="{FF2B5EF4-FFF2-40B4-BE49-F238E27FC236}">
                <a16:creationId xmlns:a16="http://schemas.microsoft.com/office/drawing/2014/main" id="{A3377FDB-4211-49FC-9483-A8B2A7630F4C}"/>
              </a:ext>
            </a:extLst>
          </p:cNvPr>
          <p:cNvSpPr/>
          <p:nvPr/>
        </p:nvSpPr>
        <p:spPr>
          <a:xfrm>
            <a:off x="4264166" y="715120"/>
            <a:ext cx="2633549" cy="1925466"/>
          </a:xfrm>
          <a:custGeom>
            <a:avLst/>
            <a:gdLst>
              <a:gd name="connsiteX0" fmla="*/ 0 w 2633549"/>
              <a:gd name="connsiteY0" fmla="*/ 0 h 1925466"/>
              <a:gd name="connsiteX1" fmla="*/ 447703 w 2633549"/>
              <a:gd name="connsiteY1" fmla="*/ 0 h 1925466"/>
              <a:gd name="connsiteX2" fmla="*/ 1027084 w 2633549"/>
              <a:gd name="connsiteY2" fmla="*/ 0 h 1925466"/>
              <a:gd name="connsiteX3" fmla="*/ 1580129 w 2633549"/>
              <a:gd name="connsiteY3" fmla="*/ 0 h 1925466"/>
              <a:gd name="connsiteX4" fmla="*/ 2080504 w 2633549"/>
              <a:gd name="connsiteY4" fmla="*/ 0 h 1925466"/>
              <a:gd name="connsiteX5" fmla="*/ 2633549 w 2633549"/>
              <a:gd name="connsiteY5" fmla="*/ 0 h 1925466"/>
              <a:gd name="connsiteX6" fmla="*/ 2633549 w 2633549"/>
              <a:gd name="connsiteY6" fmla="*/ 500621 h 1925466"/>
              <a:gd name="connsiteX7" fmla="*/ 2633549 w 2633549"/>
              <a:gd name="connsiteY7" fmla="*/ 962733 h 1925466"/>
              <a:gd name="connsiteX8" fmla="*/ 2633549 w 2633549"/>
              <a:gd name="connsiteY8" fmla="*/ 1463354 h 1925466"/>
              <a:gd name="connsiteX9" fmla="*/ 2633549 w 2633549"/>
              <a:gd name="connsiteY9" fmla="*/ 1925466 h 1925466"/>
              <a:gd name="connsiteX10" fmla="*/ 2133175 w 2633549"/>
              <a:gd name="connsiteY10" fmla="*/ 1925466 h 1925466"/>
              <a:gd name="connsiteX11" fmla="*/ 1632800 w 2633549"/>
              <a:gd name="connsiteY11" fmla="*/ 1925466 h 1925466"/>
              <a:gd name="connsiteX12" fmla="*/ 1106091 w 2633549"/>
              <a:gd name="connsiteY12" fmla="*/ 1925466 h 1925466"/>
              <a:gd name="connsiteX13" fmla="*/ 553045 w 2633549"/>
              <a:gd name="connsiteY13" fmla="*/ 1925466 h 1925466"/>
              <a:gd name="connsiteX14" fmla="*/ 0 w 2633549"/>
              <a:gd name="connsiteY14" fmla="*/ 1925466 h 1925466"/>
              <a:gd name="connsiteX15" fmla="*/ 0 w 2633549"/>
              <a:gd name="connsiteY15" fmla="*/ 1405590 h 1925466"/>
              <a:gd name="connsiteX16" fmla="*/ 0 w 2633549"/>
              <a:gd name="connsiteY16" fmla="*/ 943478 h 1925466"/>
              <a:gd name="connsiteX17" fmla="*/ 0 w 2633549"/>
              <a:gd name="connsiteY17" fmla="*/ 423603 h 1925466"/>
              <a:gd name="connsiteX18" fmla="*/ 0 w 2633549"/>
              <a:gd name="connsiteY18" fmla="*/ 0 h 1925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633549" h="1925466" fill="none" extrusionOk="0">
                <a:moveTo>
                  <a:pt x="0" y="0"/>
                </a:moveTo>
                <a:cubicBezTo>
                  <a:pt x="177898" y="-52969"/>
                  <a:pt x="257319" y="15793"/>
                  <a:pt x="447703" y="0"/>
                </a:cubicBezTo>
                <a:cubicBezTo>
                  <a:pt x="638087" y="-15793"/>
                  <a:pt x="819926" y="49971"/>
                  <a:pt x="1027084" y="0"/>
                </a:cubicBezTo>
                <a:cubicBezTo>
                  <a:pt x="1234242" y="-49971"/>
                  <a:pt x="1362408" y="27259"/>
                  <a:pt x="1580129" y="0"/>
                </a:cubicBezTo>
                <a:cubicBezTo>
                  <a:pt x="1797851" y="-27259"/>
                  <a:pt x="1961633" y="13322"/>
                  <a:pt x="2080504" y="0"/>
                </a:cubicBezTo>
                <a:cubicBezTo>
                  <a:pt x="2199376" y="-13322"/>
                  <a:pt x="2490219" y="51846"/>
                  <a:pt x="2633549" y="0"/>
                </a:cubicBezTo>
                <a:cubicBezTo>
                  <a:pt x="2643971" y="240198"/>
                  <a:pt x="2599190" y="389469"/>
                  <a:pt x="2633549" y="500621"/>
                </a:cubicBezTo>
                <a:cubicBezTo>
                  <a:pt x="2667908" y="611773"/>
                  <a:pt x="2586845" y="800592"/>
                  <a:pt x="2633549" y="962733"/>
                </a:cubicBezTo>
                <a:cubicBezTo>
                  <a:pt x="2680253" y="1124874"/>
                  <a:pt x="2613441" y="1362096"/>
                  <a:pt x="2633549" y="1463354"/>
                </a:cubicBezTo>
                <a:cubicBezTo>
                  <a:pt x="2653657" y="1564612"/>
                  <a:pt x="2580037" y="1765031"/>
                  <a:pt x="2633549" y="1925466"/>
                </a:cubicBezTo>
                <a:cubicBezTo>
                  <a:pt x="2520212" y="1960718"/>
                  <a:pt x="2327506" y="1907632"/>
                  <a:pt x="2133175" y="1925466"/>
                </a:cubicBezTo>
                <a:cubicBezTo>
                  <a:pt x="1938844" y="1943300"/>
                  <a:pt x="1779973" y="1867786"/>
                  <a:pt x="1632800" y="1925466"/>
                </a:cubicBezTo>
                <a:cubicBezTo>
                  <a:pt x="1485627" y="1983146"/>
                  <a:pt x="1280885" y="1883208"/>
                  <a:pt x="1106091" y="1925466"/>
                </a:cubicBezTo>
                <a:cubicBezTo>
                  <a:pt x="931297" y="1967724"/>
                  <a:pt x="757434" y="1916976"/>
                  <a:pt x="553045" y="1925466"/>
                </a:cubicBezTo>
                <a:cubicBezTo>
                  <a:pt x="348656" y="1933956"/>
                  <a:pt x="177455" y="1860045"/>
                  <a:pt x="0" y="1925466"/>
                </a:cubicBezTo>
                <a:cubicBezTo>
                  <a:pt x="-8062" y="1812858"/>
                  <a:pt x="10797" y="1581629"/>
                  <a:pt x="0" y="1405590"/>
                </a:cubicBezTo>
                <a:cubicBezTo>
                  <a:pt x="-10797" y="1229551"/>
                  <a:pt x="12225" y="1134263"/>
                  <a:pt x="0" y="943478"/>
                </a:cubicBezTo>
                <a:cubicBezTo>
                  <a:pt x="-12225" y="752693"/>
                  <a:pt x="13193" y="644109"/>
                  <a:pt x="0" y="423603"/>
                </a:cubicBezTo>
                <a:cubicBezTo>
                  <a:pt x="-13193" y="203097"/>
                  <a:pt x="8385" y="112424"/>
                  <a:pt x="0" y="0"/>
                </a:cubicBezTo>
                <a:close/>
              </a:path>
              <a:path w="2633549" h="1925466" stroke="0" extrusionOk="0">
                <a:moveTo>
                  <a:pt x="0" y="0"/>
                </a:moveTo>
                <a:cubicBezTo>
                  <a:pt x="173367" y="-45546"/>
                  <a:pt x="299798" y="40328"/>
                  <a:pt x="526710" y="0"/>
                </a:cubicBezTo>
                <a:cubicBezTo>
                  <a:pt x="753622" y="-40328"/>
                  <a:pt x="929238" y="60543"/>
                  <a:pt x="1079755" y="0"/>
                </a:cubicBezTo>
                <a:cubicBezTo>
                  <a:pt x="1230273" y="-60543"/>
                  <a:pt x="1333166" y="48341"/>
                  <a:pt x="1527458" y="0"/>
                </a:cubicBezTo>
                <a:cubicBezTo>
                  <a:pt x="1721750" y="-48341"/>
                  <a:pt x="1814412" y="53016"/>
                  <a:pt x="2080504" y="0"/>
                </a:cubicBezTo>
                <a:cubicBezTo>
                  <a:pt x="2346596" y="-53016"/>
                  <a:pt x="2371324" y="23622"/>
                  <a:pt x="2633549" y="0"/>
                </a:cubicBezTo>
                <a:cubicBezTo>
                  <a:pt x="2673175" y="122668"/>
                  <a:pt x="2593371" y="392697"/>
                  <a:pt x="2633549" y="519876"/>
                </a:cubicBezTo>
                <a:cubicBezTo>
                  <a:pt x="2673727" y="647055"/>
                  <a:pt x="2583263" y="787766"/>
                  <a:pt x="2633549" y="943478"/>
                </a:cubicBezTo>
                <a:cubicBezTo>
                  <a:pt x="2683835" y="1099190"/>
                  <a:pt x="2615224" y="1247162"/>
                  <a:pt x="2633549" y="1444100"/>
                </a:cubicBezTo>
                <a:cubicBezTo>
                  <a:pt x="2651874" y="1641038"/>
                  <a:pt x="2611332" y="1690252"/>
                  <a:pt x="2633549" y="1925466"/>
                </a:cubicBezTo>
                <a:cubicBezTo>
                  <a:pt x="2432013" y="1980065"/>
                  <a:pt x="2309364" y="1890976"/>
                  <a:pt x="2080504" y="1925466"/>
                </a:cubicBezTo>
                <a:cubicBezTo>
                  <a:pt x="1851644" y="1959956"/>
                  <a:pt x="1820091" y="1900684"/>
                  <a:pt x="1606465" y="1925466"/>
                </a:cubicBezTo>
                <a:cubicBezTo>
                  <a:pt x="1392839" y="1950248"/>
                  <a:pt x="1187034" y="1892586"/>
                  <a:pt x="1053420" y="1925466"/>
                </a:cubicBezTo>
                <a:cubicBezTo>
                  <a:pt x="919807" y="1958346"/>
                  <a:pt x="726109" y="1905243"/>
                  <a:pt x="526710" y="1925466"/>
                </a:cubicBezTo>
                <a:cubicBezTo>
                  <a:pt x="327311" y="1945689"/>
                  <a:pt x="130040" y="1887142"/>
                  <a:pt x="0" y="1925466"/>
                </a:cubicBezTo>
                <a:cubicBezTo>
                  <a:pt x="-19042" y="1734287"/>
                  <a:pt x="24439" y="1560947"/>
                  <a:pt x="0" y="1405590"/>
                </a:cubicBezTo>
                <a:cubicBezTo>
                  <a:pt x="-24439" y="1250233"/>
                  <a:pt x="8642" y="1032711"/>
                  <a:pt x="0" y="904969"/>
                </a:cubicBezTo>
                <a:cubicBezTo>
                  <a:pt x="-8642" y="777227"/>
                  <a:pt x="9421" y="614719"/>
                  <a:pt x="0" y="481367"/>
                </a:cubicBezTo>
                <a:cubicBezTo>
                  <a:pt x="-9421" y="348015"/>
                  <a:pt x="27422" y="136541"/>
                  <a:pt x="0" y="0"/>
                </a:cubicBezTo>
                <a:close/>
              </a:path>
            </a:pathLst>
          </a:custGeom>
          <a:solidFill>
            <a:schemeClr val="accent6"/>
          </a:solidFill>
          <a:ln>
            <a:solidFill>
              <a:schemeClr val="bg1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79617555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#</a:t>
            </a:r>
            <a:r>
              <a:rPr lang="en-GB" sz="1000" dirty="0">
                <a:solidFill>
                  <a:schemeClr val="tx1"/>
                </a:solidFill>
              </a:rPr>
              <a:t>USM</a:t>
            </a:r>
            <a:r>
              <a:rPr lang="en-US" sz="1000" dirty="0">
                <a:solidFill>
                  <a:schemeClr val="tx1"/>
                </a:solidFill>
              </a:rPr>
              <a:t>1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US_ID:1</a:t>
            </a:r>
            <a:r>
              <a:rPr lang="el-GR" sz="1050" b="1" dirty="0">
                <a:solidFill>
                  <a:schemeClr val="tx1"/>
                </a:solidFill>
              </a:rPr>
              <a:t>.2.1</a:t>
            </a:r>
            <a:endParaRPr lang="en-US" sz="1050" b="1" dirty="0">
              <a:solidFill>
                <a:schemeClr val="tx1"/>
              </a:solidFill>
            </a:endParaRPr>
          </a:p>
          <a:p>
            <a:r>
              <a:rPr lang="el-GR" sz="1050" b="1" dirty="0">
                <a:solidFill>
                  <a:schemeClr val="tx1"/>
                </a:solidFill>
              </a:rPr>
              <a:t>Περιγραφή</a:t>
            </a:r>
            <a:r>
              <a:rPr lang="en-GB" sz="1050" b="1" dirty="0">
                <a:solidFill>
                  <a:schemeClr val="tx1"/>
                </a:solidFill>
              </a:rPr>
              <a:t>: </a:t>
            </a:r>
            <a:r>
              <a:rPr lang="el-GR" sz="1050" b="1" dirty="0">
                <a:solidFill>
                  <a:schemeClr val="tx1"/>
                </a:solidFill>
              </a:rPr>
              <a:t>Θα μπορώ να αλλάξω τα στοιχεία του λογαριασμού μου</a:t>
            </a:r>
            <a:r>
              <a:rPr lang="en-US" sz="1050" b="1" dirty="0">
                <a:solidFill>
                  <a:schemeClr val="tx1"/>
                </a:solidFill>
              </a:rPr>
              <a:t>;</a:t>
            </a:r>
            <a:endParaRPr lang="el-GR" sz="1050" b="1" dirty="0">
              <a:solidFill>
                <a:schemeClr val="tx1"/>
              </a:solidFill>
            </a:endParaRPr>
          </a:p>
          <a:p>
            <a:r>
              <a:rPr lang="el-GR" sz="1050" b="1" dirty="0">
                <a:solidFill>
                  <a:schemeClr val="tx1"/>
                </a:solidFill>
              </a:rPr>
              <a:t>Ονομα/Ρόλος: </a:t>
            </a:r>
            <a:r>
              <a:rPr lang="en-US" sz="1050" b="1" dirty="0">
                <a:solidFill>
                  <a:schemeClr val="tx1"/>
                </a:solidFill>
              </a:rPr>
              <a:t>Developers</a:t>
            </a:r>
            <a:endParaRPr lang="en-GB" sz="1050" b="1" dirty="0">
              <a:solidFill>
                <a:schemeClr val="tx1"/>
              </a:solidFill>
            </a:endParaRPr>
          </a:p>
          <a:p>
            <a:r>
              <a:rPr lang="el-GR" sz="1050" b="1" dirty="0">
                <a:solidFill>
                  <a:schemeClr val="tx1"/>
                </a:solidFill>
              </a:rPr>
              <a:t>Κριτήριο Ολοκλήρωσης: Υπάρχει επιλογή στο </a:t>
            </a:r>
            <a:r>
              <a:rPr lang="en-US" sz="1050" b="1" dirty="0">
                <a:solidFill>
                  <a:schemeClr val="tx1"/>
                </a:solidFill>
              </a:rPr>
              <a:t>main menu</a:t>
            </a:r>
            <a:r>
              <a:rPr lang="el-GR" sz="1050" b="1" dirty="0">
                <a:solidFill>
                  <a:schemeClr val="tx1"/>
                </a:solidFill>
              </a:rPr>
              <a:t> που επιτρέπει στον χρήστη να αλλάξει οποιοδήποτε στοιχείου του λογαριασμού του επιθυμεί</a:t>
            </a:r>
            <a:endParaRPr lang="en-GB" sz="1050" b="1" dirty="0">
              <a:solidFill>
                <a:schemeClr val="tx1"/>
              </a:solidFill>
            </a:endParaRPr>
          </a:p>
          <a:p>
            <a:r>
              <a:rPr lang="el-GR" sz="1050" b="1" dirty="0" err="1">
                <a:solidFill>
                  <a:schemeClr val="tx1"/>
                </a:solidFill>
              </a:rPr>
              <a:t>Ημ</a:t>
            </a:r>
            <a:r>
              <a:rPr lang="el-GR" sz="1050" b="1" dirty="0">
                <a:solidFill>
                  <a:schemeClr val="tx1"/>
                </a:solidFill>
              </a:rPr>
              <a:t>. Έναρξης:22/1/2022</a:t>
            </a:r>
          </a:p>
          <a:p>
            <a:r>
              <a:rPr lang="el-GR" sz="1050" b="1" dirty="0" err="1">
                <a:solidFill>
                  <a:schemeClr val="tx1"/>
                </a:solidFill>
              </a:rPr>
              <a:t>Ημ</a:t>
            </a:r>
            <a:r>
              <a:rPr lang="el-GR" sz="1050" b="1" dirty="0">
                <a:solidFill>
                  <a:schemeClr val="tx1"/>
                </a:solidFill>
              </a:rPr>
              <a:t>. Λήξης:22/1/2022</a:t>
            </a:r>
          </a:p>
        </p:txBody>
      </p:sp>
      <p:sp>
        <p:nvSpPr>
          <p:cNvPr id="20" name="Ορθογώνιο 2">
            <a:extLst>
              <a:ext uri="{FF2B5EF4-FFF2-40B4-BE49-F238E27FC236}">
                <a16:creationId xmlns:a16="http://schemas.microsoft.com/office/drawing/2014/main" id="{B8DB7F0B-F4D2-4FAC-9EF5-9BA9B3906F4D}"/>
              </a:ext>
            </a:extLst>
          </p:cNvPr>
          <p:cNvSpPr/>
          <p:nvPr/>
        </p:nvSpPr>
        <p:spPr>
          <a:xfrm>
            <a:off x="7258126" y="746724"/>
            <a:ext cx="2633549" cy="1893862"/>
          </a:xfrm>
          <a:custGeom>
            <a:avLst/>
            <a:gdLst>
              <a:gd name="connsiteX0" fmla="*/ 0 w 2633549"/>
              <a:gd name="connsiteY0" fmla="*/ 0 h 1893862"/>
              <a:gd name="connsiteX1" fmla="*/ 447703 w 2633549"/>
              <a:gd name="connsiteY1" fmla="*/ 0 h 1893862"/>
              <a:gd name="connsiteX2" fmla="*/ 1027084 w 2633549"/>
              <a:gd name="connsiteY2" fmla="*/ 0 h 1893862"/>
              <a:gd name="connsiteX3" fmla="*/ 1580129 w 2633549"/>
              <a:gd name="connsiteY3" fmla="*/ 0 h 1893862"/>
              <a:gd name="connsiteX4" fmla="*/ 2080504 w 2633549"/>
              <a:gd name="connsiteY4" fmla="*/ 0 h 1893862"/>
              <a:gd name="connsiteX5" fmla="*/ 2633549 w 2633549"/>
              <a:gd name="connsiteY5" fmla="*/ 0 h 1893862"/>
              <a:gd name="connsiteX6" fmla="*/ 2633549 w 2633549"/>
              <a:gd name="connsiteY6" fmla="*/ 492404 h 1893862"/>
              <a:gd name="connsiteX7" fmla="*/ 2633549 w 2633549"/>
              <a:gd name="connsiteY7" fmla="*/ 946931 h 1893862"/>
              <a:gd name="connsiteX8" fmla="*/ 2633549 w 2633549"/>
              <a:gd name="connsiteY8" fmla="*/ 1439335 h 1893862"/>
              <a:gd name="connsiteX9" fmla="*/ 2633549 w 2633549"/>
              <a:gd name="connsiteY9" fmla="*/ 1893862 h 1893862"/>
              <a:gd name="connsiteX10" fmla="*/ 2133175 w 2633549"/>
              <a:gd name="connsiteY10" fmla="*/ 1893862 h 1893862"/>
              <a:gd name="connsiteX11" fmla="*/ 1632800 w 2633549"/>
              <a:gd name="connsiteY11" fmla="*/ 1893862 h 1893862"/>
              <a:gd name="connsiteX12" fmla="*/ 1106091 w 2633549"/>
              <a:gd name="connsiteY12" fmla="*/ 1893862 h 1893862"/>
              <a:gd name="connsiteX13" fmla="*/ 553045 w 2633549"/>
              <a:gd name="connsiteY13" fmla="*/ 1893862 h 1893862"/>
              <a:gd name="connsiteX14" fmla="*/ 0 w 2633549"/>
              <a:gd name="connsiteY14" fmla="*/ 1893862 h 1893862"/>
              <a:gd name="connsiteX15" fmla="*/ 0 w 2633549"/>
              <a:gd name="connsiteY15" fmla="*/ 1382519 h 1893862"/>
              <a:gd name="connsiteX16" fmla="*/ 0 w 2633549"/>
              <a:gd name="connsiteY16" fmla="*/ 927992 h 1893862"/>
              <a:gd name="connsiteX17" fmla="*/ 0 w 2633549"/>
              <a:gd name="connsiteY17" fmla="*/ 416650 h 1893862"/>
              <a:gd name="connsiteX18" fmla="*/ 0 w 2633549"/>
              <a:gd name="connsiteY18" fmla="*/ 0 h 1893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633549" h="1893862" fill="none" extrusionOk="0">
                <a:moveTo>
                  <a:pt x="0" y="0"/>
                </a:moveTo>
                <a:cubicBezTo>
                  <a:pt x="177898" y="-52969"/>
                  <a:pt x="257319" y="15793"/>
                  <a:pt x="447703" y="0"/>
                </a:cubicBezTo>
                <a:cubicBezTo>
                  <a:pt x="638087" y="-15793"/>
                  <a:pt x="819926" y="49971"/>
                  <a:pt x="1027084" y="0"/>
                </a:cubicBezTo>
                <a:cubicBezTo>
                  <a:pt x="1234242" y="-49971"/>
                  <a:pt x="1362408" y="27259"/>
                  <a:pt x="1580129" y="0"/>
                </a:cubicBezTo>
                <a:cubicBezTo>
                  <a:pt x="1797851" y="-27259"/>
                  <a:pt x="1961633" y="13322"/>
                  <a:pt x="2080504" y="0"/>
                </a:cubicBezTo>
                <a:cubicBezTo>
                  <a:pt x="2199376" y="-13322"/>
                  <a:pt x="2490219" y="51846"/>
                  <a:pt x="2633549" y="0"/>
                </a:cubicBezTo>
                <a:cubicBezTo>
                  <a:pt x="2648809" y="140674"/>
                  <a:pt x="2579996" y="345443"/>
                  <a:pt x="2633549" y="492404"/>
                </a:cubicBezTo>
                <a:cubicBezTo>
                  <a:pt x="2687102" y="639365"/>
                  <a:pt x="2599368" y="740629"/>
                  <a:pt x="2633549" y="946931"/>
                </a:cubicBezTo>
                <a:cubicBezTo>
                  <a:pt x="2667730" y="1153233"/>
                  <a:pt x="2588127" y="1270686"/>
                  <a:pt x="2633549" y="1439335"/>
                </a:cubicBezTo>
                <a:cubicBezTo>
                  <a:pt x="2678971" y="1607984"/>
                  <a:pt x="2582973" y="1732896"/>
                  <a:pt x="2633549" y="1893862"/>
                </a:cubicBezTo>
                <a:cubicBezTo>
                  <a:pt x="2520212" y="1929114"/>
                  <a:pt x="2327506" y="1876028"/>
                  <a:pt x="2133175" y="1893862"/>
                </a:cubicBezTo>
                <a:cubicBezTo>
                  <a:pt x="1938844" y="1911696"/>
                  <a:pt x="1779973" y="1836182"/>
                  <a:pt x="1632800" y="1893862"/>
                </a:cubicBezTo>
                <a:cubicBezTo>
                  <a:pt x="1485627" y="1951542"/>
                  <a:pt x="1280885" y="1851604"/>
                  <a:pt x="1106091" y="1893862"/>
                </a:cubicBezTo>
                <a:cubicBezTo>
                  <a:pt x="931297" y="1936120"/>
                  <a:pt x="757434" y="1885372"/>
                  <a:pt x="553045" y="1893862"/>
                </a:cubicBezTo>
                <a:cubicBezTo>
                  <a:pt x="348656" y="1902352"/>
                  <a:pt x="177455" y="1828441"/>
                  <a:pt x="0" y="1893862"/>
                </a:cubicBezTo>
                <a:cubicBezTo>
                  <a:pt x="-30456" y="1704285"/>
                  <a:pt x="5980" y="1557963"/>
                  <a:pt x="0" y="1382519"/>
                </a:cubicBezTo>
                <a:cubicBezTo>
                  <a:pt x="-5980" y="1207075"/>
                  <a:pt x="34257" y="1094220"/>
                  <a:pt x="0" y="927992"/>
                </a:cubicBezTo>
                <a:cubicBezTo>
                  <a:pt x="-34257" y="761764"/>
                  <a:pt x="46688" y="543168"/>
                  <a:pt x="0" y="416650"/>
                </a:cubicBezTo>
                <a:cubicBezTo>
                  <a:pt x="-46688" y="290132"/>
                  <a:pt x="45829" y="206871"/>
                  <a:pt x="0" y="0"/>
                </a:cubicBezTo>
                <a:close/>
              </a:path>
              <a:path w="2633549" h="1893862" stroke="0" extrusionOk="0">
                <a:moveTo>
                  <a:pt x="0" y="0"/>
                </a:moveTo>
                <a:cubicBezTo>
                  <a:pt x="173367" y="-45546"/>
                  <a:pt x="299798" y="40328"/>
                  <a:pt x="526710" y="0"/>
                </a:cubicBezTo>
                <a:cubicBezTo>
                  <a:pt x="753622" y="-40328"/>
                  <a:pt x="929238" y="60543"/>
                  <a:pt x="1079755" y="0"/>
                </a:cubicBezTo>
                <a:cubicBezTo>
                  <a:pt x="1230273" y="-60543"/>
                  <a:pt x="1333166" y="48341"/>
                  <a:pt x="1527458" y="0"/>
                </a:cubicBezTo>
                <a:cubicBezTo>
                  <a:pt x="1721750" y="-48341"/>
                  <a:pt x="1814412" y="53016"/>
                  <a:pt x="2080504" y="0"/>
                </a:cubicBezTo>
                <a:cubicBezTo>
                  <a:pt x="2346596" y="-53016"/>
                  <a:pt x="2371324" y="23622"/>
                  <a:pt x="2633549" y="0"/>
                </a:cubicBezTo>
                <a:cubicBezTo>
                  <a:pt x="2673105" y="249606"/>
                  <a:pt x="2599896" y="321077"/>
                  <a:pt x="2633549" y="511343"/>
                </a:cubicBezTo>
                <a:cubicBezTo>
                  <a:pt x="2667202" y="701609"/>
                  <a:pt x="2602842" y="832493"/>
                  <a:pt x="2633549" y="927992"/>
                </a:cubicBezTo>
                <a:cubicBezTo>
                  <a:pt x="2664256" y="1023491"/>
                  <a:pt x="2626056" y="1205185"/>
                  <a:pt x="2633549" y="1420397"/>
                </a:cubicBezTo>
                <a:cubicBezTo>
                  <a:pt x="2641042" y="1635610"/>
                  <a:pt x="2611167" y="1671452"/>
                  <a:pt x="2633549" y="1893862"/>
                </a:cubicBezTo>
                <a:cubicBezTo>
                  <a:pt x="2432013" y="1948461"/>
                  <a:pt x="2309364" y="1859372"/>
                  <a:pt x="2080504" y="1893862"/>
                </a:cubicBezTo>
                <a:cubicBezTo>
                  <a:pt x="1851644" y="1928352"/>
                  <a:pt x="1820091" y="1869080"/>
                  <a:pt x="1606465" y="1893862"/>
                </a:cubicBezTo>
                <a:cubicBezTo>
                  <a:pt x="1392839" y="1918644"/>
                  <a:pt x="1187034" y="1860982"/>
                  <a:pt x="1053420" y="1893862"/>
                </a:cubicBezTo>
                <a:cubicBezTo>
                  <a:pt x="919807" y="1926742"/>
                  <a:pt x="726109" y="1873639"/>
                  <a:pt x="526710" y="1893862"/>
                </a:cubicBezTo>
                <a:cubicBezTo>
                  <a:pt x="327311" y="1914085"/>
                  <a:pt x="130040" y="1855538"/>
                  <a:pt x="0" y="1893862"/>
                </a:cubicBezTo>
                <a:cubicBezTo>
                  <a:pt x="-47154" y="1641569"/>
                  <a:pt x="50662" y="1601217"/>
                  <a:pt x="0" y="1382519"/>
                </a:cubicBezTo>
                <a:cubicBezTo>
                  <a:pt x="-50662" y="1163821"/>
                  <a:pt x="42982" y="1086090"/>
                  <a:pt x="0" y="890115"/>
                </a:cubicBezTo>
                <a:cubicBezTo>
                  <a:pt x="-42982" y="694140"/>
                  <a:pt x="26196" y="563793"/>
                  <a:pt x="0" y="473466"/>
                </a:cubicBezTo>
                <a:cubicBezTo>
                  <a:pt x="-26196" y="383139"/>
                  <a:pt x="12598" y="229178"/>
                  <a:pt x="0" y="0"/>
                </a:cubicBezTo>
                <a:close/>
              </a:path>
            </a:pathLst>
          </a:custGeom>
          <a:solidFill>
            <a:schemeClr val="accent6"/>
          </a:solidFill>
          <a:ln>
            <a:solidFill>
              <a:schemeClr val="bg1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79617555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#</a:t>
            </a:r>
            <a:r>
              <a:rPr lang="en-GB" sz="1000" dirty="0">
                <a:solidFill>
                  <a:schemeClr val="tx1"/>
                </a:solidFill>
              </a:rPr>
              <a:t>USM</a:t>
            </a:r>
            <a:endParaRPr lang="el-GR" sz="1000" dirty="0">
              <a:solidFill>
                <a:schemeClr val="tx1"/>
              </a:solidFill>
            </a:endParaRPr>
          </a:p>
          <a:p>
            <a:pPr algn="ctr"/>
            <a:r>
              <a:rPr lang="en-US" sz="1050" b="1" dirty="0">
                <a:solidFill>
                  <a:schemeClr val="tx1"/>
                </a:solidFill>
              </a:rPr>
              <a:t>US_ID:</a:t>
            </a:r>
            <a:r>
              <a:rPr lang="el-GR" sz="1050" b="1" dirty="0">
                <a:solidFill>
                  <a:schemeClr val="tx1"/>
                </a:solidFill>
              </a:rPr>
              <a:t>1.2.2</a:t>
            </a:r>
            <a:endParaRPr lang="en-US" sz="1050" b="1" dirty="0">
              <a:solidFill>
                <a:schemeClr val="tx1"/>
              </a:solidFill>
            </a:endParaRPr>
          </a:p>
          <a:p>
            <a:r>
              <a:rPr lang="el-GR" sz="1050" b="1" dirty="0">
                <a:solidFill>
                  <a:schemeClr val="tx1"/>
                </a:solidFill>
              </a:rPr>
              <a:t>Περιγραφή</a:t>
            </a:r>
            <a:r>
              <a:rPr lang="en-GB" sz="1050" b="1" dirty="0">
                <a:solidFill>
                  <a:schemeClr val="tx1"/>
                </a:solidFill>
              </a:rPr>
              <a:t>: </a:t>
            </a:r>
            <a:r>
              <a:rPr lang="el-GR" sz="1050" b="1" dirty="0">
                <a:solidFill>
                  <a:schemeClr val="tx1"/>
                </a:solidFill>
              </a:rPr>
              <a:t>Πως θα μπορώ να βρω την τοποθεσία που ενδιαφέρομαι</a:t>
            </a:r>
            <a:r>
              <a:rPr lang="en-US" sz="1050" b="1" dirty="0">
                <a:solidFill>
                  <a:schemeClr val="tx1"/>
                </a:solidFill>
              </a:rPr>
              <a:t>;</a:t>
            </a:r>
            <a:endParaRPr lang="el-GR" sz="1050" b="1" dirty="0">
              <a:solidFill>
                <a:schemeClr val="tx1"/>
              </a:solidFill>
            </a:endParaRPr>
          </a:p>
          <a:p>
            <a:r>
              <a:rPr lang="el-GR" sz="1050" b="1" dirty="0">
                <a:solidFill>
                  <a:schemeClr val="tx1"/>
                </a:solidFill>
              </a:rPr>
              <a:t>Ονομα/Ρόλος: </a:t>
            </a:r>
            <a:r>
              <a:rPr lang="en-US" sz="1050" b="1" dirty="0">
                <a:solidFill>
                  <a:schemeClr val="tx1"/>
                </a:solidFill>
              </a:rPr>
              <a:t>Developers</a:t>
            </a:r>
            <a:endParaRPr lang="en-GB" sz="1050" b="1" dirty="0">
              <a:solidFill>
                <a:schemeClr val="tx1"/>
              </a:solidFill>
            </a:endParaRPr>
          </a:p>
          <a:p>
            <a:r>
              <a:rPr lang="el-GR" sz="1050" b="1" dirty="0">
                <a:solidFill>
                  <a:schemeClr val="tx1"/>
                </a:solidFill>
              </a:rPr>
              <a:t>Κριτήριο Ολοκλήρωσης: Υπάρχει </a:t>
            </a:r>
            <a:r>
              <a:rPr lang="en-US" sz="1050" b="1" dirty="0">
                <a:solidFill>
                  <a:schemeClr val="tx1"/>
                </a:solidFill>
              </a:rPr>
              <a:t>search bar </a:t>
            </a:r>
            <a:r>
              <a:rPr lang="el-GR" sz="1050" b="1" dirty="0">
                <a:solidFill>
                  <a:schemeClr val="tx1"/>
                </a:solidFill>
              </a:rPr>
              <a:t>στο οποίο ο χρήστης εισάγει τον δρόμο που θέλει να βρει θέση στάθμευσης</a:t>
            </a:r>
            <a:endParaRPr lang="en-GB" sz="1050" b="1" dirty="0">
              <a:solidFill>
                <a:schemeClr val="tx1"/>
              </a:solidFill>
            </a:endParaRPr>
          </a:p>
          <a:p>
            <a:r>
              <a:rPr lang="el-GR" sz="1050" b="1" dirty="0" err="1">
                <a:solidFill>
                  <a:schemeClr val="tx1"/>
                </a:solidFill>
              </a:rPr>
              <a:t>Ημ</a:t>
            </a:r>
            <a:r>
              <a:rPr lang="el-GR" sz="1050" b="1" dirty="0">
                <a:solidFill>
                  <a:schemeClr val="tx1"/>
                </a:solidFill>
              </a:rPr>
              <a:t>. Έναρξης:22/1/2022</a:t>
            </a:r>
          </a:p>
          <a:p>
            <a:r>
              <a:rPr lang="el-GR" sz="1050" b="1" dirty="0" err="1">
                <a:solidFill>
                  <a:schemeClr val="tx1"/>
                </a:solidFill>
              </a:rPr>
              <a:t>Ημ</a:t>
            </a:r>
            <a:r>
              <a:rPr lang="el-GR" sz="1050" b="1" dirty="0">
                <a:solidFill>
                  <a:schemeClr val="tx1"/>
                </a:solidFill>
              </a:rPr>
              <a:t>. Λήξης:22/1/2022</a:t>
            </a:r>
          </a:p>
        </p:txBody>
      </p:sp>
      <p:sp>
        <p:nvSpPr>
          <p:cNvPr id="21" name="Ορθογώνιο 2">
            <a:extLst>
              <a:ext uri="{FF2B5EF4-FFF2-40B4-BE49-F238E27FC236}">
                <a16:creationId xmlns:a16="http://schemas.microsoft.com/office/drawing/2014/main" id="{2FFD6B96-5A49-4816-9C36-77078BCC537F}"/>
              </a:ext>
            </a:extLst>
          </p:cNvPr>
          <p:cNvSpPr/>
          <p:nvPr/>
        </p:nvSpPr>
        <p:spPr>
          <a:xfrm>
            <a:off x="1270206" y="2615612"/>
            <a:ext cx="2633549" cy="1787300"/>
          </a:xfrm>
          <a:custGeom>
            <a:avLst/>
            <a:gdLst>
              <a:gd name="connsiteX0" fmla="*/ 0 w 2633549"/>
              <a:gd name="connsiteY0" fmla="*/ 0 h 1787300"/>
              <a:gd name="connsiteX1" fmla="*/ 447703 w 2633549"/>
              <a:gd name="connsiteY1" fmla="*/ 0 h 1787300"/>
              <a:gd name="connsiteX2" fmla="*/ 921742 w 2633549"/>
              <a:gd name="connsiteY2" fmla="*/ 0 h 1787300"/>
              <a:gd name="connsiteX3" fmla="*/ 1501123 w 2633549"/>
              <a:gd name="connsiteY3" fmla="*/ 0 h 1787300"/>
              <a:gd name="connsiteX4" fmla="*/ 2080504 w 2633549"/>
              <a:gd name="connsiteY4" fmla="*/ 0 h 1787300"/>
              <a:gd name="connsiteX5" fmla="*/ 2633549 w 2633549"/>
              <a:gd name="connsiteY5" fmla="*/ 0 h 1787300"/>
              <a:gd name="connsiteX6" fmla="*/ 2633549 w 2633549"/>
              <a:gd name="connsiteY6" fmla="*/ 577894 h 1787300"/>
              <a:gd name="connsiteX7" fmla="*/ 2633549 w 2633549"/>
              <a:gd name="connsiteY7" fmla="*/ 1137914 h 1787300"/>
              <a:gd name="connsiteX8" fmla="*/ 2633549 w 2633549"/>
              <a:gd name="connsiteY8" fmla="*/ 1787300 h 1787300"/>
              <a:gd name="connsiteX9" fmla="*/ 2133175 w 2633549"/>
              <a:gd name="connsiteY9" fmla="*/ 1787300 h 1787300"/>
              <a:gd name="connsiteX10" fmla="*/ 1659136 w 2633549"/>
              <a:gd name="connsiteY10" fmla="*/ 1787300 h 1787300"/>
              <a:gd name="connsiteX11" fmla="*/ 1079755 w 2633549"/>
              <a:gd name="connsiteY11" fmla="*/ 1787300 h 1787300"/>
              <a:gd name="connsiteX12" fmla="*/ 579381 w 2633549"/>
              <a:gd name="connsiteY12" fmla="*/ 1787300 h 1787300"/>
              <a:gd name="connsiteX13" fmla="*/ 0 w 2633549"/>
              <a:gd name="connsiteY13" fmla="*/ 1787300 h 1787300"/>
              <a:gd name="connsiteX14" fmla="*/ 0 w 2633549"/>
              <a:gd name="connsiteY14" fmla="*/ 1191533 h 1787300"/>
              <a:gd name="connsiteX15" fmla="*/ 0 w 2633549"/>
              <a:gd name="connsiteY15" fmla="*/ 649386 h 1787300"/>
              <a:gd name="connsiteX16" fmla="*/ 0 w 2633549"/>
              <a:gd name="connsiteY16" fmla="*/ 0 h 178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633549" h="1787300" fill="none" extrusionOk="0">
                <a:moveTo>
                  <a:pt x="0" y="0"/>
                </a:moveTo>
                <a:cubicBezTo>
                  <a:pt x="191015" y="-6650"/>
                  <a:pt x="232783" y="28746"/>
                  <a:pt x="447703" y="0"/>
                </a:cubicBezTo>
                <a:cubicBezTo>
                  <a:pt x="662623" y="-28746"/>
                  <a:pt x="740074" y="6401"/>
                  <a:pt x="921742" y="0"/>
                </a:cubicBezTo>
                <a:cubicBezTo>
                  <a:pt x="1103410" y="-6401"/>
                  <a:pt x="1332220" y="11073"/>
                  <a:pt x="1501123" y="0"/>
                </a:cubicBezTo>
                <a:cubicBezTo>
                  <a:pt x="1670026" y="-11073"/>
                  <a:pt x="1873346" y="49971"/>
                  <a:pt x="2080504" y="0"/>
                </a:cubicBezTo>
                <a:cubicBezTo>
                  <a:pt x="2287662" y="-49971"/>
                  <a:pt x="2415828" y="27259"/>
                  <a:pt x="2633549" y="0"/>
                </a:cubicBezTo>
                <a:cubicBezTo>
                  <a:pt x="2640239" y="188216"/>
                  <a:pt x="2591719" y="366173"/>
                  <a:pt x="2633549" y="577894"/>
                </a:cubicBezTo>
                <a:cubicBezTo>
                  <a:pt x="2675379" y="789615"/>
                  <a:pt x="2584020" y="897144"/>
                  <a:pt x="2633549" y="1137914"/>
                </a:cubicBezTo>
                <a:cubicBezTo>
                  <a:pt x="2683078" y="1378684"/>
                  <a:pt x="2597834" y="1480290"/>
                  <a:pt x="2633549" y="1787300"/>
                </a:cubicBezTo>
                <a:cubicBezTo>
                  <a:pt x="2481328" y="1791670"/>
                  <a:pt x="2381873" y="1759213"/>
                  <a:pt x="2133175" y="1787300"/>
                </a:cubicBezTo>
                <a:cubicBezTo>
                  <a:pt x="1884477" y="1815387"/>
                  <a:pt x="1840511" y="1775598"/>
                  <a:pt x="1659136" y="1787300"/>
                </a:cubicBezTo>
                <a:cubicBezTo>
                  <a:pt x="1477761" y="1799002"/>
                  <a:pt x="1358096" y="1762770"/>
                  <a:pt x="1079755" y="1787300"/>
                </a:cubicBezTo>
                <a:cubicBezTo>
                  <a:pt x="801414" y="1811830"/>
                  <a:pt x="773712" y="1769466"/>
                  <a:pt x="579381" y="1787300"/>
                </a:cubicBezTo>
                <a:cubicBezTo>
                  <a:pt x="385050" y="1805134"/>
                  <a:pt x="131042" y="1765173"/>
                  <a:pt x="0" y="1787300"/>
                </a:cubicBezTo>
                <a:cubicBezTo>
                  <a:pt x="-58460" y="1502025"/>
                  <a:pt x="11981" y="1437886"/>
                  <a:pt x="0" y="1191533"/>
                </a:cubicBezTo>
                <a:cubicBezTo>
                  <a:pt x="-11981" y="945180"/>
                  <a:pt x="15876" y="873510"/>
                  <a:pt x="0" y="649386"/>
                </a:cubicBezTo>
                <a:cubicBezTo>
                  <a:pt x="-15876" y="425262"/>
                  <a:pt x="72344" y="222439"/>
                  <a:pt x="0" y="0"/>
                </a:cubicBezTo>
                <a:close/>
              </a:path>
              <a:path w="2633549" h="1787300" stroke="0" extrusionOk="0">
                <a:moveTo>
                  <a:pt x="0" y="0"/>
                </a:moveTo>
                <a:cubicBezTo>
                  <a:pt x="173367" y="-45546"/>
                  <a:pt x="299798" y="40328"/>
                  <a:pt x="526710" y="0"/>
                </a:cubicBezTo>
                <a:cubicBezTo>
                  <a:pt x="753622" y="-40328"/>
                  <a:pt x="929238" y="60543"/>
                  <a:pt x="1079755" y="0"/>
                </a:cubicBezTo>
                <a:cubicBezTo>
                  <a:pt x="1230273" y="-60543"/>
                  <a:pt x="1333166" y="48341"/>
                  <a:pt x="1527458" y="0"/>
                </a:cubicBezTo>
                <a:cubicBezTo>
                  <a:pt x="1721750" y="-48341"/>
                  <a:pt x="1814412" y="53016"/>
                  <a:pt x="2080504" y="0"/>
                </a:cubicBezTo>
                <a:cubicBezTo>
                  <a:pt x="2346596" y="-53016"/>
                  <a:pt x="2371324" y="23622"/>
                  <a:pt x="2633549" y="0"/>
                </a:cubicBezTo>
                <a:cubicBezTo>
                  <a:pt x="2669648" y="206423"/>
                  <a:pt x="2629686" y="324249"/>
                  <a:pt x="2633549" y="631513"/>
                </a:cubicBezTo>
                <a:cubicBezTo>
                  <a:pt x="2637412" y="938777"/>
                  <a:pt x="2621564" y="959123"/>
                  <a:pt x="2633549" y="1173660"/>
                </a:cubicBezTo>
                <a:cubicBezTo>
                  <a:pt x="2645534" y="1388197"/>
                  <a:pt x="2625720" y="1494855"/>
                  <a:pt x="2633549" y="1787300"/>
                </a:cubicBezTo>
                <a:cubicBezTo>
                  <a:pt x="2388891" y="1798131"/>
                  <a:pt x="2268731" y="1739474"/>
                  <a:pt x="2133175" y="1787300"/>
                </a:cubicBezTo>
                <a:cubicBezTo>
                  <a:pt x="1997619" y="1835126"/>
                  <a:pt x="1788834" y="1762274"/>
                  <a:pt x="1632800" y="1787300"/>
                </a:cubicBezTo>
                <a:cubicBezTo>
                  <a:pt x="1476766" y="1812326"/>
                  <a:pt x="1365055" y="1758885"/>
                  <a:pt x="1158762" y="1787300"/>
                </a:cubicBezTo>
                <a:cubicBezTo>
                  <a:pt x="952469" y="1815715"/>
                  <a:pt x="742569" y="1756692"/>
                  <a:pt x="605716" y="1787300"/>
                </a:cubicBezTo>
                <a:cubicBezTo>
                  <a:pt x="468863" y="1817908"/>
                  <a:pt x="222763" y="1778841"/>
                  <a:pt x="0" y="1787300"/>
                </a:cubicBezTo>
                <a:cubicBezTo>
                  <a:pt x="-7192" y="1583729"/>
                  <a:pt x="58120" y="1370653"/>
                  <a:pt x="0" y="1155787"/>
                </a:cubicBezTo>
                <a:cubicBezTo>
                  <a:pt x="-58120" y="940921"/>
                  <a:pt x="46065" y="852299"/>
                  <a:pt x="0" y="560021"/>
                </a:cubicBezTo>
                <a:cubicBezTo>
                  <a:pt x="-46065" y="267743"/>
                  <a:pt x="50946" y="213933"/>
                  <a:pt x="0" y="0"/>
                </a:cubicBezTo>
                <a:close/>
              </a:path>
            </a:pathLst>
          </a:custGeom>
          <a:solidFill>
            <a:schemeClr val="accent6"/>
          </a:solidFill>
          <a:ln>
            <a:solidFill>
              <a:schemeClr val="bg1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79617555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#</a:t>
            </a:r>
            <a:r>
              <a:rPr lang="en-GB" sz="1000" dirty="0">
                <a:solidFill>
                  <a:schemeClr val="tx1"/>
                </a:solidFill>
              </a:rPr>
              <a:t>USM</a:t>
            </a:r>
            <a:r>
              <a:rPr lang="en-US" sz="1000" dirty="0">
                <a:solidFill>
                  <a:schemeClr val="tx1"/>
                </a:solidFill>
              </a:rPr>
              <a:t>1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US_ID:1</a:t>
            </a:r>
            <a:r>
              <a:rPr lang="el-GR" sz="1050" b="1" dirty="0">
                <a:solidFill>
                  <a:schemeClr val="tx1"/>
                </a:solidFill>
              </a:rPr>
              <a:t>.3.1</a:t>
            </a:r>
            <a:endParaRPr lang="en-US" sz="1050" b="1" dirty="0">
              <a:solidFill>
                <a:schemeClr val="tx1"/>
              </a:solidFill>
            </a:endParaRPr>
          </a:p>
          <a:p>
            <a:r>
              <a:rPr lang="el-GR" sz="1050" b="1" dirty="0">
                <a:solidFill>
                  <a:schemeClr val="tx1"/>
                </a:solidFill>
              </a:rPr>
              <a:t>Περιγραφή</a:t>
            </a:r>
            <a:r>
              <a:rPr lang="en-GB" sz="1050" b="1" dirty="0">
                <a:solidFill>
                  <a:schemeClr val="tx1"/>
                </a:solidFill>
              </a:rPr>
              <a:t>: </a:t>
            </a:r>
            <a:r>
              <a:rPr lang="el-GR" sz="1050" b="1" dirty="0">
                <a:solidFill>
                  <a:schemeClr val="tx1"/>
                </a:solidFill>
              </a:rPr>
              <a:t>Θέλω να ξέρω πως να πλοηγηθώ στη θέση που βλέπω</a:t>
            </a:r>
          </a:p>
          <a:p>
            <a:r>
              <a:rPr lang="el-GR" sz="1050" b="1" dirty="0">
                <a:solidFill>
                  <a:schemeClr val="tx1"/>
                </a:solidFill>
              </a:rPr>
              <a:t>Ονομα/Ρόλος: </a:t>
            </a:r>
            <a:r>
              <a:rPr lang="en-US" sz="1050" b="1" dirty="0">
                <a:solidFill>
                  <a:schemeClr val="tx1"/>
                </a:solidFill>
              </a:rPr>
              <a:t>Developers</a:t>
            </a:r>
            <a:endParaRPr lang="en-GB" sz="1050" b="1" dirty="0">
              <a:solidFill>
                <a:schemeClr val="tx1"/>
              </a:solidFill>
            </a:endParaRPr>
          </a:p>
          <a:p>
            <a:r>
              <a:rPr lang="el-GR" sz="1050" b="1" dirty="0">
                <a:solidFill>
                  <a:schemeClr val="tx1"/>
                </a:solidFill>
              </a:rPr>
              <a:t>Κριτήριο Ολοκλήρωσης: Αφού γίνει επιλογή της θέσης θα φαίνεται στον χάρτη η διαδρομή που πρέπει να ακολουθήσει ο χρήστης</a:t>
            </a:r>
            <a:endParaRPr lang="en-GB" sz="1050" b="1" dirty="0">
              <a:solidFill>
                <a:schemeClr val="tx1"/>
              </a:solidFill>
            </a:endParaRPr>
          </a:p>
          <a:p>
            <a:r>
              <a:rPr lang="el-GR" sz="1050" b="1" dirty="0" err="1">
                <a:solidFill>
                  <a:schemeClr val="tx1"/>
                </a:solidFill>
              </a:rPr>
              <a:t>Ημ</a:t>
            </a:r>
            <a:r>
              <a:rPr lang="el-GR" sz="1050" b="1" dirty="0">
                <a:solidFill>
                  <a:schemeClr val="tx1"/>
                </a:solidFill>
              </a:rPr>
              <a:t>. Έναρξης:22/1/2022</a:t>
            </a:r>
          </a:p>
          <a:p>
            <a:r>
              <a:rPr lang="el-GR" sz="1050" b="1" dirty="0" err="1">
                <a:solidFill>
                  <a:schemeClr val="tx1"/>
                </a:solidFill>
              </a:rPr>
              <a:t>Ημ</a:t>
            </a:r>
            <a:r>
              <a:rPr lang="el-GR" sz="1050" b="1" dirty="0">
                <a:solidFill>
                  <a:schemeClr val="tx1"/>
                </a:solidFill>
              </a:rPr>
              <a:t>. Λήξης:23/1/2022</a:t>
            </a:r>
          </a:p>
        </p:txBody>
      </p:sp>
      <p:sp>
        <p:nvSpPr>
          <p:cNvPr id="22" name="Ορθογώνιο 14">
            <a:extLst>
              <a:ext uri="{FF2B5EF4-FFF2-40B4-BE49-F238E27FC236}">
                <a16:creationId xmlns:a16="http://schemas.microsoft.com/office/drawing/2014/main" id="{D0C7F719-BBEB-4B48-935A-E113AA78E66A}"/>
              </a:ext>
            </a:extLst>
          </p:cNvPr>
          <p:cNvSpPr/>
          <p:nvPr/>
        </p:nvSpPr>
        <p:spPr>
          <a:xfrm>
            <a:off x="4210617" y="2985751"/>
            <a:ext cx="2633548" cy="1903797"/>
          </a:xfrm>
          <a:custGeom>
            <a:avLst/>
            <a:gdLst>
              <a:gd name="connsiteX0" fmla="*/ 0 w 2633548"/>
              <a:gd name="connsiteY0" fmla="*/ 0 h 1903797"/>
              <a:gd name="connsiteX1" fmla="*/ 447703 w 2633548"/>
              <a:gd name="connsiteY1" fmla="*/ 0 h 1903797"/>
              <a:gd name="connsiteX2" fmla="*/ 1027084 w 2633548"/>
              <a:gd name="connsiteY2" fmla="*/ 0 h 1903797"/>
              <a:gd name="connsiteX3" fmla="*/ 1580129 w 2633548"/>
              <a:gd name="connsiteY3" fmla="*/ 0 h 1903797"/>
              <a:gd name="connsiteX4" fmla="*/ 2080503 w 2633548"/>
              <a:gd name="connsiteY4" fmla="*/ 0 h 1903797"/>
              <a:gd name="connsiteX5" fmla="*/ 2633548 w 2633548"/>
              <a:gd name="connsiteY5" fmla="*/ 0 h 1903797"/>
              <a:gd name="connsiteX6" fmla="*/ 2633548 w 2633548"/>
              <a:gd name="connsiteY6" fmla="*/ 494987 h 1903797"/>
              <a:gd name="connsiteX7" fmla="*/ 2633548 w 2633548"/>
              <a:gd name="connsiteY7" fmla="*/ 951899 h 1903797"/>
              <a:gd name="connsiteX8" fmla="*/ 2633548 w 2633548"/>
              <a:gd name="connsiteY8" fmla="*/ 1446886 h 1903797"/>
              <a:gd name="connsiteX9" fmla="*/ 2633548 w 2633548"/>
              <a:gd name="connsiteY9" fmla="*/ 1903797 h 1903797"/>
              <a:gd name="connsiteX10" fmla="*/ 2133174 w 2633548"/>
              <a:gd name="connsiteY10" fmla="*/ 1903797 h 1903797"/>
              <a:gd name="connsiteX11" fmla="*/ 1632800 w 2633548"/>
              <a:gd name="connsiteY11" fmla="*/ 1903797 h 1903797"/>
              <a:gd name="connsiteX12" fmla="*/ 1106090 w 2633548"/>
              <a:gd name="connsiteY12" fmla="*/ 1903797 h 1903797"/>
              <a:gd name="connsiteX13" fmla="*/ 553045 w 2633548"/>
              <a:gd name="connsiteY13" fmla="*/ 1903797 h 1903797"/>
              <a:gd name="connsiteX14" fmla="*/ 0 w 2633548"/>
              <a:gd name="connsiteY14" fmla="*/ 1903797 h 1903797"/>
              <a:gd name="connsiteX15" fmla="*/ 0 w 2633548"/>
              <a:gd name="connsiteY15" fmla="*/ 1389772 h 1903797"/>
              <a:gd name="connsiteX16" fmla="*/ 0 w 2633548"/>
              <a:gd name="connsiteY16" fmla="*/ 932861 h 1903797"/>
              <a:gd name="connsiteX17" fmla="*/ 0 w 2633548"/>
              <a:gd name="connsiteY17" fmla="*/ 418835 h 1903797"/>
              <a:gd name="connsiteX18" fmla="*/ 0 w 2633548"/>
              <a:gd name="connsiteY18" fmla="*/ 0 h 1903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633548" h="1903797" fill="none" extrusionOk="0">
                <a:moveTo>
                  <a:pt x="0" y="0"/>
                </a:moveTo>
                <a:cubicBezTo>
                  <a:pt x="177898" y="-52969"/>
                  <a:pt x="257319" y="15793"/>
                  <a:pt x="447703" y="0"/>
                </a:cubicBezTo>
                <a:cubicBezTo>
                  <a:pt x="638087" y="-15793"/>
                  <a:pt x="819926" y="49971"/>
                  <a:pt x="1027084" y="0"/>
                </a:cubicBezTo>
                <a:cubicBezTo>
                  <a:pt x="1234242" y="-49971"/>
                  <a:pt x="1362408" y="27259"/>
                  <a:pt x="1580129" y="0"/>
                </a:cubicBezTo>
                <a:cubicBezTo>
                  <a:pt x="1797851" y="-27259"/>
                  <a:pt x="1967313" y="19688"/>
                  <a:pt x="2080503" y="0"/>
                </a:cubicBezTo>
                <a:cubicBezTo>
                  <a:pt x="2193693" y="-19688"/>
                  <a:pt x="2490218" y="51846"/>
                  <a:pt x="2633548" y="0"/>
                </a:cubicBezTo>
                <a:cubicBezTo>
                  <a:pt x="2633633" y="163058"/>
                  <a:pt x="2602944" y="299830"/>
                  <a:pt x="2633548" y="494987"/>
                </a:cubicBezTo>
                <a:cubicBezTo>
                  <a:pt x="2664152" y="690144"/>
                  <a:pt x="2581330" y="740327"/>
                  <a:pt x="2633548" y="951899"/>
                </a:cubicBezTo>
                <a:cubicBezTo>
                  <a:pt x="2685766" y="1163471"/>
                  <a:pt x="2613632" y="1254715"/>
                  <a:pt x="2633548" y="1446886"/>
                </a:cubicBezTo>
                <a:cubicBezTo>
                  <a:pt x="2653464" y="1639057"/>
                  <a:pt x="2604947" y="1796509"/>
                  <a:pt x="2633548" y="1903797"/>
                </a:cubicBezTo>
                <a:cubicBezTo>
                  <a:pt x="2520211" y="1939049"/>
                  <a:pt x="2327505" y="1885963"/>
                  <a:pt x="2133174" y="1903797"/>
                </a:cubicBezTo>
                <a:cubicBezTo>
                  <a:pt x="1938843" y="1921631"/>
                  <a:pt x="1779628" y="1901423"/>
                  <a:pt x="1632800" y="1903797"/>
                </a:cubicBezTo>
                <a:cubicBezTo>
                  <a:pt x="1485972" y="1906171"/>
                  <a:pt x="1283647" y="1862093"/>
                  <a:pt x="1106090" y="1903797"/>
                </a:cubicBezTo>
                <a:cubicBezTo>
                  <a:pt x="928533" y="1945501"/>
                  <a:pt x="754149" y="1893845"/>
                  <a:pt x="553045" y="1903797"/>
                </a:cubicBezTo>
                <a:cubicBezTo>
                  <a:pt x="351942" y="1913749"/>
                  <a:pt x="177455" y="1838376"/>
                  <a:pt x="0" y="1903797"/>
                </a:cubicBezTo>
                <a:cubicBezTo>
                  <a:pt x="-57887" y="1651941"/>
                  <a:pt x="2809" y="1516803"/>
                  <a:pt x="0" y="1389772"/>
                </a:cubicBezTo>
                <a:cubicBezTo>
                  <a:pt x="-2809" y="1262741"/>
                  <a:pt x="34149" y="1093286"/>
                  <a:pt x="0" y="932861"/>
                </a:cubicBezTo>
                <a:cubicBezTo>
                  <a:pt x="-34149" y="772436"/>
                  <a:pt x="28751" y="655344"/>
                  <a:pt x="0" y="418835"/>
                </a:cubicBezTo>
                <a:cubicBezTo>
                  <a:pt x="-28751" y="182326"/>
                  <a:pt x="10628" y="84711"/>
                  <a:pt x="0" y="0"/>
                </a:cubicBezTo>
                <a:close/>
              </a:path>
              <a:path w="2633548" h="1903797" stroke="0" extrusionOk="0">
                <a:moveTo>
                  <a:pt x="0" y="0"/>
                </a:moveTo>
                <a:cubicBezTo>
                  <a:pt x="173367" y="-45546"/>
                  <a:pt x="299798" y="40328"/>
                  <a:pt x="526710" y="0"/>
                </a:cubicBezTo>
                <a:cubicBezTo>
                  <a:pt x="753622" y="-40328"/>
                  <a:pt x="929238" y="60543"/>
                  <a:pt x="1079755" y="0"/>
                </a:cubicBezTo>
                <a:cubicBezTo>
                  <a:pt x="1230273" y="-60543"/>
                  <a:pt x="1333166" y="48341"/>
                  <a:pt x="1527458" y="0"/>
                </a:cubicBezTo>
                <a:cubicBezTo>
                  <a:pt x="1721750" y="-48341"/>
                  <a:pt x="1818462" y="59833"/>
                  <a:pt x="2080503" y="0"/>
                </a:cubicBezTo>
                <a:cubicBezTo>
                  <a:pt x="2342544" y="-59833"/>
                  <a:pt x="2371323" y="23622"/>
                  <a:pt x="2633548" y="0"/>
                </a:cubicBezTo>
                <a:cubicBezTo>
                  <a:pt x="2650197" y="107242"/>
                  <a:pt x="2586236" y="280996"/>
                  <a:pt x="2633548" y="514025"/>
                </a:cubicBezTo>
                <a:cubicBezTo>
                  <a:pt x="2680860" y="747055"/>
                  <a:pt x="2608083" y="725053"/>
                  <a:pt x="2633548" y="932861"/>
                </a:cubicBezTo>
                <a:cubicBezTo>
                  <a:pt x="2659013" y="1140669"/>
                  <a:pt x="2631946" y="1303124"/>
                  <a:pt x="2633548" y="1427848"/>
                </a:cubicBezTo>
                <a:cubicBezTo>
                  <a:pt x="2635150" y="1552572"/>
                  <a:pt x="2589982" y="1772179"/>
                  <a:pt x="2633548" y="1903797"/>
                </a:cubicBezTo>
                <a:cubicBezTo>
                  <a:pt x="2432012" y="1958396"/>
                  <a:pt x="2309363" y="1869307"/>
                  <a:pt x="2080503" y="1903797"/>
                </a:cubicBezTo>
                <a:cubicBezTo>
                  <a:pt x="1851643" y="1938287"/>
                  <a:pt x="1820090" y="1879015"/>
                  <a:pt x="1606464" y="1903797"/>
                </a:cubicBezTo>
                <a:cubicBezTo>
                  <a:pt x="1392838" y="1928579"/>
                  <a:pt x="1187033" y="1870917"/>
                  <a:pt x="1053419" y="1903797"/>
                </a:cubicBezTo>
                <a:cubicBezTo>
                  <a:pt x="919806" y="1936677"/>
                  <a:pt x="725720" y="1881558"/>
                  <a:pt x="526710" y="1903797"/>
                </a:cubicBezTo>
                <a:cubicBezTo>
                  <a:pt x="327700" y="1926036"/>
                  <a:pt x="130040" y="1865473"/>
                  <a:pt x="0" y="1903797"/>
                </a:cubicBezTo>
                <a:cubicBezTo>
                  <a:pt x="-56838" y="1756605"/>
                  <a:pt x="40368" y="1615284"/>
                  <a:pt x="0" y="1389772"/>
                </a:cubicBezTo>
                <a:cubicBezTo>
                  <a:pt x="-40368" y="1164260"/>
                  <a:pt x="16088" y="1006702"/>
                  <a:pt x="0" y="894785"/>
                </a:cubicBezTo>
                <a:cubicBezTo>
                  <a:pt x="-16088" y="782868"/>
                  <a:pt x="43489" y="630907"/>
                  <a:pt x="0" y="475949"/>
                </a:cubicBezTo>
                <a:cubicBezTo>
                  <a:pt x="-43489" y="320991"/>
                  <a:pt x="19130" y="177171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bg1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79617555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#USW1</a:t>
            </a:r>
            <a:endParaRPr lang="el-GR" sz="1000" dirty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US_ID:</a:t>
            </a:r>
            <a:r>
              <a:rPr lang="el-GR" sz="1000" b="1" dirty="0">
                <a:solidFill>
                  <a:schemeClr val="tx1"/>
                </a:solidFill>
              </a:rPr>
              <a:t>1.3.3</a:t>
            </a:r>
            <a:endParaRPr lang="en-US" sz="1000" b="1" dirty="0">
              <a:solidFill>
                <a:schemeClr val="tx1"/>
              </a:solidFill>
            </a:endParaRPr>
          </a:p>
          <a:p>
            <a:r>
              <a:rPr lang="el-GR" sz="1000" b="1" dirty="0">
                <a:solidFill>
                  <a:schemeClr val="tx1"/>
                </a:solidFill>
              </a:rPr>
              <a:t>Περιγραφή</a:t>
            </a:r>
            <a:r>
              <a:rPr lang="en-GB" sz="1000" b="1" dirty="0">
                <a:solidFill>
                  <a:schemeClr val="tx1"/>
                </a:solidFill>
              </a:rPr>
              <a:t>: </a:t>
            </a:r>
            <a:r>
              <a:rPr lang="el-GR" sz="1000" b="1" dirty="0">
                <a:solidFill>
                  <a:schemeClr val="tx1"/>
                </a:solidFill>
              </a:rPr>
              <a:t>Θέλω να μεταβώ σε μια τυχαία θέση στον χάρτη.</a:t>
            </a:r>
          </a:p>
          <a:p>
            <a:r>
              <a:rPr lang="el-GR" sz="1000" b="1" dirty="0">
                <a:solidFill>
                  <a:schemeClr val="tx1"/>
                </a:solidFill>
              </a:rPr>
              <a:t>Ονομα/Ρόλος:</a:t>
            </a:r>
            <a:r>
              <a:rPr lang="en-US" sz="1000" b="1" dirty="0">
                <a:solidFill>
                  <a:schemeClr val="tx1"/>
                </a:solidFill>
              </a:rPr>
              <a:t> Developers</a:t>
            </a:r>
            <a:endParaRPr lang="en-GB" sz="1000" b="1" dirty="0">
              <a:solidFill>
                <a:schemeClr val="tx1"/>
              </a:solidFill>
            </a:endParaRPr>
          </a:p>
          <a:p>
            <a:r>
              <a:rPr lang="el-GR" sz="1000" b="1" dirty="0">
                <a:solidFill>
                  <a:schemeClr val="tx1"/>
                </a:solidFill>
              </a:rPr>
              <a:t>Κριτήριο Ολοκλήρωσης: Ο χρήστης θα μπορεί να καρφιτσώσει οποιαδήποτε τοποθεσία στον χάρτη που θέλει να μεταβεί , και να εμφανιστεί έπειτα η διαδρομή.</a:t>
            </a:r>
          </a:p>
          <a:p>
            <a:r>
              <a:rPr lang="el-GR" sz="1000" b="1" dirty="0">
                <a:solidFill>
                  <a:schemeClr val="tx1"/>
                </a:solidFill>
              </a:rPr>
              <a:t>Ημ. Έναρξης: 22/1/2022</a:t>
            </a:r>
          </a:p>
          <a:p>
            <a:r>
              <a:rPr lang="el-GR" sz="1000" b="1" dirty="0">
                <a:solidFill>
                  <a:schemeClr val="tx1"/>
                </a:solidFill>
              </a:rPr>
              <a:t>Ημ. Λήξης: 23/1/2022</a:t>
            </a:r>
          </a:p>
          <a:p>
            <a:endParaRPr lang="el-GR" sz="1000" b="1" dirty="0">
              <a:solidFill>
                <a:schemeClr val="tx1"/>
              </a:solidFill>
            </a:endParaRPr>
          </a:p>
        </p:txBody>
      </p:sp>
      <p:sp>
        <p:nvSpPr>
          <p:cNvPr id="24" name="Ορθογώνιο 2">
            <a:extLst>
              <a:ext uri="{FF2B5EF4-FFF2-40B4-BE49-F238E27FC236}">
                <a16:creationId xmlns:a16="http://schemas.microsoft.com/office/drawing/2014/main" id="{5886B473-2F1A-4219-B46C-9E366C7E56BE}"/>
              </a:ext>
            </a:extLst>
          </p:cNvPr>
          <p:cNvSpPr/>
          <p:nvPr/>
        </p:nvSpPr>
        <p:spPr>
          <a:xfrm>
            <a:off x="7151027" y="2784525"/>
            <a:ext cx="2633549" cy="1903797"/>
          </a:xfrm>
          <a:custGeom>
            <a:avLst/>
            <a:gdLst>
              <a:gd name="connsiteX0" fmla="*/ 0 w 2633549"/>
              <a:gd name="connsiteY0" fmla="*/ 0 h 1903797"/>
              <a:gd name="connsiteX1" fmla="*/ 447703 w 2633549"/>
              <a:gd name="connsiteY1" fmla="*/ 0 h 1903797"/>
              <a:gd name="connsiteX2" fmla="*/ 1027084 w 2633549"/>
              <a:gd name="connsiteY2" fmla="*/ 0 h 1903797"/>
              <a:gd name="connsiteX3" fmla="*/ 1580129 w 2633549"/>
              <a:gd name="connsiteY3" fmla="*/ 0 h 1903797"/>
              <a:gd name="connsiteX4" fmla="*/ 2080504 w 2633549"/>
              <a:gd name="connsiteY4" fmla="*/ 0 h 1903797"/>
              <a:gd name="connsiteX5" fmla="*/ 2633549 w 2633549"/>
              <a:gd name="connsiteY5" fmla="*/ 0 h 1903797"/>
              <a:gd name="connsiteX6" fmla="*/ 2633549 w 2633549"/>
              <a:gd name="connsiteY6" fmla="*/ 494987 h 1903797"/>
              <a:gd name="connsiteX7" fmla="*/ 2633549 w 2633549"/>
              <a:gd name="connsiteY7" fmla="*/ 951899 h 1903797"/>
              <a:gd name="connsiteX8" fmla="*/ 2633549 w 2633549"/>
              <a:gd name="connsiteY8" fmla="*/ 1446886 h 1903797"/>
              <a:gd name="connsiteX9" fmla="*/ 2633549 w 2633549"/>
              <a:gd name="connsiteY9" fmla="*/ 1903797 h 1903797"/>
              <a:gd name="connsiteX10" fmla="*/ 2133175 w 2633549"/>
              <a:gd name="connsiteY10" fmla="*/ 1903797 h 1903797"/>
              <a:gd name="connsiteX11" fmla="*/ 1632800 w 2633549"/>
              <a:gd name="connsiteY11" fmla="*/ 1903797 h 1903797"/>
              <a:gd name="connsiteX12" fmla="*/ 1106091 w 2633549"/>
              <a:gd name="connsiteY12" fmla="*/ 1903797 h 1903797"/>
              <a:gd name="connsiteX13" fmla="*/ 553045 w 2633549"/>
              <a:gd name="connsiteY13" fmla="*/ 1903797 h 1903797"/>
              <a:gd name="connsiteX14" fmla="*/ 0 w 2633549"/>
              <a:gd name="connsiteY14" fmla="*/ 1903797 h 1903797"/>
              <a:gd name="connsiteX15" fmla="*/ 0 w 2633549"/>
              <a:gd name="connsiteY15" fmla="*/ 1389772 h 1903797"/>
              <a:gd name="connsiteX16" fmla="*/ 0 w 2633549"/>
              <a:gd name="connsiteY16" fmla="*/ 932861 h 1903797"/>
              <a:gd name="connsiteX17" fmla="*/ 0 w 2633549"/>
              <a:gd name="connsiteY17" fmla="*/ 418835 h 1903797"/>
              <a:gd name="connsiteX18" fmla="*/ 0 w 2633549"/>
              <a:gd name="connsiteY18" fmla="*/ 0 h 1903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633549" h="1903797" fill="none" extrusionOk="0">
                <a:moveTo>
                  <a:pt x="0" y="0"/>
                </a:moveTo>
                <a:cubicBezTo>
                  <a:pt x="177898" y="-52969"/>
                  <a:pt x="257319" y="15793"/>
                  <a:pt x="447703" y="0"/>
                </a:cubicBezTo>
                <a:cubicBezTo>
                  <a:pt x="638087" y="-15793"/>
                  <a:pt x="819926" y="49971"/>
                  <a:pt x="1027084" y="0"/>
                </a:cubicBezTo>
                <a:cubicBezTo>
                  <a:pt x="1234242" y="-49971"/>
                  <a:pt x="1362408" y="27259"/>
                  <a:pt x="1580129" y="0"/>
                </a:cubicBezTo>
                <a:cubicBezTo>
                  <a:pt x="1797851" y="-27259"/>
                  <a:pt x="1961633" y="13322"/>
                  <a:pt x="2080504" y="0"/>
                </a:cubicBezTo>
                <a:cubicBezTo>
                  <a:pt x="2199376" y="-13322"/>
                  <a:pt x="2490219" y="51846"/>
                  <a:pt x="2633549" y="0"/>
                </a:cubicBezTo>
                <a:cubicBezTo>
                  <a:pt x="2633634" y="163058"/>
                  <a:pt x="2602945" y="299830"/>
                  <a:pt x="2633549" y="494987"/>
                </a:cubicBezTo>
                <a:cubicBezTo>
                  <a:pt x="2664153" y="690144"/>
                  <a:pt x="2581331" y="740327"/>
                  <a:pt x="2633549" y="951899"/>
                </a:cubicBezTo>
                <a:cubicBezTo>
                  <a:pt x="2685767" y="1163471"/>
                  <a:pt x="2613633" y="1254715"/>
                  <a:pt x="2633549" y="1446886"/>
                </a:cubicBezTo>
                <a:cubicBezTo>
                  <a:pt x="2653465" y="1639057"/>
                  <a:pt x="2604948" y="1796509"/>
                  <a:pt x="2633549" y="1903797"/>
                </a:cubicBezTo>
                <a:cubicBezTo>
                  <a:pt x="2520212" y="1939049"/>
                  <a:pt x="2327506" y="1885963"/>
                  <a:pt x="2133175" y="1903797"/>
                </a:cubicBezTo>
                <a:cubicBezTo>
                  <a:pt x="1938844" y="1921631"/>
                  <a:pt x="1779973" y="1846117"/>
                  <a:pt x="1632800" y="1903797"/>
                </a:cubicBezTo>
                <a:cubicBezTo>
                  <a:pt x="1485627" y="1961477"/>
                  <a:pt x="1280885" y="1861539"/>
                  <a:pt x="1106091" y="1903797"/>
                </a:cubicBezTo>
                <a:cubicBezTo>
                  <a:pt x="931297" y="1946055"/>
                  <a:pt x="757434" y="1895307"/>
                  <a:pt x="553045" y="1903797"/>
                </a:cubicBezTo>
                <a:cubicBezTo>
                  <a:pt x="348656" y="1912287"/>
                  <a:pt x="177455" y="1838376"/>
                  <a:pt x="0" y="1903797"/>
                </a:cubicBezTo>
                <a:cubicBezTo>
                  <a:pt x="-57887" y="1651941"/>
                  <a:pt x="2809" y="1516803"/>
                  <a:pt x="0" y="1389772"/>
                </a:cubicBezTo>
                <a:cubicBezTo>
                  <a:pt x="-2809" y="1262741"/>
                  <a:pt x="34149" y="1093286"/>
                  <a:pt x="0" y="932861"/>
                </a:cubicBezTo>
                <a:cubicBezTo>
                  <a:pt x="-34149" y="772436"/>
                  <a:pt x="28751" y="655344"/>
                  <a:pt x="0" y="418835"/>
                </a:cubicBezTo>
                <a:cubicBezTo>
                  <a:pt x="-28751" y="182326"/>
                  <a:pt x="10628" y="84711"/>
                  <a:pt x="0" y="0"/>
                </a:cubicBezTo>
                <a:close/>
              </a:path>
              <a:path w="2633549" h="1903797" stroke="0" extrusionOk="0">
                <a:moveTo>
                  <a:pt x="0" y="0"/>
                </a:moveTo>
                <a:cubicBezTo>
                  <a:pt x="173367" y="-45546"/>
                  <a:pt x="299798" y="40328"/>
                  <a:pt x="526710" y="0"/>
                </a:cubicBezTo>
                <a:cubicBezTo>
                  <a:pt x="753622" y="-40328"/>
                  <a:pt x="929238" y="60543"/>
                  <a:pt x="1079755" y="0"/>
                </a:cubicBezTo>
                <a:cubicBezTo>
                  <a:pt x="1230273" y="-60543"/>
                  <a:pt x="1333166" y="48341"/>
                  <a:pt x="1527458" y="0"/>
                </a:cubicBezTo>
                <a:cubicBezTo>
                  <a:pt x="1721750" y="-48341"/>
                  <a:pt x="1814412" y="53016"/>
                  <a:pt x="2080504" y="0"/>
                </a:cubicBezTo>
                <a:cubicBezTo>
                  <a:pt x="2346596" y="-53016"/>
                  <a:pt x="2371324" y="23622"/>
                  <a:pt x="2633549" y="0"/>
                </a:cubicBezTo>
                <a:cubicBezTo>
                  <a:pt x="2650198" y="107242"/>
                  <a:pt x="2586237" y="280996"/>
                  <a:pt x="2633549" y="514025"/>
                </a:cubicBezTo>
                <a:cubicBezTo>
                  <a:pt x="2680861" y="747055"/>
                  <a:pt x="2608084" y="725053"/>
                  <a:pt x="2633549" y="932861"/>
                </a:cubicBezTo>
                <a:cubicBezTo>
                  <a:pt x="2659014" y="1140669"/>
                  <a:pt x="2631947" y="1303124"/>
                  <a:pt x="2633549" y="1427848"/>
                </a:cubicBezTo>
                <a:cubicBezTo>
                  <a:pt x="2635151" y="1552572"/>
                  <a:pt x="2589983" y="1772179"/>
                  <a:pt x="2633549" y="1903797"/>
                </a:cubicBezTo>
                <a:cubicBezTo>
                  <a:pt x="2432013" y="1958396"/>
                  <a:pt x="2309364" y="1869307"/>
                  <a:pt x="2080504" y="1903797"/>
                </a:cubicBezTo>
                <a:cubicBezTo>
                  <a:pt x="1851644" y="1938287"/>
                  <a:pt x="1820091" y="1879015"/>
                  <a:pt x="1606465" y="1903797"/>
                </a:cubicBezTo>
                <a:cubicBezTo>
                  <a:pt x="1392839" y="1928579"/>
                  <a:pt x="1187034" y="1870917"/>
                  <a:pt x="1053420" y="1903797"/>
                </a:cubicBezTo>
                <a:cubicBezTo>
                  <a:pt x="919807" y="1936677"/>
                  <a:pt x="726109" y="1883574"/>
                  <a:pt x="526710" y="1903797"/>
                </a:cubicBezTo>
                <a:cubicBezTo>
                  <a:pt x="327311" y="1924020"/>
                  <a:pt x="130040" y="1865473"/>
                  <a:pt x="0" y="1903797"/>
                </a:cubicBezTo>
                <a:cubicBezTo>
                  <a:pt x="-56838" y="1756605"/>
                  <a:pt x="40368" y="1615284"/>
                  <a:pt x="0" y="1389772"/>
                </a:cubicBezTo>
                <a:cubicBezTo>
                  <a:pt x="-40368" y="1164260"/>
                  <a:pt x="16088" y="1006702"/>
                  <a:pt x="0" y="894785"/>
                </a:cubicBezTo>
                <a:cubicBezTo>
                  <a:pt x="-16088" y="782868"/>
                  <a:pt x="43489" y="630907"/>
                  <a:pt x="0" y="475949"/>
                </a:cubicBezTo>
                <a:cubicBezTo>
                  <a:pt x="-43489" y="320991"/>
                  <a:pt x="19130" y="177171"/>
                  <a:pt x="0" y="0"/>
                </a:cubicBezTo>
                <a:close/>
              </a:path>
            </a:pathLst>
          </a:custGeom>
          <a:solidFill>
            <a:schemeClr val="accent6"/>
          </a:solidFill>
          <a:ln>
            <a:solidFill>
              <a:schemeClr val="bg1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79617555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#</a:t>
            </a:r>
            <a:r>
              <a:rPr lang="en-GB" sz="1000" dirty="0">
                <a:solidFill>
                  <a:schemeClr val="tx1"/>
                </a:solidFill>
              </a:rPr>
              <a:t>USM</a:t>
            </a:r>
            <a:r>
              <a:rPr lang="el-GR" sz="1000" dirty="0">
                <a:solidFill>
                  <a:schemeClr val="tx1"/>
                </a:solidFill>
              </a:rPr>
              <a:t>2</a:t>
            </a:r>
            <a:endParaRPr lang="en-US" sz="1000" dirty="0">
              <a:solidFill>
                <a:schemeClr val="tx1"/>
              </a:solidFill>
            </a:endParaRPr>
          </a:p>
          <a:p>
            <a:r>
              <a:rPr lang="en-US" sz="1050" b="1" dirty="0">
                <a:solidFill>
                  <a:schemeClr val="tx1"/>
                </a:solidFill>
              </a:rPr>
              <a:t>US_ID:</a:t>
            </a:r>
            <a:r>
              <a:rPr lang="el-GR" sz="1050" b="1" dirty="0">
                <a:solidFill>
                  <a:schemeClr val="tx1"/>
                </a:solidFill>
              </a:rPr>
              <a:t>2.1.2</a:t>
            </a:r>
            <a:endParaRPr lang="en-US" sz="1050" b="1" dirty="0">
              <a:solidFill>
                <a:schemeClr val="tx1"/>
              </a:solidFill>
            </a:endParaRPr>
          </a:p>
          <a:p>
            <a:r>
              <a:rPr lang="el-GR" sz="1050" b="1" dirty="0">
                <a:solidFill>
                  <a:schemeClr val="tx1"/>
                </a:solidFill>
              </a:rPr>
              <a:t>Περιγραφή</a:t>
            </a:r>
            <a:r>
              <a:rPr lang="en-GB" sz="1050" b="1" dirty="0">
                <a:solidFill>
                  <a:schemeClr val="tx1"/>
                </a:solidFill>
              </a:rPr>
              <a:t>: </a:t>
            </a:r>
            <a:r>
              <a:rPr lang="el-GR" sz="1050" b="1" dirty="0">
                <a:solidFill>
                  <a:schemeClr val="tx1"/>
                </a:solidFill>
              </a:rPr>
              <a:t>Πρωτού διαβάσω τον οδηγό θέλω να ξέρω περι τήνος πρόκειται.</a:t>
            </a:r>
          </a:p>
          <a:p>
            <a:r>
              <a:rPr lang="el-GR" sz="1050" b="1" dirty="0">
                <a:solidFill>
                  <a:schemeClr val="tx1"/>
                </a:solidFill>
              </a:rPr>
              <a:t>Ονομα/Ρόλος: </a:t>
            </a:r>
            <a:r>
              <a:rPr lang="en-US" sz="1050" b="1" dirty="0">
                <a:solidFill>
                  <a:schemeClr val="tx1"/>
                </a:solidFill>
              </a:rPr>
              <a:t>Developers</a:t>
            </a:r>
            <a:endParaRPr lang="en-GB" sz="1050" b="1" dirty="0">
              <a:solidFill>
                <a:schemeClr val="tx1"/>
              </a:solidFill>
            </a:endParaRPr>
          </a:p>
          <a:p>
            <a:r>
              <a:rPr lang="el-GR" sz="1050" b="1" dirty="0">
                <a:solidFill>
                  <a:schemeClr val="tx1"/>
                </a:solidFill>
              </a:rPr>
              <a:t>Κριτήριο Ολοκλήρωσης: Θα υπάρχει πρόλογος/περίληψη στην αρχή του οδηγού.</a:t>
            </a:r>
            <a:endParaRPr lang="en-GB" sz="1050" b="1" dirty="0">
              <a:solidFill>
                <a:schemeClr val="tx1"/>
              </a:solidFill>
            </a:endParaRPr>
          </a:p>
          <a:p>
            <a:r>
              <a:rPr lang="el-GR" sz="1050" b="1" dirty="0" err="1">
                <a:solidFill>
                  <a:schemeClr val="tx1"/>
                </a:solidFill>
              </a:rPr>
              <a:t>Ημ</a:t>
            </a:r>
            <a:r>
              <a:rPr lang="el-GR" sz="1050" b="1" dirty="0">
                <a:solidFill>
                  <a:schemeClr val="tx1"/>
                </a:solidFill>
              </a:rPr>
              <a:t>. Έναρξης:24/1/2022</a:t>
            </a:r>
          </a:p>
          <a:p>
            <a:r>
              <a:rPr lang="el-GR" sz="1050" b="1" dirty="0" err="1">
                <a:solidFill>
                  <a:schemeClr val="tx1"/>
                </a:solidFill>
              </a:rPr>
              <a:t>Ημ</a:t>
            </a:r>
            <a:r>
              <a:rPr lang="el-GR" sz="1050" b="1" dirty="0">
                <a:solidFill>
                  <a:schemeClr val="tx1"/>
                </a:solidFill>
              </a:rPr>
              <a:t>. Λήξης:26/1/2022</a:t>
            </a:r>
          </a:p>
        </p:txBody>
      </p:sp>
    </p:spTree>
    <p:extLst>
      <p:ext uri="{BB962C8B-B14F-4D97-AF65-F5344CB8AC3E}">
        <p14:creationId xmlns:p14="http://schemas.microsoft.com/office/powerpoint/2010/main" val="2880131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2A7A9965-D897-4C68-849C-67F973E3AC3B}"/>
              </a:ext>
            </a:extLst>
          </p:cNvPr>
          <p:cNvSpPr/>
          <p:nvPr/>
        </p:nvSpPr>
        <p:spPr>
          <a:xfrm>
            <a:off x="106437" y="58644"/>
            <a:ext cx="11958315" cy="5048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Sprint 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#1 </a:t>
            </a:r>
            <a:r>
              <a:rPr lang="en-GB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Backlog</a:t>
            </a:r>
            <a:r>
              <a:rPr lang="el-GR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GB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To do…)</a:t>
            </a:r>
            <a:endParaRPr lang="el-G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Ορθογώνιο 6">
            <a:extLst>
              <a:ext uri="{FF2B5EF4-FFF2-40B4-BE49-F238E27FC236}">
                <a16:creationId xmlns:a16="http://schemas.microsoft.com/office/drawing/2014/main" id="{D5D9C787-144C-4205-B852-F2B48A351A92}"/>
              </a:ext>
            </a:extLst>
          </p:cNvPr>
          <p:cNvSpPr/>
          <p:nvPr/>
        </p:nvSpPr>
        <p:spPr>
          <a:xfrm>
            <a:off x="106438" y="1134031"/>
            <a:ext cx="577143" cy="560723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wrap="square" rtlCol="0" anchor="ctr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User Stories</a:t>
            </a:r>
            <a:r>
              <a:rPr lang="el-GR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= Δραστηριότητες</a:t>
            </a:r>
            <a:endParaRPr lang="el-G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Picture 9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BE7FE42F-CBA9-4BD5-82B4-0877491251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0865" y="6376144"/>
            <a:ext cx="573887" cy="365125"/>
          </a:xfrm>
          <a:prstGeom prst="rect">
            <a:avLst/>
          </a:prstGeom>
        </p:spPr>
      </p:pic>
      <p:pic>
        <p:nvPicPr>
          <p:cNvPr id="12" name="Picture 2" descr="University of Piraeus">
            <a:extLst>
              <a:ext uri="{FF2B5EF4-FFF2-40B4-BE49-F238E27FC236}">
                <a16:creationId xmlns:a16="http://schemas.microsoft.com/office/drawing/2014/main" id="{F206303B-4052-4347-9409-895B1E2493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02" r="74154"/>
          <a:stretch/>
        </p:blipFill>
        <p:spPr bwMode="auto">
          <a:xfrm>
            <a:off x="106437" y="6259650"/>
            <a:ext cx="378617" cy="56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D9455FB-F213-421F-A639-46865A4745D9}"/>
              </a:ext>
            </a:extLst>
          </p:cNvPr>
          <p:cNvSpPr txBox="1">
            <a:spLocks/>
          </p:cNvSpPr>
          <p:nvPr/>
        </p:nvSpPr>
        <p:spPr>
          <a:xfrm>
            <a:off x="473861" y="6247445"/>
            <a:ext cx="2722336" cy="573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l-GR" sz="16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Πανεπιστήμιο Πειραιώς</a:t>
            </a:r>
            <a:endParaRPr lang="en-US" sz="1600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l-GR" sz="12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Τμήμα Ψηφιακών Συστημάτων</a:t>
            </a:r>
            <a:endParaRPr lang="en-US" sz="1200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0" name="Ορθογώνιο 19">
            <a:extLst>
              <a:ext uri="{FF2B5EF4-FFF2-40B4-BE49-F238E27FC236}">
                <a16:creationId xmlns:a16="http://schemas.microsoft.com/office/drawing/2014/main" id="{4C3909D6-6FD8-4B89-955E-6F1EC3BFE753}"/>
              </a:ext>
            </a:extLst>
          </p:cNvPr>
          <p:cNvSpPr/>
          <p:nvPr/>
        </p:nvSpPr>
        <p:spPr>
          <a:xfrm>
            <a:off x="1879423" y="1408997"/>
            <a:ext cx="2633548" cy="2020003"/>
          </a:xfrm>
          <a:custGeom>
            <a:avLst/>
            <a:gdLst>
              <a:gd name="connsiteX0" fmla="*/ 0 w 2633548"/>
              <a:gd name="connsiteY0" fmla="*/ 0 h 2020003"/>
              <a:gd name="connsiteX1" fmla="*/ 447703 w 2633548"/>
              <a:gd name="connsiteY1" fmla="*/ 0 h 2020003"/>
              <a:gd name="connsiteX2" fmla="*/ 1027084 w 2633548"/>
              <a:gd name="connsiteY2" fmla="*/ 0 h 2020003"/>
              <a:gd name="connsiteX3" fmla="*/ 1580129 w 2633548"/>
              <a:gd name="connsiteY3" fmla="*/ 0 h 2020003"/>
              <a:gd name="connsiteX4" fmla="*/ 2080503 w 2633548"/>
              <a:gd name="connsiteY4" fmla="*/ 0 h 2020003"/>
              <a:gd name="connsiteX5" fmla="*/ 2633548 w 2633548"/>
              <a:gd name="connsiteY5" fmla="*/ 0 h 2020003"/>
              <a:gd name="connsiteX6" fmla="*/ 2633548 w 2633548"/>
              <a:gd name="connsiteY6" fmla="*/ 525201 h 2020003"/>
              <a:gd name="connsiteX7" fmla="*/ 2633548 w 2633548"/>
              <a:gd name="connsiteY7" fmla="*/ 1010002 h 2020003"/>
              <a:gd name="connsiteX8" fmla="*/ 2633548 w 2633548"/>
              <a:gd name="connsiteY8" fmla="*/ 1535202 h 2020003"/>
              <a:gd name="connsiteX9" fmla="*/ 2633548 w 2633548"/>
              <a:gd name="connsiteY9" fmla="*/ 2020003 h 2020003"/>
              <a:gd name="connsiteX10" fmla="*/ 2133174 w 2633548"/>
              <a:gd name="connsiteY10" fmla="*/ 2020003 h 2020003"/>
              <a:gd name="connsiteX11" fmla="*/ 1632800 w 2633548"/>
              <a:gd name="connsiteY11" fmla="*/ 2020003 h 2020003"/>
              <a:gd name="connsiteX12" fmla="*/ 1106090 w 2633548"/>
              <a:gd name="connsiteY12" fmla="*/ 2020003 h 2020003"/>
              <a:gd name="connsiteX13" fmla="*/ 553045 w 2633548"/>
              <a:gd name="connsiteY13" fmla="*/ 2020003 h 2020003"/>
              <a:gd name="connsiteX14" fmla="*/ 0 w 2633548"/>
              <a:gd name="connsiteY14" fmla="*/ 2020003 h 2020003"/>
              <a:gd name="connsiteX15" fmla="*/ 0 w 2633548"/>
              <a:gd name="connsiteY15" fmla="*/ 1474602 h 2020003"/>
              <a:gd name="connsiteX16" fmla="*/ 0 w 2633548"/>
              <a:gd name="connsiteY16" fmla="*/ 989801 h 2020003"/>
              <a:gd name="connsiteX17" fmla="*/ 0 w 2633548"/>
              <a:gd name="connsiteY17" fmla="*/ 444401 h 2020003"/>
              <a:gd name="connsiteX18" fmla="*/ 0 w 2633548"/>
              <a:gd name="connsiteY18" fmla="*/ 0 h 2020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633548" h="2020003" fill="none" extrusionOk="0">
                <a:moveTo>
                  <a:pt x="0" y="0"/>
                </a:moveTo>
                <a:cubicBezTo>
                  <a:pt x="177898" y="-52969"/>
                  <a:pt x="257319" y="15793"/>
                  <a:pt x="447703" y="0"/>
                </a:cubicBezTo>
                <a:cubicBezTo>
                  <a:pt x="638087" y="-15793"/>
                  <a:pt x="819926" y="49971"/>
                  <a:pt x="1027084" y="0"/>
                </a:cubicBezTo>
                <a:cubicBezTo>
                  <a:pt x="1234242" y="-49971"/>
                  <a:pt x="1362408" y="27259"/>
                  <a:pt x="1580129" y="0"/>
                </a:cubicBezTo>
                <a:cubicBezTo>
                  <a:pt x="1797851" y="-27259"/>
                  <a:pt x="1967313" y="19688"/>
                  <a:pt x="2080503" y="0"/>
                </a:cubicBezTo>
                <a:cubicBezTo>
                  <a:pt x="2193693" y="-19688"/>
                  <a:pt x="2490218" y="51846"/>
                  <a:pt x="2633548" y="0"/>
                </a:cubicBezTo>
                <a:cubicBezTo>
                  <a:pt x="2645704" y="133989"/>
                  <a:pt x="2571551" y="274298"/>
                  <a:pt x="2633548" y="525201"/>
                </a:cubicBezTo>
                <a:cubicBezTo>
                  <a:pt x="2695545" y="776104"/>
                  <a:pt x="2624155" y="873038"/>
                  <a:pt x="2633548" y="1010002"/>
                </a:cubicBezTo>
                <a:cubicBezTo>
                  <a:pt x="2642941" y="1146966"/>
                  <a:pt x="2600679" y="1336432"/>
                  <a:pt x="2633548" y="1535202"/>
                </a:cubicBezTo>
                <a:cubicBezTo>
                  <a:pt x="2666417" y="1733972"/>
                  <a:pt x="2585124" y="1877794"/>
                  <a:pt x="2633548" y="2020003"/>
                </a:cubicBezTo>
                <a:cubicBezTo>
                  <a:pt x="2520211" y="2055255"/>
                  <a:pt x="2327505" y="2002169"/>
                  <a:pt x="2133174" y="2020003"/>
                </a:cubicBezTo>
                <a:cubicBezTo>
                  <a:pt x="1938843" y="2037837"/>
                  <a:pt x="1779628" y="2017629"/>
                  <a:pt x="1632800" y="2020003"/>
                </a:cubicBezTo>
                <a:cubicBezTo>
                  <a:pt x="1485972" y="2022377"/>
                  <a:pt x="1283647" y="1978299"/>
                  <a:pt x="1106090" y="2020003"/>
                </a:cubicBezTo>
                <a:cubicBezTo>
                  <a:pt x="928533" y="2061707"/>
                  <a:pt x="754149" y="2010051"/>
                  <a:pt x="553045" y="2020003"/>
                </a:cubicBezTo>
                <a:cubicBezTo>
                  <a:pt x="351942" y="2029955"/>
                  <a:pt x="177455" y="1954582"/>
                  <a:pt x="0" y="2020003"/>
                </a:cubicBezTo>
                <a:cubicBezTo>
                  <a:pt x="-38579" y="1750164"/>
                  <a:pt x="43210" y="1594983"/>
                  <a:pt x="0" y="1474602"/>
                </a:cubicBezTo>
                <a:cubicBezTo>
                  <a:pt x="-43210" y="1354221"/>
                  <a:pt x="50901" y="1103756"/>
                  <a:pt x="0" y="989801"/>
                </a:cubicBezTo>
                <a:cubicBezTo>
                  <a:pt x="-50901" y="875846"/>
                  <a:pt x="53369" y="623922"/>
                  <a:pt x="0" y="444401"/>
                </a:cubicBezTo>
                <a:cubicBezTo>
                  <a:pt x="-53369" y="264880"/>
                  <a:pt x="36999" y="97311"/>
                  <a:pt x="0" y="0"/>
                </a:cubicBezTo>
                <a:close/>
              </a:path>
              <a:path w="2633548" h="2020003" stroke="0" extrusionOk="0">
                <a:moveTo>
                  <a:pt x="0" y="0"/>
                </a:moveTo>
                <a:cubicBezTo>
                  <a:pt x="173367" y="-45546"/>
                  <a:pt x="299798" y="40328"/>
                  <a:pt x="526710" y="0"/>
                </a:cubicBezTo>
                <a:cubicBezTo>
                  <a:pt x="753622" y="-40328"/>
                  <a:pt x="929238" y="60543"/>
                  <a:pt x="1079755" y="0"/>
                </a:cubicBezTo>
                <a:cubicBezTo>
                  <a:pt x="1230273" y="-60543"/>
                  <a:pt x="1333166" y="48341"/>
                  <a:pt x="1527458" y="0"/>
                </a:cubicBezTo>
                <a:cubicBezTo>
                  <a:pt x="1721750" y="-48341"/>
                  <a:pt x="1818462" y="59833"/>
                  <a:pt x="2080503" y="0"/>
                </a:cubicBezTo>
                <a:cubicBezTo>
                  <a:pt x="2342544" y="-59833"/>
                  <a:pt x="2371323" y="23622"/>
                  <a:pt x="2633548" y="0"/>
                </a:cubicBezTo>
                <a:cubicBezTo>
                  <a:pt x="2667780" y="190682"/>
                  <a:pt x="2592921" y="337605"/>
                  <a:pt x="2633548" y="545401"/>
                </a:cubicBezTo>
                <a:cubicBezTo>
                  <a:pt x="2674175" y="753197"/>
                  <a:pt x="2611679" y="825036"/>
                  <a:pt x="2633548" y="989801"/>
                </a:cubicBezTo>
                <a:cubicBezTo>
                  <a:pt x="2655417" y="1154566"/>
                  <a:pt x="2572680" y="1304577"/>
                  <a:pt x="2633548" y="1515002"/>
                </a:cubicBezTo>
                <a:cubicBezTo>
                  <a:pt x="2694416" y="1725427"/>
                  <a:pt x="2593229" y="1807589"/>
                  <a:pt x="2633548" y="2020003"/>
                </a:cubicBezTo>
                <a:cubicBezTo>
                  <a:pt x="2432012" y="2074602"/>
                  <a:pt x="2309363" y="1985513"/>
                  <a:pt x="2080503" y="2020003"/>
                </a:cubicBezTo>
                <a:cubicBezTo>
                  <a:pt x="1851643" y="2054493"/>
                  <a:pt x="1820090" y="1995221"/>
                  <a:pt x="1606464" y="2020003"/>
                </a:cubicBezTo>
                <a:cubicBezTo>
                  <a:pt x="1392838" y="2044785"/>
                  <a:pt x="1187033" y="1987123"/>
                  <a:pt x="1053419" y="2020003"/>
                </a:cubicBezTo>
                <a:cubicBezTo>
                  <a:pt x="919806" y="2052883"/>
                  <a:pt x="725720" y="1997764"/>
                  <a:pt x="526710" y="2020003"/>
                </a:cubicBezTo>
                <a:cubicBezTo>
                  <a:pt x="327700" y="2042242"/>
                  <a:pt x="130040" y="1981679"/>
                  <a:pt x="0" y="2020003"/>
                </a:cubicBezTo>
                <a:cubicBezTo>
                  <a:pt x="-57489" y="1769687"/>
                  <a:pt x="6486" y="1641666"/>
                  <a:pt x="0" y="1474602"/>
                </a:cubicBezTo>
                <a:cubicBezTo>
                  <a:pt x="-6486" y="1307538"/>
                  <a:pt x="52543" y="1097314"/>
                  <a:pt x="0" y="949401"/>
                </a:cubicBezTo>
                <a:cubicBezTo>
                  <a:pt x="-52543" y="801488"/>
                  <a:pt x="52417" y="683468"/>
                  <a:pt x="0" y="505001"/>
                </a:cubicBezTo>
                <a:cubicBezTo>
                  <a:pt x="-52417" y="326534"/>
                  <a:pt x="21796" y="179614"/>
                  <a:pt x="0" y="0"/>
                </a:cubicBezTo>
                <a:close/>
              </a:path>
            </a:pathLst>
          </a:cu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79617555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#USS</a:t>
            </a:r>
            <a:r>
              <a:rPr lang="el-GR" sz="1000" dirty="0">
                <a:solidFill>
                  <a:schemeClr val="tx1"/>
                </a:solidFill>
              </a:rPr>
              <a:t>2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US_ID:</a:t>
            </a:r>
            <a:r>
              <a:rPr lang="el-GR" sz="1050" b="1" dirty="0">
                <a:solidFill>
                  <a:schemeClr val="tx1"/>
                </a:solidFill>
              </a:rPr>
              <a:t>1.2.4</a:t>
            </a:r>
            <a:endParaRPr lang="en-US" sz="1050" b="1" dirty="0">
              <a:solidFill>
                <a:schemeClr val="tx1"/>
              </a:solidFill>
            </a:endParaRPr>
          </a:p>
          <a:p>
            <a:r>
              <a:rPr lang="el-GR" sz="1050" b="1" dirty="0">
                <a:solidFill>
                  <a:schemeClr val="tx1"/>
                </a:solidFill>
              </a:rPr>
              <a:t>Περιγραφή</a:t>
            </a:r>
            <a:r>
              <a:rPr lang="en-GB" sz="1050" b="1" dirty="0">
                <a:solidFill>
                  <a:schemeClr val="tx1"/>
                </a:solidFill>
              </a:rPr>
              <a:t>:</a:t>
            </a:r>
            <a:r>
              <a:rPr lang="el-GR" sz="1050" b="1" dirty="0">
                <a:solidFill>
                  <a:schemeClr val="tx1"/>
                </a:solidFill>
              </a:rPr>
              <a:t> Θα μπορώ να αλλάξω το χρώμα στο </a:t>
            </a:r>
            <a:r>
              <a:rPr lang="en-US" sz="1050" b="1" dirty="0">
                <a:solidFill>
                  <a:schemeClr val="tx1"/>
                </a:solidFill>
              </a:rPr>
              <a:t>background </a:t>
            </a:r>
            <a:r>
              <a:rPr lang="el-GR" sz="1050" b="1" dirty="0">
                <a:solidFill>
                  <a:schemeClr val="tx1"/>
                </a:solidFill>
              </a:rPr>
              <a:t>της εφαρμογής?</a:t>
            </a:r>
          </a:p>
          <a:p>
            <a:r>
              <a:rPr lang="el-GR" sz="1050" b="1" dirty="0">
                <a:solidFill>
                  <a:schemeClr val="tx1"/>
                </a:solidFill>
              </a:rPr>
              <a:t>Ονομα/Ρόλος:</a:t>
            </a:r>
            <a:r>
              <a:rPr lang="en-US" sz="1050" b="1" dirty="0">
                <a:solidFill>
                  <a:schemeClr val="tx1"/>
                </a:solidFill>
              </a:rPr>
              <a:t> Developers</a:t>
            </a:r>
            <a:endParaRPr lang="en-GB" sz="1050" b="1" dirty="0">
              <a:solidFill>
                <a:schemeClr val="tx1"/>
              </a:solidFill>
            </a:endParaRPr>
          </a:p>
          <a:p>
            <a:r>
              <a:rPr lang="el-GR" sz="1050" b="1" dirty="0">
                <a:solidFill>
                  <a:schemeClr val="tx1"/>
                </a:solidFill>
              </a:rPr>
              <a:t>Κριτήριο Ολοκλήρωσης: Στα </a:t>
            </a:r>
            <a:r>
              <a:rPr lang="en-US" sz="1050" b="1" dirty="0">
                <a:solidFill>
                  <a:schemeClr val="tx1"/>
                </a:solidFill>
              </a:rPr>
              <a:t>settings</a:t>
            </a:r>
            <a:r>
              <a:rPr lang="el-GR" sz="1050" b="1" dirty="0">
                <a:solidFill>
                  <a:schemeClr val="tx1"/>
                </a:solidFill>
              </a:rPr>
              <a:t> ο χρήστης έχει την δυνατότητα αλλαγής χρώματος και </a:t>
            </a:r>
            <a:r>
              <a:rPr lang="en-US" sz="1050" b="1" dirty="0">
                <a:solidFill>
                  <a:schemeClr val="tx1"/>
                </a:solidFill>
              </a:rPr>
              <a:t>night mode</a:t>
            </a:r>
            <a:endParaRPr lang="el-GR" sz="1050" b="1" dirty="0">
              <a:solidFill>
                <a:schemeClr val="tx1"/>
              </a:solidFill>
            </a:endParaRPr>
          </a:p>
          <a:p>
            <a:r>
              <a:rPr lang="el-GR" sz="1050" b="1" dirty="0" err="1">
                <a:solidFill>
                  <a:schemeClr val="tx1"/>
                </a:solidFill>
              </a:rPr>
              <a:t>Ημ</a:t>
            </a:r>
            <a:r>
              <a:rPr lang="el-GR" sz="1050" b="1" dirty="0">
                <a:solidFill>
                  <a:schemeClr val="tx1"/>
                </a:solidFill>
              </a:rPr>
              <a:t>. Έναρξης: 22/1/2022</a:t>
            </a:r>
          </a:p>
          <a:p>
            <a:r>
              <a:rPr lang="el-GR" sz="1050" b="1" dirty="0" err="1">
                <a:solidFill>
                  <a:schemeClr val="tx1"/>
                </a:solidFill>
              </a:rPr>
              <a:t>Ημ</a:t>
            </a:r>
            <a:r>
              <a:rPr lang="el-GR" sz="1050" b="1" dirty="0">
                <a:solidFill>
                  <a:schemeClr val="tx1"/>
                </a:solidFill>
              </a:rPr>
              <a:t>. Λήξης: 22/1/2022</a:t>
            </a:r>
          </a:p>
        </p:txBody>
      </p:sp>
      <p:sp>
        <p:nvSpPr>
          <p:cNvPr id="31" name="Ορθογώνιο 14">
            <a:extLst>
              <a:ext uri="{FF2B5EF4-FFF2-40B4-BE49-F238E27FC236}">
                <a16:creationId xmlns:a16="http://schemas.microsoft.com/office/drawing/2014/main" id="{4FBF71AF-B93E-47DF-8051-479064A6D312}"/>
              </a:ext>
            </a:extLst>
          </p:cNvPr>
          <p:cNvSpPr/>
          <p:nvPr/>
        </p:nvSpPr>
        <p:spPr>
          <a:xfrm>
            <a:off x="6194566" y="1580483"/>
            <a:ext cx="2633548" cy="1824974"/>
          </a:xfrm>
          <a:custGeom>
            <a:avLst/>
            <a:gdLst>
              <a:gd name="connsiteX0" fmla="*/ 0 w 2633548"/>
              <a:gd name="connsiteY0" fmla="*/ 0 h 1824974"/>
              <a:gd name="connsiteX1" fmla="*/ 447703 w 2633548"/>
              <a:gd name="connsiteY1" fmla="*/ 0 h 1824974"/>
              <a:gd name="connsiteX2" fmla="*/ 1027084 w 2633548"/>
              <a:gd name="connsiteY2" fmla="*/ 0 h 1824974"/>
              <a:gd name="connsiteX3" fmla="*/ 1580129 w 2633548"/>
              <a:gd name="connsiteY3" fmla="*/ 0 h 1824974"/>
              <a:gd name="connsiteX4" fmla="*/ 2080503 w 2633548"/>
              <a:gd name="connsiteY4" fmla="*/ 0 h 1824974"/>
              <a:gd name="connsiteX5" fmla="*/ 2633548 w 2633548"/>
              <a:gd name="connsiteY5" fmla="*/ 0 h 1824974"/>
              <a:gd name="connsiteX6" fmla="*/ 2633548 w 2633548"/>
              <a:gd name="connsiteY6" fmla="*/ 474493 h 1824974"/>
              <a:gd name="connsiteX7" fmla="*/ 2633548 w 2633548"/>
              <a:gd name="connsiteY7" fmla="*/ 912487 h 1824974"/>
              <a:gd name="connsiteX8" fmla="*/ 2633548 w 2633548"/>
              <a:gd name="connsiteY8" fmla="*/ 1386980 h 1824974"/>
              <a:gd name="connsiteX9" fmla="*/ 2633548 w 2633548"/>
              <a:gd name="connsiteY9" fmla="*/ 1824974 h 1824974"/>
              <a:gd name="connsiteX10" fmla="*/ 2133174 w 2633548"/>
              <a:gd name="connsiteY10" fmla="*/ 1824974 h 1824974"/>
              <a:gd name="connsiteX11" fmla="*/ 1632800 w 2633548"/>
              <a:gd name="connsiteY11" fmla="*/ 1824974 h 1824974"/>
              <a:gd name="connsiteX12" fmla="*/ 1106090 w 2633548"/>
              <a:gd name="connsiteY12" fmla="*/ 1824974 h 1824974"/>
              <a:gd name="connsiteX13" fmla="*/ 553045 w 2633548"/>
              <a:gd name="connsiteY13" fmla="*/ 1824974 h 1824974"/>
              <a:gd name="connsiteX14" fmla="*/ 0 w 2633548"/>
              <a:gd name="connsiteY14" fmla="*/ 1824974 h 1824974"/>
              <a:gd name="connsiteX15" fmla="*/ 0 w 2633548"/>
              <a:gd name="connsiteY15" fmla="*/ 1332231 h 1824974"/>
              <a:gd name="connsiteX16" fmla="*/ 0 w 2633548"/>
              <a:gd name="connsiteY16" fmla="*/ 894237 h 1824974"/>
              <a:gd name="connsiteX17" fmla="*/ 0 w 2633548"/>
              <a:gd name="connsiteY17" fmla="*/ 401494 h 1824974"/>
              <a:gd name="connsiteX18" fmla="*/ 0 w 2633548"/>
              <a:gd name="connsiteY18" fmla="*/ 0 h 182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633548" h="1824974" fill="none" extrusionOk="0">
                <a:moveTo>
                  <a:pt x="0" y="0"/>
                </a:moveTo>
                <a:cubicBezTo>
                  <a:pt x="177898" y="-52969"/>
                  <a:pt x="257319" y="15793"/>
                  <a:pt x="447703" y="0"/>
                </a:cubicBezTo>
                <a:cubicBezTo>
                  <a:pt x="638087" y="-15793"/>
                  <a:pt x="819926" y="49971"/>
                  <a:pt x="1027084" y="0"/>
                </a:cubicBezTo>
                <a:cubicBezTo>
                  <a:pt x="1234242" y="-49971"/>
                  <a:pt x="1362408" y="27259"/>
                  <a:pt x="1580129" y="0"/>
                </a:cubicBezTo>
                <a:cubicBezTo>
                  <a:pt x="1797851" y="-27259"/>
                  <a:pt x="1967313" y="19688"/>
                  <a:pt x="2080503" y="0"/>
                </a:cubicBezTo>
                <a:cubicBezTo>
                  <a:pt x="2193693" y="-19688"/>
                  <a:pt x="2490218" y="51846"/>
                  <a:pt x="2633548" y="0"/>
                </a:cubicBezTo>
                <a:cubicBezTo>
                  <a:pt x="2638960" y="156221"/>
                  <a:pt x="2608025" y="328143"/>
                  <a:pt x="2633548" y="474493"/>
                </a:cubicBezTo>
                <a:cubicBezTo>
                  <a:pt x="2659071" y="620843"/>
                  <a:pt x="2599217" y="810901"/>
                  <a:pt x="2633548" y="912487"/>
                </a:cubicBezTo>
                <a:cubicBezTo>
                  <a:pt x="2667879" y="1014073"/>
                  <a:pt x="2608098" y="1225890"/>
                  <a:pt x="2633548" y="1386980"/>
                </a:cubicBezTo>
                <a:cubicBezTo>
                  <a:pt x="2658998" y="1548070"/>
                  <a:pt x="2619683" y="1693410"/>
                  <a:pt x="2633548" y="1824974"/>
                </a:cubicBezTo>
                <a:cubicBezTo>
                  <a:pt x="2520211" y="1860226"/>
                  <a:pt x="2327505" y="1807140"/>
                  <a:pt x="2133174" y="1824974"/>
                </a:cubicBezTo>
                <a:cubicBezTo>
                  <a:pt x="1938843" y="1842808"/>
                  <a:pt x="1779628" y="1822600"/>
                  <a:pt x="1632800" y="1824974"/>
                </a:cubicBezTo>
                <a:cubicBezTo>
                  <a:pt x="1485972" y="1827348"/>
                  <a:pt x="1283647" y="1783270"/>
                  <a:pt x="1106090" y="1824974"/>
                </a:cubicBezTo>
                <a:cubicBezTo>
                  <a:pt x="928533" y="1866678"/>
                  <a:pt x="754149" y="1815022"/>
                  <a:pt x="553045" y="1824974"/>
                </a:cubicBezTo>
                <a:cubicBezTo>
                  <a:pt x="351942" y="1834926"/>
                  <a:pt x="177455" y="1759553"/>
                  <a:pt x="0" y="1824974"/>
                </a:cubicBezTo>
                <a:cubicBezTo>
                  <a:pt x="-19104" y="1626010"/>
                  <a:pt x="42700" y="1430947"/>
                  <a:pt x="0" y="1332231"/>
                </a:cubicBezTo>
                <a:cubicBezTo>
                  <a:pt x="-42700" y="1233515"/>
                  <a:pt x="46274" y="985205"/>
                  <a:pt x="0" y="894237"/>
                </a:cubicBezTo>
                <a:cubicBezTo>
                  <a:pt x="-46274" y="803269"/>
                  <a:pt x="2013" y="608738"/>
                  <a:pt x="0" y="401494"/>
                </a:cubicBezTo>
                <a:cubicBezTo>
                  <a:pt x="-2013" y="194250"/>
                  <a:pt x="4056" y="111915"/>
                  <a:pt x="0" y="0"/>
                </a:cubicBezTo>
                <a:close/>
              </a:path>
              <a:path w="2633548" h="1824974" stroke="0" extrusionOk="0">
                <a:moveTo>
                  <a:pt x="0" y="0"/>
                </a:moveTo>
                <a:cubicBezTo>
                  <a:pt x="173367" y="-45546"/>
                  <a:pt x="299798" y="40328"/>
                  <a:pt x="526710" y="0"/>
                </a:cubicBezTo>
                <a:cubicBezTo>
                  <a:pt x="753622" y="-40328"/>
                  <a:pt x="929238" y="60543"/>
                  <a:pt x="1079755" y="0"/>
                </a:cubicBezTo>
                <a:cubicBezTo>
                  <a:pt x="1230273" y="-60543"/>
                  <a:pt x="1333166" y="48341"/>
                  <a:pt x="1527458" y="0"/>
                </a:cubicBezTo>
                <a:cubicBezTo>
                  <a:pt x="1721750" y="-48341"/>
                  <a:pt x="1818462" y="59833"/>
                  <a:pt x="2080503" y="0"/>
                </a:cubicBezTo>
                <a:cubicBezTo>
                  <a:pt x="2342544" y="-59833"/>
                  <a:pt x="2371323" y="23622"/>
                  <a:pt x="2633548" y="0"/>
                </a:cubicBezTo>
                <a:cubicBezTo>
                  <a:pt x="2648603" y="234666"/>
                  <a:pt x="2597925" y="259079"/>
                  <a:pt x="2633548" y="492743"/>
                </a:cubicBezTo>
                <a:cubicBezTo>
                  <a:pt x="2669171" y="726407"/>
                  <a:pt x="2592634" y="801686"/>
                  <a:pt x="2633548" y="894237"/>
                </a:cubicBezTo>
                <a:cubicBezTo>
                  <a:pt x="2674462" y="986788"/>
                  <a:pt x="2576904" y="1264314"/>
                  <a:pt x="2633548" y="1368731"/>
                </a:cubicBezTo>
                <a:cubicBezTo>
                  <a:pt x="2690192" y="1473148"/>
                  <a:pt x="2590142" y="1626017"/>
                  <a:pt x="2633548" y="1824974"/>
                </a:cubicBezTo>
                <a:cubicBezTo>
                  <a:pt x="2432012" y="1879573"/>
                  <a:pt x="2309363" y="1790484"/>
                  <a:pt x="2080503" y="1824974"/>
                </a:cubicBezTo>
                <a:cubicBezTo>
                  <a:pt x="1851643" y="1859464"/>
                  <a:pt x="1820090" y="1800192"/>
                  <a:pt x="1606464" y="1824974"/>
                </a:cubicBezTo>
                <a:cubicBezTo>
                  <a:pt x="1392838" y="1849756"/>
                  <a:pt x="1187033" y="1792094"/>
                  <a:pt x="1053419" y="1824974"/>
                </a:cubicBezTo>
                <a:cubicBezTo>
                  <a:pt x="919806" y="1857854"/>
                  <a:pt x="725720" y="1802735"/>
                  <a:pt x="526710" y="1824974"/>
                </a:cubicBezTo>
                <a:cubicBezTo>
                  <a:pt x="327700" y="1847213"/>
                  <a:pt x="130040" y="1786650"/>
                  <a:pt x="0" y="1824974"/>
                </a:cubicBezTo>
                <a:cubicBezTo>
                  <a:pt x="-12224" y="1664579"/>
                  <a:pt x="35601" y="1561327"/>
                  <a:pt x="0" y="1332231"/>
                </a:cubicBezTo>
                <a:cubicBezTo>
                  <a:pt x="-35601" y="1103135"/>
                  <a:pt x="17631" y="962011"/>
                  <a:pt x="0" y="857738"/>
                </a:cubicBezTo>
                <a:cubicBezTo>
                  <a:pt x="-17631" y="753465"/>
                  <a:pt x="47250" y="611003"/>
                  <a:pt x="0" y="456244"/>
                </a:cubicBezTo>
                <a:cubicBezTo>
                  <a:pt x="-47250" y="301485"/>
                  <a:pt x="33713" y="136978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bg1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79617555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#USW1</a:t>
            </a:r>
            <a:endParaRPr lang="el-GR" sz="1000" dirty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US_ID:1</a:t>
            </a:r>
            <a:r>
              <a:rPr lang="el-GR" sz="1000" b="1" dirty="0">
                <a:solidFill>
                  <a:schemeClr val="tx1"/>
                </a:solidFill>
              </a:rPr>
              <a:t>.2.5</a:t>
            </a:r>
            <a:endParaRPr lang="en-US" sz="1000" b="1" dirty="0">
              <a:solidFill>
                <a:schemeClr val="tx1"/>
              </a:solidFill>
            </a:endParaRPr>
          </a:p>
          <a:p>
            <a:r>
              <a:rPr lang="el-GR" sz="1000" b="1" dirty="0">
                <a:solidFill>
                  <a:schemeClr val="tx1"/>
                </a:solidFill>
              </a:rPr>
              <a:t>Περιγραφή</a:t>
            </a:r>
            <a:r>
              <a:rPr lang="en-GB" sz="1000" b="1" dirty="0">
                <a:solidFill>
                  <a:schemeClr val="tx1"/>
                </a:solidFill>
              </a:rPr>
              <a:t>: M</a:t>
            </a:r>
            <a:r>
              <a:rPr lang="el-GR" sz="1000" b="1" dirty="0">
                <a:solidFill>
                  <a:schemeClr val="tx1"/>
                </a:solidFill>
              </a:rPr>
              <a:t>πορώ να αποθηκέυω τοποθεσίες που είχα επιλέξει παλιότερα?</a:t>
            </a:r>
          </a:p>
          <a:p>
            <a:r>
              <a:rPr lang="el-GR" sz="1000" b="1" dirty="0">
                <a:solidFill>
                  <a:schemeClr val="tx1"/>
                </a:solidFill>
              </a:rPr>
              <a:t>Ονομα/Ρόλος:</a:t>
            </a:r>
            <a:r>
              <a:rPr lang="en-US" sz="1000" b="1" dirty="0">
                <a:solidFill>
                  <a:schemeClr val="tx1"/>
                </a:solidFill>
              </a:rPr>
              <a:t> Developers</a:t>
            </a:r>
            <a:endParaRPr lang="en-GB" sz="1000" b="1" dirty="0">
              <a:solidFill>
                <a:schemeClr val="tx1"/>
              </a:solidFill>
            </a:endParaRPr>
          </a:p>
          <a:p>
            <a:r>
              <a:rPr lang="el-GR" sz="1000" b="1" dirty="0">
                <a:solidFill>
                  <a:schemeClr val="tx1"/>
                </a:solidFill>
              </a:rPr>
              <a:t>Κριτήριο Ολοκλήρωσης: Θα υπάρχει ιστορικό αναζήτησης που θα δείχνει στον χρήστη ποιές τοποθεσίες είχε εισάγει στο </a:t>
            </a:r>
            <a:r>
              <a:rPr lang="en-US" sz="1000" b="1" dirty="0">
                <a:solidFill>
                  <a:schemeClr val="tx1"/>
                </a:solidFill>
              </a:rPr>
              <a:t>search bar.</a:t>
            </a:r>
            <a:endParaRPr lang="el-GR" sz="1000" b="1" dirty="0">
              <a:solidFill>
                <a:schemeClr val="tx1"/>
              </a:solidFill>
            </a:endParaRPr>
          </a:p>
          <a:p>
            <a:r>
              <a:rPr lang="el-GR" sz="1000" b="1" dirty="0" err="1">
                <a:solidFill>
                  <a:schemeClr val="tx1"/>
                </a:solidFill>
              </a:rPr>
              <a:t>Ημ</a:t>
            </a:r>
            <a:r>
              <a:rPr lang="el-GR" sz="1000" b="1" dirty="0">
                <a:solidFill>
                  <a:schemeClr val="tx1"/>
                </a:solidFill>
              </a:rPr>
              <a:t>. Έναρξης: : 22/1/2022</a:t>
            </a:r>
          </a:p>
          <a:p>
            <a:r>
              <a:rPr lang="el-GR" sz="1000" b="1" dirty="0" err="1">
                <a:solidFill>
                  <a:schemeClr val="tx1"/>
                </a:solidFill>
              </a:rPr>
              <a:t>Ημ</a:t>
            </a:r>
            <a:r>
              <a:rPr lang="el-GR" sz="1000" b="1" dirty="0">
                <a:solidFill>
                  <a:schemeClr val="tx1"/>
                </a:solidFill>
              </a:rPr>
              <a:t>. Λήξης: 22/1/2022</a:t>
            </a:r>
          </a:p>
        </p:txBody>
      </p:sp>
      <p:sp>
        <p:nvSpPr>
          <p:cNvPr id="9" name="Ορθογώνιο 5">
            <a:extLst>
              <a:ext uri="{FF2B5EF4-FFF2-40B4-BE49-F238E27FC236}">
                <a16:creationId xmlns:a16="http://schemas.microsoft.com/office/drawing/2014/main" id="{7FFC5C7C-1A22-4751-A9FD-CFB02621BFB4}"/>
              </a:ext>
            </a:extLst>
          </p:cNvPr>
          <p:cNvSpPr/>
          <p:nvPr/>
        </p:nvSpPr>
        <p:spPr>
          <a:xfrm>
            <a:off x="3482431" y="3988035"/>
            <a:ext cx="2633548" cy="2293553"/>
          </a:xfrm>
          <a:custGeom>
            <a:avLst/>
            <a:gdLst>
              <a:gd name="connsiteX0" fmla="*/ 0 w 2633548"/>
              <a:gd name="connsiteY0" fmla="*/ 0 h 2293553"/>
              <a:gd name="connsiteX1" fmla="*/ 447703 w 2633548"/>
              <a:gd name="connsiteY1" fmla="*/ 0 h 2293553"/>
              <a:gd name="connsiteX2" fmla="*/ 1027084 w 2633548"/>
              <a:gd name="connsiteY2" fmla="*/ 0 h 2293553"/>
              <a:gd name="connsiteX3" fmla="*/ 1580129 w 2633548"/>
              <a:gd name="connsiteY3" fmla="*/ 0 h 2293553"/>
              <a:gd name="connsiteX4" fmla="*/ 2080503 w 2633548"/>
              <a:gd name="connsiteY4" fmla="*/ 0 h 2293553"/>
              <a:gd name="connsiteX5" fmla="*/ 2633548 w 2633548"/>
              <a:gd name="connsiteY5" fmla="*/ 0 h 2293553"/>
              <a:gd name="connsiteX6" fmla="*/ 2633548 w 2633548"/>
              <a:gd name="connsiteY6" fmla="*/ 596324 h 2293553"/>
              <a:gd name="connsiteX7" fmla="*/ 2633548 w 2633548"/>
              <a:gd name="connsiteY7" fmla="*/ 1146777 h 2293553"/>
              <a:gd name="connsiteX8" fmla="*/ 2633548 w 2633548"/>
              <a:gd name="connsiteY8" fmla="*/ 1743100 h 2293553"/>
              <a:gd name="connsiteX9" fmla="*/ 2633548 w 2633548"/>
              <a:gd name="connsiteY9" fmla="*/ 2293553 h 2293553"/>
              <a:gd name="connsiteX10" fmla="*/ 2133174 w 2633548"/>
              <a:gd name="connsiteY10" fmla="*/ 2293553 h 2293553"/>
              <a:gd name="connsiteX11" fmla="*/ 1632800 w 2633548"/>
              <a:gd name="connsiteY11" fmla="*/ 2293553 h 2293553"/>
              <a:gd name="connsiteX12" fmla="*/ 1106090 w 2633548"/>
              <a:gd name="connsiteY12" fmla="*/ 2293553 h 2293553"/>
              <a:gd name="connsiteX13" fmla="*/ 553045 w 2633548"/>
              <a:gd name="connsiteY13" fmla="*/ 2293553 h 2293553"/>
              <a:gd name="connsiteX14" fmla="*/ 0 w 2633548"/>
              <a:gd name="connsiteY14" fmla="*/ 2293553 h 2293553"/>
              <a:gd name="connsiteX15" fmla="*/ 0 w 2633548"/>
              <a:gd name="connsiteY15" fmla="*/ 1674294 h 2293553"/>
              <a:gd name="connsiteX16" fmla="*/ 0 w 2633548"/>
              <a:gd name="connsiteY16" fmla="*/ 1123841 h 2293553"/>
              <a:gd name="connsiteX17" fmla="*/ 0 w 2633548"/>
              <a:gd name="connsiteY17" fmla="*/ 504582 h 2293553"/>
              <a:gd name="connsiteX18" fmla="*/ 0 w 2633548"/>
              <a:gd name="connsiteY18" fmla="*/ 0 h 22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633548" h="2293553" fill="none" extrusionOk="0">
                <a:moveTo>
                  <a:pt x="0" y="0"/>
                </a:moveTo>
                <a:cubicBezTo>
                  <a:pt x="177898" y="-52969"/>
                  <a:pt x="257319" y="15793"/>
                  <a:pt x="447703" y="0"/>
                </a:cubicBezTo>
                <a:cubicBezTo>
                  <a:pt x="638087" y="-15793"/>
                  <a:pt x="819926" y="49971"/>
                  <a:pt x="1027084" y="0"/>
                </a:cubicBezTo>
                <a:cubicBezTo>
                  <a:pt x="1234242" y="-49971"/>
                  <a:pt x="1362408" y="27259"/>
                  <a:pt x="1580129" y="0"/>
                </a:cubicBezTo>
                <a:cubicBezTo>
                  <a:pt x="1797851" y="-27259"/>
                  <a:pt x="1967313" y="19688"/>
                  <a:pt x="2080503" y="0"/>
                </a:cubicBezTo>
                <a:cubicBezTo>
                  <a:pt x="2193693" y="-19688"/>
                  <a:pt x="2490218" y="51846"/>
                  <a:pt x="2633548" y="0"/>
                </a:cubicBezTo>
                <a:cubicBezTo>
                  <a:pt x="2662452" y="224804"/>
                  <a:pt x="2580123" y="390157"/>
                  <a:pt x="2633548" y="596324"/>
                </a:cubicBezTo>
                <a:cubicBezTo>
                  <a:pt x="2686973" y="802491"/>
                  <a:pt x="2617790" y="917080"/>
                  <a:pt x="2633548" y="1146777"/>
                </a:cubicBezTo>
                <a:cubicBezTo>
                  <a:pt x="2649306" y="1376474"/>
                  <a:pt x="2616948" y="1469297"/>
                  <a:pt x="2633548" y="1743100"/>
                </a:cubicBezTo>
                <a:cubicBezTo>
                  <a:pt x="2650148" y="2016903"/>
                  <a:pt x="2593067" y="2183070"/>
                  <a:pt x="2633548" y="2293553"/>
                </a:cubicBezTo>
                <a:cubicBezTo>
                  <a:pt x="2520211" y="2328805"/>
                  <a:pt x="2327505" y="2275719"/>
                  <a:pt x="2133174" y="2293553"/>
                </a:cubicBezTo>
                <a:cubicBezTo>
                  <a:pt x="1938843" y="2311387"/>
                  <a:pt x="1779628" y="2291179"/>
                  <a:pt x="1632800" y="2293553"/>
                </a:cubicBezTo>
                <a:cubicBezTo>
                  <a:pt x="1485972" y="2295927"/>
                  <a:pt x="1283647" y="2251849"/>
                  <a:pt x="1106090" y="2293553"/>
                </a:cubicBezTo>
                <a:cubicBezTo>
                  <a:pt x="928533" y="2335257"/>
                  <a:pt x="754149" y="2283601"/>
                  <a:pt x="553045" y="2293553"/>
                </a:cubicBezTo>
                <a:cubicBezTo>
                  <a:pt x="351942" y="2303505"/>
                  <a:pt x="177455" y="2228132"/>
                  <a:pt x="0" y="2293553"/>
                </a:cubicBezTo>
                <a:cubicBezTo>
                  <a:pt x="-73319" y="2001636"/>
                  <a:pt x="19122" y="1856582"/>
                  <a:pt x="0" y="1674294"/>
                </a:cubicBezTo>
                <a:cubicBezTo>
                  <a:pt x="-19122" y="1492006"/>
                  <a:pt x="38181" y="1246039"/>
                  <a:pt x="0" y="1123841"/>
                </a:cubicBezTo>
                <a:cubicBezTo>
                  <a:pt x="-38181" y="1001643"/>
                  <a:pt x="69214" y="779382"/>
                  <a:pt x="0" y="504582"/>
                </a:cubicBezTo>
                <a:cubicBezTo>
                  <a:pt x="-69214" y="229782"/>
                  <a:pt x="55529" y="136194"/>
                  <a:pt x="0" y="0"/>
                </a:cubicBezTo>
                <a:close/>
              </a:path>
              <a:path w="2633548" h="2293553" stroke="0" extrusionOk="0">
                <a:moveTo>
                  <a:pt x="0" y="0"/>
                </a:moveTo>
                <a:cubicBezTo>
                  <a:pt x="173367" y="-45546"/>
                  <a:pt x="299798" y="40328"/>
                  <a:pt x="526710" y="0"/>
                </a:cubicBezTo>
                <a:cubicBezTo>
                  <a:pt x="753622" y="-40328"/>
                  <a:pt x="929238" y="60543"/>
                  <a:pt x="1079755" y="0"/>
                </a:cubicBezTo>
                <a:cubicBezTo>
                  <a:pt x="1230273" y="-60543"/>
                  <a:pt x="1333166" y="48341"/>
                  <a:pt x="1527458" y="0"/>
                </a:cubicBezTo>
                <a:cubicBezTo>
                  <a:pt x="1721750" y="-48341"/>
                  <a:pt x="1818462" y="59833"/>
                  <a:pt x="2080503" y="0"/>
                </a:cubicBezTo>
                <a:cubicBezTo>
                  <a:pt x="2342544" y="-59833"/>
                  <a:pt x="2371323" y="23622"/>
                  <a:pt x="2633548" y="0"/>
                </a:cubicBezTo>
                <a:cubicBezTo>
                  <a:pt x="2645017" y="217744"/>
                  <a:pt x="2576641" y="316106"/>
                  <a:pt x="2633548" y="619259"/>
                </a:cubicBezTo>
                <a:cubicBezTo>
                  <a:pt x="2690455" y="922412"/>
                  <a:pt x="2616792" y="968761"/>
                  <a:pt x="2633548" y="1123841"/>
                </a:cubicBezTo>
                <a:cubicBezTo>
                  <a:pt x="2650304" y="1278921"/>
                  <a:pt x="2576115" y="1482853"/>
                  <a:pt x="2633548" y="1720165"/>
                </a:cubicBezTo>
                <a:cubicBezTo>
                  <a:pt x="2690981" y="1957477"/>
                  <a:pt x="2582088" y="2040255"/>
                  <a:pt x="2633548" y="2293553"/>
                </a:cubicBezTo>
                <a:cubicBezTo>
                  <a:pt x="2432012" y="2348152"/>
                  <a:pt x="2309363" y="2259063"/>
                  <a:pt x="2080503" y="2293553"/>
                </a:cubicBezTo>
                <a:cubicBezTo>
                  <a:pt x="1851643" y="2328043"/>
                  <a:pt x="1820090" y="2268771"/>
                  <a:pt x="1606464" y="2293553"/>
                </a:cubicBezTo>
                <a:cubicBezTo>
                  <a:pt x="1392838" y="2318335"/>
                  <a:pt x="1187033" y="2260673"/>
                  <a:pt x="1053419" y="2293553"/>
                </a:cubicBezTo>
                <a:cubicBezTo>
                  <a:pt x="919806" y="2326433"/>
                  <a:pt x="725720" y="2271314"/>
                  <a:pt x="526710" y="2293553"/>
                </a:cubicBezTo>
                <a:cubicBezTo>
                  <a:pt x="327700" y="2315792"/>
                  <a:pt x="130040" y="2255229"/>
                  <a:pt x="0" y="2293553"/>
                </a:cubicBezTo>
                <a:cubicBezTo>
                  <a:pt x="-45401" y="2067988"/>
                  <a:pt x="67831" y="1826951"/>
                  <a:pt x="0" y="1674294"/>
                </a:cubicBezTo>
                <a:cubicBezTo>
                  <a:pt x="-67831" y="1521637"/>
                  <a:pt x="24036" y="1349588"/>
                  <a:pt x="0" y="1077970"/>
                </a:cubicBezTo>
                <a:cubicBezTo>
                  <a:pt x="-24036" y="806352"/>
                  <a:pt x="8083" y="763917"/>
                  <a:pt x="0" y="573388"/>
                </a:cubicBezTo>
                <a:cubicBezTo>
                  <a:pt x="-8083" y="382859"/>
                  <a:pt x="13667" y="243694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79617555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#USS1</a:t>
            </a:r>
            <a:endParaRPr lang="el-GR" sz="1000" dirty="0">
              <a:solidFill>
                <a:schemeClr val="tx1"/>
              </a:solidFill>
            </a:endParaRPr>
          </a:p>
          <a:p>
            <a:pPr algn="ctr"/>
            <a:r>
              <a:rPr lang="en-US" sz="1050" b="1" dirty="0">
                <a:solidFill>
                  <a:schemeClr val="tx1"/>
                </a:solidFill>
              </a:rPr>
              <a:t>US_ID:</a:t>
            </a:r>
            <a:r>
              <a:rPr lang="el-GR" sz="1050" b="1" dirty="0">
                <a:solidFill>
                  <a:schemeClr val="tx1"/>
                </a:solidFill>
              </a:rPr>
              <a:t>1.3.2</a:t>
            </a:r>
          </a:p>
          <a:p>
            <a:r>
              <a:rPr lang="el-GR" sz="1050" b="1" dirty="0">
                <a:solidFill>
                  <a:schemeClr val="tx1"/>
                </a:solidFill>
              </a:rPr>
              <a:t>Περιγραφή: Θέλω να μπορώ να πλοηγηθώ πίσω στη θέση που πάρκαρα το όχημα μου.</a:t>
            </a:r>
          </a:p>
          <a:p>
            <a:r>
              <a:rPr lang="el-GR" sz="1050" b="1" dirty="0">
                <a:solidFill>
                  <a:schemeClr val="tx1"/>
                </a:solidFill>
              </a:rPr>
              <a:t>Ονομα/Ρόλος: </a:t>
            </a:r>
            <a:r>
              <a:rPr lang="en-US" sz="1050" b="1" dirty="0">
                <a:solidFill>
                  <a:schemeClr val="tx1"/>
                </a:solidFill>
              </a:rPr>
              <a:t>Developers</a:t>
            </a:r>
            <a:endParaRPr lang="en-GB" sz="1050" b="1" dirty="0">
              <a:solidFill>
                <a:schemeClr val="tx1"/>
              </a:solidFill>
            </a:endParaRPr>
          </a:p>
          <a:p>
            <a:r>
              <a:rPr lang="el-GR" sz="1050" b="1" dirty="0">
                <a:solidFill>
                  <a:schemeClr val="tx1"/>
                </a:solidFill>
              </a:rPr>
              <a:t>Κριτήριο Ολοκλήρωσης: Με την επιλογή </a:t>
            </a:r>
            <a:r>
              <a:rPr lang="en-US" sz="1050" b="1" dirty="0">
                <a:solidFill>
                  <a:schemeClr val="tx1"/>
                </a:solidFill>
              </a:rPr>
              <a:t>Save car park</a:t>
            </a:r>
            <a:r>
              <a:rPr lang="el-GR" sz="1050" b="1" dirty="0">
                <a:solidFill>
                  <a:schemeClr val="tx1"/>
                </a:solidFill>
              </a:rPr>
              <a:t> ο χρήστης μπορεί να σώσει τη θέση που έχει παρκάρει το όχημα του. Έπειτα με την επιλογή πάνω στη ΄θεση αυτη,  θα εμφανιστεί η διαδρομή προς το όχημα.</a:t>
            </a:r>
          </a:p>
          <a:p>
            <a:r>
              <a:rPr lang="el-GR" sz="1050" b="1" dirty="0" err="1">
                <a:solidFill>
                  <a:schemeClr val="tx1"/>
                </a:solidFill>
              </a:rPr>
              <a:t>Ημ</a:t>
            </a:r>
            <a:r>
              <a:rPr lang="el-GR" sz="1050" b="1" dirty="0">
                <a:solidFill>
                  <a:schemeClr val="tx1"/>
                </a:solidFill>
              </a:rPr>
              <a:t>. Έναρξης: 22/1/2022</a:t>
            </a:r>
          </a:p>
          <a:p>
            <a:r>
              <a:rPr lang="el-GR" sz="1050" b="1" dirty="0" err="1">
                <a:solidFill>
                  <a:schemeClr val="tx1"/>
                </a:solidFill>
              </a:rPr>
              <a:t>Ημ</a:t>
            </a:r>
            <a:r>
              <a:rPr lang="el-GR" sz="1050" b="1" dirty="0">
                <a:solidFill>
                  <a:schemeClr val="tx1"/>
                </a:solidFill>
              </a:rPr>
              <a:t>. Λήξης: 23/1/2022</a:t>
            </a:r>
          </a:p>
        </p:txBody>
      </p:sp>
    </p:spTree>
    <p:extLst>
      <p:ext uri="{BB962C8B-B14F-4D97-AF65-F5344CB8AC3E}">
        <p14:creationId xmlns:p14="http://schemas.microsoft.com/office/powerpoint/2010/main" val="3775010945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Custom 133">
      <a:dk1>
        <a:sysClr val="windowText" lastClr="000000"/>
      </a:dk1>
      <a:lt1>
        <a:sysClr val="window" lastClr="FFFFFF"/>
      </a:lt1>
      <a:dk2>
        <a:srgbClr val="2A2735"/>
      </a:dk2>
      <a:lt2>
        <a:srgbClr val="EEEEEE"/>
      </a:lt2>
      <a:accent1>
        <a:srgbClr val="1EBE9B"/>
      </a:accent1>
      <a:accent2>
        <a:srgbClr val="8F99BB"/>
      </a:accent2>
      <a:accent3>
        <a:srgbClr val="FD8686"/>
      </a:accent3>
      <a:accent4>
        <a:srgbClr val="A3A3C1"/>
      </a:accent4>
      <a:accent5>
        <a:srgbClr val="7162FE"/>
      </a:accent5>
      <a:accent6>
        <a:srgbClr val="E76445"/>
      </a:accent6>
      <a:hlink>
        <a:srgbClr val="EF08F7"/>
      </a:hlink>
      <a:folHlink>
        <a:srgbClr val="8477FE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2895</TotalTime>
  <Words>642</Words>
  <Application>Microsoft Office PowerPoint</Application>
  <PresentationFormat>Widescreen</PresentationFormat>
  <Paragraphs>88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Grandview</vt:lpstr>
      <vt:lpstr>Wingdings</vt:lpstr>
      <vt:lpstr>CosineVTI</vt:lpstr>
      <vt:lpstr>Ανεκτέλεστο Προϊόν Κύκλου Εργασιών  (Sprint Backlog)</vt:lpstr>
      <vt:lpstr>Nα ολοκληρωθεί επιτυχώς το mockup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VASILIKI KARAMPA</dc:creator>
  <cp:lastModifiedBy>Dem D</cp:lastModifiedBy>
  <cp:revision>16</cp:revision>
  <dcterms:created xsi:type="dcterms:W3CDTF">2021-11-22T16:09:36Z</dcterms:created>
  <dcterms:modified xsi:type="dcterms:W3CDTF">2022-02-07T15:12:40Z</dcterms:modified>
</cp:coreProperties>
</file>