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73" r:id="rId11"/>
    <p:sldId id="274" r:id="rId12"/>
    <p:sldId id="268" r:id="rId13"/>
    <p:sldId id="270" r:id="rId14"/>
    <p:sldId id="275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47F45-ED27-47B5-A33E-B9B31A0B6B70}" v="260" dt="2022-02-07T16:54:59.822"/>
    <p1510:client id="{5C4D395A-6312-F7F8-3D91-4964BD088B52}" v="31" dt="2022-02-07T16:44:44.758"/>
    <p1510:client id="{77F71830-F506-4BDC-BCD9-F915FAAC7B6F}" v="367" dt="2022-02-07T17:12:34.809"/>
    <p1510:client id="{9034813E-1558-4847-8DC6-6B7140820FB8}" v="212" dt="2022-02-07T16:48:47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cdcb4b5831559998ade50adad0cdab8affb3328bd8e6a46fd0adb606e635fab1::" providerId="AD" clId="Web-{5C4D395A-6312-F7F8-3D91-4964BD088B52}"/>
    <pc:docChg chg="modSld">
      <pc:chgData name="Guest User" userId="S::urn:spo:anon#cdcb4b5831559998ade50adad0cdab8affb3328bd8e6a46fd0adb606e635fab1::" providerId="AD" clId="Web-{5C4D395A-6312-F7F8-3D91-4964BD088B52}" dt="2022-02-07T16:44:38.321" v="27"/>
      <pc:docMkLst>
        <pc:docMk/>
      </pc:docMkLst>
      <pc:sldChg chg="modSp">
        <pc:chgData name="Guest User" userId="S::urn:spo:anon#cdcb4b5831559998ade50adad0cdab8affb3328bd8e6a46fd0adb606e635fab1::" providerId="AD" clId="Web-{5C4D395A-6312-F7F8-3D91-4964BD088B52}" dt="2022-02-07T16:44:38.321" v="27"/>
        <pc:sldMkLst>
          <pc:docMk/>
          <pc:sldMk cId="663090019" sldId="262"/>
        </pc:sldMkLst>
        <pc:graphicFrameChg chg="mod modGraphic">
          <ac:chgData name="Guest User" userId="S::urn:spo:anon#cdcb4b5831559998ade50adad0cdab8affb3328bd8e6a46fd0adb606e635fab1::" providerId="AD" clId="Web-{5C4D395A-6312-F7F8-3D91-4964BD088B52}" dt="2022-02-07T16:44:38.321" v="27"/>
          <ac:graphicFrameMkLst>
            <pc:docMk/>
            <pc:sldMk cId="663090019" sldId="262"/>
            <ac:graphicFrameMk id="25" creationId="{0E1D6ECE-92BD-4F4C-93E8-77B19D5B9AEB}"/>
          </ac:graphicFrameMkLst>
        </pc:graphicFrameChg>
      </pc:sldChg>
    </pc:docChg>
  </pc:docChgLst>
  <pc:docChgLst>
    <pc:chgData name="ΑΠΟΣΤΟΛΟΣ ΔΕΛΗΣ" userId="S::e15031@unipi.gr::14b1115b-a9c9-4967-922f-404f567db2a1" providerId="AD" clId="Web-{3F247F45-ED27-47B5-A33E-B9B31A0B6B70}"/>
    <pc:docChg chg="modSld">
      <pc:chgData name="ΑΠΟΣΤΟΛΟΣ ΔΕΛΗΣ" userId="S::e15031@unipi.gr::14b1115b-a9c9-4967-922f-404f567db2a1" providerId="AD" clId="Web-{3F247F45-ED27-47B5-A33E-B9B31A0B6B70}" dt="2022-02-07T16:54:59.822" v="240" actId="14100"/>
      <pc:docMkLst>
        <pc:docMk/>
      </pc:docMkLst>
      <pc:sldChg chg="delSp modSp">
        <pc:chgData name="ΑΠΟΣΤΟΛΟΣ ΔΕΛΗΣ" userId="S::e15031@unipi.gr::14b1115b-a9c9-4967-922f-404f567db2a1" providerId="AD" clId="Web-{3F247F45-ED27-47B5-A33E-B9B31A0B6B70}" dt="2022-02-07T16:46:35.824" v="16" actId="20577"/>
        <pc:sldMkLst>
          <pc:docMk/>
          <pc:sldMk cId="472147340" sldId="256"/>
        </pc:sldMkLst>
        <pc:spChg chg="mod">
          <ac:chgData name="ΑΠΟΣΤΟΛΟΣ ΔΕΛΗΣ" userId="S::e15031@unipi.gr::14b1115b-a9c9-4967-922f-404f567db2a1" providerId="AD" clId="Web-{3F247F45-ED27-47B5-A33E-B9B31A0B6B70}" dt="2022-02-07T16:46:35.824" v="16" actId="20577"/>
          <ac:spMkLst>
            <pc:docMk/>
            <pc:sldMk cId="472147340" sldId="256"/>
            <ac:spMk id="3" creationId="{449C8D53-9DD2-40D8-BB69-1B7D50DD1217}"/>
          </ac:spMkLst>
        </pc:spChg>
        <pc:spChg chg="del">
          <ac:chgData name="ΑΠΟΣΤΟΛΟΣ ΔΕΛΗΣ" userId="S::e15031@unipi.gr::14b1115b-a9c9-4967-922f-404f567db2a1" providerId="AD" clId="Web-{3F247F45-ED27-47B5-A33E-B9B31A0B6B70}" dt="2022-02-07T16:45:23.853" v="12"/>
          <ac:spMkLst>
            <pc:docMk/>
            <pc:sldMk cId="472147340" sldId="256"/>
            <ac:spMk id="10" creationId="{F37D5B28-30BC-4B90-950D-53867977768F}"/>
          </ac:spMkLst>
        </pc:spChg>
      </pc:sldChg>
      <pc:sldChg chg="addSp delSp">
        <pc:chgData name="ΑΠΟΣΤΟΛΟΣ ΔΕΛΗΣ" userId="S::e15031@unipi.gr::14b1115b-a9c9-4967-922f-404f567db2a1" providerId="AD" clId="Web-{3F247F45-ED27-47B5-A33E-B9B31A0B6B70}" dt="2022-02-07T16:46:34.886" v="15"/>
        <pc:sldMkLst>
          <pc:docMk/>
          <pc:sldMk cId="2908037298" sldId="257"/>
        </pc:sldMkLst>
        <pc:spChg chg="add del">
          <ac:chgData name="ΑΠΟΣΤΟΛΟΣ ΔΕΛΗΣ" userId="S::e15031@unipi.gr::14b1115b-a9c9-4967-922f-404f567db2a1" providerId="AD" clId="Web-{3F247F45-ED27-47B5-A33E-B9B31A0B6B70}" dt="2022-02-07T16:46:34.886" v="15"/>
          <ac:spMkLst>
            <pc:docMk/>
            <pc:sldMk cId="2908037298" sldId="257"/>
            <ac:spMk id="8" creationId="{84E3C42B-DF09-46FA-9AFE-B5D9F2909CC3}"/>
          </ac:spMkLst>
        </pc:spChg>
      </pc:sldChg>
      <pc:sldChg chg="modSp">
        <pc:chgData name="ΑΠΟΣΤΟΛΟΣ ΔΕΛΗΣ" userId="S::e15031@unipi.gr::14b1115b-a9c9-4967-922f-404f567db2a1" providerId="AD" clId="Web-{3F247F45-ED27-47B5-A33E-B9B31A0B6B70}" dt="2022-02-07T16:47:27.794" v="49" actId="20577"/>
        <pc:sldMkLst>
          <pc:docMk/>
          <pc:sldMk cId="824284744" sldId="259"/>
        </pc:sldMkLst>
        <pc:spChg chg="mod">
          <ac:chgData name="ΑΠΟΣΤΟΛΟΣ ΔΕΛΗΣ" userId="S::e15031@unipi.gr::14b1115b-a9c9-4967-922f-404f567db2a1" providerId="AD" clId="Web-{3F247F45-ED27-47B5-A33E-B9B31A0B6B70}" dt="2022-02-07T16:47:22.356" v="45" actId="20577"/>
          <ac:spMkLst>
            <pc:docMk/>
            <pc:sldMk cId="824284744" sldId="259"/>
            <ac:spMk id="8" creationId="{AB7CCFB2-8EE8-46FC-BFDF-83611408BC2C}"/>
          </ac:spMkLst>
        </pc:spChg>
        <pc:spChg chg="mod">
          <ac:chgData name="ΑΠΟΣΤΟΛΟΣ ΔΕΛΗΣ" userId="S::e15031@unipi.gr::14b1115b-a9c9-4967-922f-404f567db2a1" providerId="AD" clId="Web-{3F247F45-ED27-47B5-A33E-B9B31A0B6B70}" dt="2022-02-07T16:47:27.794" v="49" actId="20577"/>
          <ac:spMkLst>
            <pc:docMk/>
            <pc:sldMk cId="824284744" sldId="259"/>
            <ac:spMk id="24" creationId="{DB3CD423-FDA7-4B7F-912F-D6A83F36A8D9}"/>
          </ac:spMkLst>
        </pc:spChg>
      </pc:sldChg>
      <pc:sldChg chg="modSp">
        <pc:chgData name="ΑΠΟΣΤΟΛΟΣ ΔΕΛΗΣ" userId="S::e15031@unipi.gr::14b1115b-a9c9-4967-922f-404f567db2a1" providerId="AD" clId="Web-{3F247F45-ED27-47B5-A33E-B9B31A0B6B70}" dt="2022-02-07T16:48:05.123" v="129"/>
        <pc:sldMkLst>
          <pc:docMk/>
          <pc:sldMk cId="663090019" sldId="262"/>
        </pc:sldMkLst>
        <pc:graphicFrameChg chg="mod modGraphic">
          <ac:chgData name="ΑΠΟΣΤΟΛΟΣ ΔΕΛΗΣ" userId="S::e15031@unipi.gr::14b1115b-a9c9-4967-922f-404f567db2a1" providerId="AD" clId="Web-{3F247F45-ED27-47B5-A33E-B9B31A0B6B70}" dt="2022-02-07T16:48:05.123" v="129"/>
          <ac:graphicFrameMkLst>
            <pc:docMk/>
            <pc:sldMk cId="663090019" sldId="262"/>
            <ac:graphicFrameMk id="25" creationId="{0E1D6ECE-92BD-4F4C-93E8-77B19D5B9AEB}"/>
          </ac:graphicFrameMkLst>
        </pc:graphicFrameChg>
      </pc:sldChg>
      <pc:sldChg chg="modSp">
        <pc:chgData name="ΑΠΟΣΤΟΛΟΣ ΔΕΛΗΣ" userId="S::e15031@unipi.gr::14b1115b-a9c9-4967-922f-404f567db2a1" providerId="AD" clId="Web-{3F247F45-ED27-47B5-A33E-B9B31A0B6B70}" dt="2022-02-07T16:48:52.484" v="144" actId="20577"/>
        <pc:sldMkLst>
          <pc:docMk/>
          <pc:sldMk cId="1314478736" sldId="263"/>
        </pc:sldMkLst>
        <pc:spChg chg="mod">
          <ac:chgData name="ΑΠΟΣΤΟΛΟΣ ΔΕΛΗΣ" userId="S::e15031@unipi.gr::14b1115b-a9c9-4967-922f-404f567db2a1" providerId="AD" clId="Web-{3F247F45-ED27-47B5-A33E-B9B31A0B6B70}" dt="2022-02-07T16:48:52.484" v="144" actId="20577"/>
          <ac:spMkLst>
            <pc:docMk/>
            <pc:sldMk cId="1314478736" sldId="263"/>
            <ac:spMk id="21" creationId="{1AF7CF55-06A1-46FA-9FB1-498E58191BA4}"/>
          </ac:spMkLst>
        </pc:spChg>
      </pc:sldChg>
      <pc:sldChg chg="modSp">
        <pc:chgData name="ΑΠΟΣΤΟΛΟΣ ΔΕΛΗΣ" userId="S::e15031@unipi.gr::14b1115b-a9c9-4967-922f-404f567db2a1" providerId="AD" clId="Web-{3F247F45-ED27-47B5-A33E-B9B31A0B6B70}" dt="2022-02-07T16:51:51.614" v="207" actId="20577"/>
        <pc:sldMkLst>
          <pc:docMk/>
          <pc:sldMk cId="3201653302" sldId="264"/>
        </pc:sldMkLst>
        <pc:spChg chg="mod">
          <ac:chgData name="ΑΠΟΣΤΟΛΟΣ ΔΕΛΗΣ" userId="S::e15031@unipi.gr::14b1115b-a9c9-4967-922f-404f567db2a1" providerId="AD" clId="Web-{3F247F45-ED27-47B5-A33E-B9B31A0B6B70}" dt="2022-02-07T16:51:51.614" v="207" actId="20577"/>
          <ac:spMkLst>
            <pc:docMk/>
            <pc:sldMk cId="3201653302" sldId="264"/>
            <ac:spMk id="24" creationId="{A2947ADD-B6FD-418F-88CC-9DE863583FDE}"/>
          </ac:spMkLst>
        </pc:spChg>
      </pc:sldChg>
      <pc:sldChg chg="modSp">
        <pc:chgData name="ΑΠΟΣΤΟΛΟΣ ΔΕΛΗΣ" userId="S::e15031@unipi.gr::14b1115b-a9c9-4967-922f-404f567db2a1" providerId="AD" clId="Web-{3F247F45-ED27-47B5-A33E-B9B31A0B6B70}" dt="2022-02-07T16:52:01.645" v="221" actId="20577"/>
        <pc:sldMkLst>
          <pc:docMk/>
          <pc:sldMk cId="1076360881" sldId="265"/>
        </pc:sldMkLst>
        <pc:spChg chg="mod">
          <ac:chgData name="ΑΠΟΣΤΟΛΟΣ ΔΕΛΗΣ" userId="S::e15031@unipi.gr::14b1115b-a9c9-4967-922f-404f567db2a1" providerId="AD" clId="Web-{3F247F45-ED27-47B5-A33E-B9B31A0B6B70}" dt="2022-02-07T16:52:01.645" v="221" actId="20577"/>
          <ac:spMkLst>
            <pc:docMk/>
            <pc:sldMk cId="1076360881" sldId="265"/>
            <ac:spMk id="24" creationId="{77A1ACC5-734B-4269-9408-7F603996EDA4}"/>
          </ac:spMkLst>
        </pc:spChg>
      </pc:sldChg>
      <pc:sldChg chg="addSp delSp modSp">
        <pc:chgData name="ΑΠΟΣΤΟΛΟΣ ΔΕΛΗΣ" userId="S::e15031@unipi.gr::14b1115b-a9c9-4967-922f-404f567db2a1" providerId="AD" clId="Web-{3F247F45-ED27-47B5-A33E-B9B31A0B6B70}" dt="2022-02-07T16:54:59.822" v="240" actId="14100"/>
        <pc:sldMkLst>
          <pc:docMk/>
          <pc:sldMk cId="3606724121" sldId="266"/>
        </pc:sldMkLst>
        <pc:spChg chg="del">
          <ac:chgData name="ΑΠΟΣΤΟΛΟΣ ΔΕΛΗΣ" userId="S::e15031@unipi.gr::14b1115b-a9c9-4967-922f-404f567db2a1" providerId="AD" clId="Web-{3F247F45-ED27-47B5-A33E-B9B31A0B6B70}" dt="2022-02-07T16:54:46.775" v="234"/>
          <ac:spMkLst>
            <pc:docMk/>
            <pc:sldMk cId="3606724121" sldId="266"/>
            <ac:spMk id="21" creationId="{165C5BAC-B380-4AB6-8C08-DAE9818D4DAA}"/>
          </ac:spMkLst>
        </pc:spChg>
        <pc:picChg chg="add del mod">
          <ac:chgData name="ΑΠΟΣΤΟΛΟΣ ΔΕΛΗΣ" userId="S::e15031@unipi.gr::14b1115b-a9c9-4967-922f-404f567db2a1" providerId="AD" clId="Web-{3F247F45-ED27-47B5-A33E-B9B31A0B6B70}" dt="2022-02-07T16:54:08.164" v="225"/>
          <ac:picMkLst>
            <pc:docMk/>
            <pc:sldMk cId="3606724121" sldId="266"/>
            <ac:picMk id="2" creationId="{D23E32F8-73DC-4F60-86F2-23A9C177589D}"/>
          </ac:picMkLst>
        </pc:picChg>
        <pc:picChg chg="add mod">
          <ac:chgData name="ΑΠΟΣΤΟΛΟΣ ΔΕΛΗΣ" userId="S::e15031@unipi.gr::14b1115b-a9c9-4967-922f-404f567db2a1" providerId="AD" clId="Web-{3F247F45-ED27-47B5-A33E-B9B31A0B6B70}" dt="2022-02-07T16:54:59.822" v="240" actId="14100"/>
          <ac:picMkLst>
            <pc:docMk/>
            <pc:sldMk cId="3606724121" sldId="266"/>
            <ac:picMk id="3" creationId="{6CD8FDEF-A4CB-4E2E-A428-74F4C23EB33E}"/>
          </ac:picMkLst>
        </pc:picChg>
      </pc:sldChg>
    </pc:docChg>
  </pc:docChgLst>
  <pc:docChgLst>
    <pc:chgData name="ΑΠΟΣΤΟΛΟΣ ΔΕΛΗΣ" userId="S::e15031@unipi.gr::14b1115b-a9c9-4967-922f-404f567db2a1" providerId="AD" clId="Web-{77F71830-F506-4BDC-BCD9-F915FAAC7B6F}"/>
    <pc:docChg chg="addSld modSld sldOrd">
      <pc:chgData name="ΑΠΟΣΤΟΛΟΣ ΔΕΛΗΣ" userId="S::e15031@unipi.gr::14b1115b-a9c9-4967-922f-404f567db2a1" providerId="AD" clId="Web-{77F71830-F506-4BDC-BCD9-F915FAAC7B6F}" dt="2022-02-07T17:12:34.809" v="340" actId="20577"/>
      <pc:docMkLst>
        <pc:docMk/>
      </pc:docMkLst>
      <pc:sldChg chg="modSp">
        <pc:chgData name="ΑΠΟΣΤΟΛΟΣ ΔΕΛΗΣ" userId="S::e15031@unipi.gr::14b1115b-a9c9-4967-922f-404f567db2a1" providerId="AD" clId="Web-{77F71830-F506-4BDC-BCD9-F915FAAC7B6F}" dt="2022-02-07T17:09:03.180" v="189" actId="20577"/>
        <pc:sldMkLst>
          <pc:docMk/>
          <pc:sldMk cId="1314478736" sldId="263"/>
        </pc:sldMkLst>
        <pc:spChg chg="mod">
          <ac:chgData name="ΑΠΟΣΤΟΛΟΣ ΔΕΛΗΣ" userId="S::e15031@unipi.gr::14b1115b-a9c9-4967-922f-404f567db2a1" providerId="AD" clId="Web-{77F71830-F506-4BDC-BCD9-F915FAAC7B6F}" dt="2022-02-07T17:09:03.180" v="189" actId="20577"/>
          <ac:spMkLst>
            <pc:docMk/>
            <pc:sldMk cId="1314478736" sldId="263"/>
            <ac:spMk id="21" creationId="{1AF7CF55-06A1-46FA-9FB1-498E58191BA4}"/>
          </ac:spMkLst>
        </pc:spChg>
      </pc:sldChg>
      <pc:sldChg chg="addSp delSp modSp">
        <pc:chgData name="ΑΠΟΣΤΟΛΟΣ ΔΕΛΗΣ" userId="S::e15031@unipi.gr::14b1115b-a9c9-4967-922f-404f567db2a1" providerId="AD" clId="Web-{77F71830-F506-4BDC-BCD9-F915FAAC7B6F}" dt="2022-02-07T17:00:09.027" v="30" actId="14100"/>
        <pc:sldMkLst>
          <pc:docMk/>
          <pc:sldMk cId="947251209" sldId="267"/>
        </pc:sldMkLst>
        <pc:spChg chg="del">
          <ac:chgData name="ΑΠΟΣΤΟΛΟΣ ΔΕΛΗΣ" userId="S::e15031@unipi.gr::14b1115b-a9c9-4967-922f-404f567db2a1" providerId="AD" clId="Web-{77F71830-F506-4BDC-BCD9-F915FAAC7B6F}" dt="2022-02-07T16:57:53.024" v="4"/>
          <ac:spMkLst>
            <pc:docMk/>
            <pc:sldMk cId="947251209" sldId="267"/>
            <ac:spMk id="25" creationId="{6D06F5A9-DC87-45C0-80FA-7F1852488B8B}"/>
          </ac:spMkLst>
        </pc:spChg>
        <pc:picChg chg="add mod">
          <ac:chgData name="ΑΠΟΣΤΟΛΟΣ ΔΕΛΗΣ" userId="S::e15031@unipi.gr::14b1115b-a9c9-4967-922f-404f567db2a1" providerId="AD" clId="Web-{77F71830-F506-4BDC-BCD9-F915FAAC7B6F}" dt="2022-02-07T16:57:54.337" v="5" actId="1076"/>
          <ac:picMkLst>
            <pc:docMk/>
            <pc:sldMk cId="947251209" sldId="267"/>
            <ac:picMk id="2" creationId="{968AA3B9-3939-4A99-BBB6-E69BF7EA905D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6:58:26.072" v="10" actId="14100"/>
          <ac:picMkLst>
            <pc:docMk/>
            <pc:sldMk cId="947251209" sldId="267"/>
            <ac:picMk id="3" creationId="{23F9DF5E-DED2-426A-AA12-26B0B206BB5F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6:58:54.244" v="15" actId="14100"/>
          <ac:picMkLst>
            <pc:docMk/>
            <pc:sldMk cId="947251209" sldId="267"/>
            <ac:picMk id="4" creationId="{51932FBC-DB0C-466A-8AD1-4C28DDB26706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6:59:29.308" v="21" actId="14100"/>
          <ac:picMkLst>
            <pc:docMk/>
            <pc:sldMk cId="947251209" sldId="267"/>
            <ac:picMk id="5" creationId="{C9D1FD70-0A79-4EE0-BF43-FBF667DF8A5C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6:59:48.621" v="25" actId="14100"/>
          <ac:picMkLst>
            <pc:docMk/>
            <pc:sldMk cId="947251209" sldId="267"/>
            <ac:picMk id="7" creationId="{AE42D296-9427-46C4-8EA1-41ACC3EDB0A9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0:09.027" v="30" actId="14100"/>
          <ac:picMkLst>
            <pc:docMk/>
            <pc:sldMk cId="947251209" sldId="267"/>
            <ac:picMk id="8" creationId="{CE6F5FDF-FEBF-476C-938B-C9387EB63513}"/>
          </ac:picMkLst>
        </pc:picChg>
      </pc:sldChg>
      <pc:sldChg chg="modSp">
        <pc:chgData name="ΑΠΟΣΤΟΛΟΣ ΔΕΛΗΣ" userId="S::e15031@unipi.gr::14b1115b-a9c9-4967-922f-404f567db2a1" providerId="AD" clId="Web-{77F71830-F506-4BDC-BCD9-F915FAAC7B6F}" dt="2022-02-07T17:12:24.043" v="338" actId="20577"/>
        <pc:sldMkLst>
          <pc:docMk/>
          <pc:sldMk cId="1886881624" sldId="268"/>
        </pc:sldMkLst>
        <pc:spChg chg="mod">
          <ac:chgData name="ΑΠΟΣΤΟΛΟΣ ΔΕΛΗΣ" userId="S::e15031@unipi.gr::14b1115b-a9c9-4967-922f-404f567db2a1" providerId="AD" clId="Web-{77F71830-F506-4BDC-BCD9-F915FAAC7B6F}" dt="2022-02-07T17:12:24.043" v="338" actId="20577"/>
          <ac:spMkLst>
            <pc:docMk/>
            <pc:sldMk cId="1886881624" sldId="268"/>
            <ac:spMk id="24" creationId="{77A1ACC5-734B-4269-9408-7F603996EDA4}"/>
          </ac:spMkLst>
        </pc:spChg>
      </pc:sldChg>
      <pc:sldChg chg="modSp">
        <pc:chgData name="ΑΠΟΣΤΟΛΟΣ ΔΕΛΗΣ" userId="S::e15031@unipi.gr::14b1115b-a9c9-4967-922f-404f567db2a1" providerId="AD" clId="Web-{77F71830-F506-4BDC-BCD9-F915FAAC7B6F}" dt="2022-02-07T17:12:34.809" v="340" actId="20577"/>
        <pc:sldMkLst>
          <pc:docMk/>
          <pc:sldMk cId="3631569631" sldId="269"/>
        </pc:sldMkLst>
        <pc:spChg chg="mod">
          <ac:chgData name="ΑΠΟΣΤΟΛΟΣ ΔΕΛΗΣ" userId="S::e15031@unipi.gr::14b1115b-a9c9-4967-922f-404f567db2a1" providerId="AD" clId="Web-{77F71830-F506-4BDC-BCD9-F915FAAC7B6F}" dt="2022-02-07T17:12:34.809" v="340" actId="20577"/>
          <ac:spMkLst>
            <pc:docMk/>
            <pc:sldMk cId="3631569631" sldId="269"/>
            <ac:spMk id="24" creationId="{77A1ACC5-734B-4269-9408-7F603996EDA4}"/>
          </ac:spMkLst>
        </pc:spChg>
      </pc:sldChg>
      <pc:sldChg chg="addSp delSp modSp">
        <pc:chgData name="ΑΠΟΣΤΟΛΟΣ ΔΕΛΗΣ" userId="S::e15031@unipi.gr::14b1115b-a9c9-4967-922f-404f567db2a1" providerId="AD" clId="Web-{77F71830-F506-4BDC-BCD9-F915FAAC7B6F}" dt="2022-02-07T17:06:48.302" v="122" actId="1076"/>
        <pc:sldMkLst>
          <pc:docMk/>
          <pc:sldMk cId="1923254367" sldId="270"/>
        </pc:sldMkLst>
        <pc:spChg chg="add del mod">
          <ac:chgData name="ΑΠΟΣΤΟΛΟΣ ΔΕΛΗΣ" userId="S::e15031@unipi.gr::14b1115b-a9c9-4967-922f-404f567db2a1" providerId="AD" clId="Web-{77F71830-F506-4BDC-BCD9-F915FAAC7B6F}" dt="2022-02-07T17:06:44.145" v="120"/>
          <ac:spMkLst>
            <pc:docMk/>
            <pc:sldMk cId="1923254367" sldId="270"/>
            <ac:spMk id="8" creationId="{20626D4C-38CD-4C6B-963D-06E023F6A685}"/>
          </ac:spMkLst>
        </pc:spChg>
        <pc:spChg chg="add del mod">
          <ac:chgData name="ΑΠΟΣΤΟΛΟΣ ΔΕΛΗΣ" userId="S::e15031@unipi.gr::14b1115b-a9c9-4967-922f-404f567db2a1" providerId="AD" clId="Web-{77F71830-F506-4BDC-BCD9-F915FAAC7B6F}" dt="2022-02-07T17:06:39.802" v="118"/>
          <ac:spMkLst>
            <pc:docMk/>
            <pc:sldMk cId="1923254367" sldId="270"/>
            <ac:spMk id="10" creationId="{CEE63494-4571-4BBD-8BF4-50C56D9F98E7}"/>
          </ac:spMkLst>
        </pc:spChg>
        <pc:spChg chg="del">
          <ac:chgData name="ΑΠΟΣΤΟΛΟΣ ΔΕΛΗΣ" userId="S::e15031@unipi.gr::14b1115b-a9c9-4967-922f-404f567db2a1" providerId="AD" clId="Web-{77F71830-F506-4BDC-BCD9-F915FAAC7B6F}" dt="2022-02-07T17:05:17.659" v="98"/>
          <ac:spMkLst>
            <pc:docMk/>
            <pc:sldMk cId="1923254367" sldId="270"/>
            <ac:spMk id="26" creationId="{53EE18DE-9392-4D98-BC9E-990B18D857AF}"/>
          </ac:spMkLst>
        </pc:spChg>
        <pc:picChg chg="add mod">
          <ac:chgData name="ΑΠΟΣΤΟΛΟΣ ΔΕΛΗΣ" userId="S::e15031@unipi.gr::14b1115b-a9c9-4967-922f-404f567db2a1" providerId="AD" clId="Web-{77F71830-F506-4BDC-BCD9-F915FAAC7B6F}" dt="2022-02-07T17:05:21.034" v="99" actId="1076"/>
          <ac:picMkLst>
            <pc:docMk/>
            <pc:sldMk cId="1923254367" sldId="270"/>
            <ac:picMk id="2" creationId="{8AD0AF51-0777-49B6-9D68-33E77D7D42F3}"/>
          </ac:picMkLst>
        </pc:picChg>
        <pc:picChg chg="add del mod">
          <ac:chgData name="ΑΠΟΣΤΟΛΟΣ ΔΕΛΗΣ" userId="S::e15031@unipi.gr::14b1115b-a9c9-4967-922f-404f567db2a1" providerId="AD" clId="Web-{77F71830-F506-4BDC-BCD9-F915FAAC7B6F}" dt="2022-02-07T17:05:33.566" v="101"/>
          <ac:picMkLst>
            <pc:docMk/>
            <pc:sldMk cId="1923254367" sldId="270"/>
            <ac:picMk id="3" creationId="{F3A54377-E522-43B0-89AD-7CF37C6A0E77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5:41.722" v="103" actId="1076"/>
          <ac:picMkLst>
            <pc:docMk/>
            <pc:sldMk cId="1923254367" sldId="270"/>
            <ac:picMk id="4" creationId="{725B6A3C-0602-4E96-802F-3EDBF412D525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5:51.207" v="105" actId="1076"/>
          <ac:picMkLst>
            <pc:docMk/>
            <pc:sldMk cId="1923254367" sldId="270"/>
            <ac:picMk id="5" creationId="{56C075B8-EF50-4FD4-8CA5-61DF3ED3134C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6:04.441" v="108" actId="14100"/>
          <ac:picMkLst>
            <pc:docMk/>
            <pc:sldMk cId="1923254367" sldId="270"/>
            <ac:picMk id="7" creationId="{658D1706-62B8-409A-80A2-3F02DAD68A61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6:23.582" v="113" actId="1076"/>
          <ac:picMkLst>
            <pc:docMk/>
            <pc:sldMk cId="1923254367" sldId="270"/>
            <ac:picMk id="9" creationId="{4EF8D222-8EF0-4FBB-A046-F8759FDAC082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6:48.302" v="122" actId="1076"/>
          <ac:picMkLst>
            <pc:docMk/>
            <pc:sldMk cId="1923254367" sldId="270"/>
            <ac:picMk id="11" creationId="{32824372-5136-4324-B3A7-9938D2419665}"/>
          </ac:picMkLst>
        </pc:picChg>
      </pc:sldChg>
      <pc:sldChg chg="modSp">
        <pc:chgData name="ΑΠΟΣΤΟΛΟΣ ΔΕΛΗΣ" userId="S::e15031@unipi.gr::14b1115b-a9c9-4967-922f-404f567db2a1" providerId="AD" clId="Web-{77F71830-F506-4BDC-BCD9-F915FAAC7B6F}" dt="2022-02-07T17:11:21.198" v="288" actId="20577"/>
        <pc:sldMkLst>
          <pc:docMk/>
          <pc:sldMk cId="1766726101" sldId="271"/>
        </pc:sldMkLst>
        <pc:spChg chg="mod">
          <ac:chgData name="ΑΠΟΣΤΟΛΟΣ ΔΕΛΗΣ" userId="S::e15031@unipi.gr::14b1115b-a9c9-4967-922f-404f567db2a1" providerId="AD" clId="Web-{77F71830-F506-4BDC-BCD9-F915FAAC7B6F}" dt="2022-02-07T17:11:21.198" v="288" actId="20577"/>
          <ac:spMkLst>
            <pc:docMk/>
            <pc:sldMk cId="1766726101" sldId="271"/>
            <ac:spMk id="24" creationId="{77A1ACC5-734B-4269-9408-7F603996EDA4}"/>
          </ac:spMkLst>
        </pc:spChg>
      </pc:sldChg>
      <pc:sldChg chg="addSp delSp modSp add ord replId">
        <pc:chgData name="ΑΠΟΣΤΟΛΟΣ ΔΕΛΗΣ" userId="S::e15031@unipi.gr::14b1115b-a9c9-4967-922f-404f567db2a1" providerId="AD" clId="Web-{77F71830-F506-4BDC-BCD9-F915FAAC7B6F}" dt="2022-02-07T17:02:04.092" v="71" actId="14100"/>
        <pc:sldMkLst>
          <pc:docMk/>
          <pc:sldMk cId="2088595092" sldId="273"/>
        </pc:sldMkLst>
        <pc:picChg chg="del">
          <ac:chgData name="ΑΠΟΣΤΟΛΟΣ ΔΕΛΗΣ" userId="S::e15031@unipi.gr::14b1115b-a9c9-4967-922f-404f567db2a1" providerId="AD" clId="Web-{77F71830-F506-4BDC-BCD9-F915FAAC7B6F}" dt="2022-02-07T17:00:21.387" v="33"/>
          <ac:picMkLst>
            <pc:docMk/>
            <pc:sldMk cId="2088595092" sldId="273"/>
            <ac:picMk id="2" creationId="{968AA3B9-3939-4A99-BBB6-E69BF7EA905D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0:22.512" v="34"/>
          <ac:picMkLst>
            <pc:docMk/>
            <pc:sldMk cId="2088595092" sldId="273"/>
            <ac:picMk id="3" creationId="{23F9DF5E-DED2-426A-AA12-26B0B206BB5F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0:23.512" v="35"/>
          <ac:picMkLst>
            <pc:docMk/>
            <pc:sldMk cId="2088595092" sldId="273"/>
            <ac:picMk id="4" creationId="{51932FBC-DB0C-466A-8AD1-4C28DDB26706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0:24.887" v="36"/>
          <ac:picMkLst>
            <pc:docMk/>
            <pc:sldMk cId="2088595092" sldId="273"/>
            <ac:picMk id="5" creationId="{C9D1FD70-0A79-4EE0-BF43-FBF667DF8A5C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0:27.168" v="37"/>
          <ac:picMkLst>
            <pc:docMk/>
            <pc:sldMk cId="2088595092" sldId="273"/>
            <ac:picMk id="7" creationId="{AE42D296-9427-46C4-8EA1-41ACC3EDB0A9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0:28.028" v="38"/>
          <ac:picMkLst>
            <pc:docMk/>
            <pc:sldMk cId="2088595092" sldId="273"/>
            <ac:picMk id="8" creationId="{CE6F5FDF-FEBF-476C-938B-C9387EB63513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0:39.309" v="44" actId="14100"/>
          <ac:picMkLst>
            <pc:docMk/>
            <pc:sldMk cId="2088595092" sldId="273"/>
            <ac:picMk id="9" creationId="{7B3B6260-AC0C-446F-B77D-28AAF3510CC5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0:56.122" v="50" actId="1076"/>
          <ac:picMkLst>
            <pc:docMk/>
            <pc:sldMk cId="2088595092" sldId="273"/>
            <ac:picMk id="10" creationId="{6B650957-A6D7-4D29-84F6-AB6D651102A7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1:09.732" v="55" actId="14100"/>
          <ac:picMkLst>
            <pc:docMk/>
            <pc:sldMk cId="2088595092" sldId="273"/>
            <ac:picMk id="11" creationId="{274523EF-644E-4248-B0D7-93ACEB57792C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1:38.045" v="66" actId="1076"/>
          <ac:picMkLst>
            <pc:docMk/>
            <pc:sldMk cId="2088595092" sldId="273"/>
            <ac:picMk id="21" creationId="{FD5E496C-4690-4D96-89F9-E928FCC657F7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2:04.092" v="71" actId="14100"/>
          <ac:picMkLst>
            <pc:docMk/>
            <pc:sldMk cId="2088595092" sldId="273"/>
            <ac:picMk id="24" creationId="{C672BD36-A733-4C97-92BB-0F71EBC894A3}"/>
          </ac:picMkLst>
        </pc:picChg>
      </pc:sldChg>
      <pc:sldChg chg="addSp delSp modSp add ord replId">
        <pc:chgData name="ΑΠΟΣΤΟΛΟΣ ΔΕΛΗΣ" userId="S::e15031@unipi.gr::14b1115b-a9c9-4967-922f-404f567db2a1" providerId="AD" clId="Web-{77F71830-F506-4BDC-BCD9-F915FAAC7B6F}" dt="2022-02-07T17:03:48.923" v="96" actId="1076"/>
        <pc:sldMkLst>
          <pc:docMk/>
          <pc:sldMk cId="1387969409" sldId="274"/>
        </pc:sldMkLst>
        <pc:picChg chg="add mod">
          <ac:chgData name="ΑΠΟΣΤΟΛΟΣ ΔΕΛΗΣ" userId="S::e15031@unipi.gr::14b1115b-a9c9-4967-922f-404f567db2a1" providerId="AD" clId="Web-{77F71830-F506-4BDC-BCD9-F915FAAC7B6F}" dt="2022-02-07T17:03:45.673" v="93" actId="1076"/>
          <ac:picMkLst>
            <pc:docMk/>
            <pc:sldMk cId="1387969409" sldId="274"/>
            <ac:picMk id="2" creationId="{217656F9-D974-49FB-A31E-80D62C93A69B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3:46.907" v="94" actId="1076"/>
          <ac:picMkLst>
            <pc:docMk/>
            <pc:sldMk cId="1387969409" sldId="274"/>
            <ac:picMk id="3" creationId="{8A23CBFD-2935-4D8B-9F79-286C09101187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3:47.876" v="95" actId="1076"/>
          <ac:picMkLst>
            <pc:docMk/>
            <pc:sldMk cId="1387969409" sldId="274"/>
            <ac:picMk id="4" creationId="{B8D64315-0186-4996-B428-972FE0DA7943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3:48.923" v="96" actId="1076"/>
          <ac:picMkLst>
            <pc:docMk/>
            <pc:sldMk cId="1387969409" sldId="274"/>
            <ac:picMk id="5" creationId="{CAFFEA12-AA1E-4A66-8A79-B7E7218FC5BB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2:18.452" v="74"/>
          <ac:picMkLst>
            <pc:docMk/>
            <pc:sldMk cId="1387969409" sldId="274"/>
            <ac:picMk id="9" creationId="{7B3B6260-AC0C-446F-B77D-28AAF3510CC5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2:19.686" v="75"/>
          <ac:picMkLst>
            <pc:docMk/>
            <pc:sldMk cId="1387969409" sldId="274"/>
            <ac:picMk id="10" creationId="{6B650957-A6D7-4D29-84F6-AB6D651102A7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2:20.999" v="76"/>
          <ac:picMkLst>
            <pc:docMk/>
            <pc:sldMk cId="1387969409" sldId="274"/>
            <ac:picMk id="11" creationId="{274523EF-644E-4248-B0D7-93ACEB57792C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2:21.952" v="77"/>
          <ac:picMkLst>
            <pc:docMk/>
            <pc:sldMk cId="1387969409" sldId="274"/>
            <ac:picMk id="21" creationId="{FD5E496C-4690-4D96-89F9-E928FCC657F7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2:23.999" v="78"/>
          <ac:picMkLst>
            <pc:docMk/>
            <pc:sldMk cId="1387969409" sldId="274"/>
            <ac:picMk id="24" creationId="{C672BD36-A733-4C97-92BB-0F71EBC894A3}"/>
          </ac:picMkLst>
        </pc:picChg>
      </pc:sldChg>
      <pc:sldChg chg="addSp delSp modSp add ord replId">
        <pc:chgData name="ΑΠΟΣΤΟΛΟΣ ΔΕΛΗΣ" userId="S::e15031@unipi.gr::14b1115b-a9c9-4967-922f-404f567db2a1" providerId="AD" clId="Web-{77F71830-F506-4BDC-BCD9-F915FAAC7B6F}" dt="2022-02-07T17:07:52.850" v="144" actId="1076"/>
        <pc:sldMkLst>
          <pc:docMk/>
          <pc:sldMk cId="3629912082" sldId="275"/>
        </pc:sldMkLst>
        <pc:spChg chg="add del">
          <ac:chgData name="ΑΠΟΣΤΟΛΟΣ ΔΕΛΗΣ" userId="S::e15031@unipi.gr::14b1115b-a9c9-4967-922f-404f567db2a1" providerId="AD" clId="Web-{77F71830-F506-4BDC-BCD9-F915FAAC7B6F}" dt="2022-02-07T17:07:24.787" v="134"/>
          <ac:spMkLst>
            <pc:docMk/>
            <pc:sldMk cId="3629912082" sldId="275"/>
            <ac:spMk id="3" creationId="{C254F0E0-82AC-4BB4-8B52-FD133CB69E07}"/>
          </ac:spMkLst>
        </pc:spChg>
        <pc:spChg chg="add">
          <ac:chgData name="ΑΠΟΣΤΟΛΟΣ ΔΕΛΗΣ" userId="S::e15031@unipi.gr::14b1115b-a9c9-4967-922f-404f567db2a1" providerId="AD" clId="Web-{77F71830-F506-4BDC-BCD9-F915FAAC7B6F}" dt="2022-02-07T17:07:47.975" v="140"/>
          <ac:spMkLst>
            <pc:docMk/>
            <pc:sldMk cId="3629912082" sldId="275"/>
            <ac:spMk id="24" creationId="{C57E21E4-C9D1-4273-AF62-2ACFDD68B02F}"/>
          </ac:spMkLst>
        </pc:spChg>
        <pc:picChg chg="del">
          <ac:chgData name="ΑΠΟΣΤΟΛΟΣ ΔΕΛΗΣ" userId="S::e15031@unipi.gr::14b1115b-a9c9-4967-922f-404f567db2a1" providerId="AD" clId="Web-{77F71830-F506-4BDC-BCD9-F915FAAC7B6F}" dt="2022-02-07T17:07:10.677" v="125"/>
          <ac:picMkLst>
            <pc:docMk/>
            <pc:sldMk cId="3629912082" sldId="275"/>
            <ac:picMk id="2" creationId="{8AD0AF51-0777-49B6-9D68-33E77D7D42F3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7:11.740" v="126"/>
          <ac:picMkLst>
            <pc:docMk/>
            <pc:sldMk cId="3629912082" sldId="275"/>
            <ac:picMk id="4" creationId="{725B6A3C-0602-4E96-802F-3EDBF412D525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7:12.615" v="127"/>
          <ac:picMkLst>
            <pc:docMk/>
            <pc:sldMk cId="3629912082" sldId="275"/>
            <ac:picMk id="5" creationId="{56C075B8-EF50-4FD4-8CA5-61DF3ED3134C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7:16.412" v="130"/>
          <ac:picMkLst>
            <pc:docMk/>
            <pc:sldMk cId="3629912082" sldId="275"/>
            <ac:picMk id="7" creationId="{658D1706-62B8-409A-80A2-3F02DAD68A61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7:26.115" v="135" actId="1076"/>
          <ac:picMkLst>
            <pc:docMk/>
            <pc:sldMk cId="3629912082" sldId="275"/>
            <ac:picMk id="8" creationId="{079FD376-D3CF-443F-B4E2-84F28F451B96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7:14.599" v="129"/>
          <ac:picMkLst>
            <pc:docMk/>
            <pc:sldMk cId="3629912082" sldId="275"/>
            <ac:picMk id="9" creationId="{4EF8D222-8EF0-4FBB-A046-F8759FDAC082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7:35.381" v="137" actId="1076"/>
          <ac:picMkLst>
            <pc:docMk/>
            <pc:sldMk cId="3629912082" sldId="275"/>
            <ac:picMk id="10" creationId="{50E5761C-D1F4-4FBF-8E61-4C5925AE757D}"/>
          </ac:picMkLst>
        </pc:picChg>
        <pc:picChg chg="del">
          <ac:chgData name="ΑΠΟΣΤΟΛΟΣ ΔΕΛΗΣ" userId="S::e15031@unipi.gr::14b1115b-a9c9-4967-922f-404f567db2a1" providerId="AD" clId="Web-{77F71830-F506-4BDC-BCD9-F915FAAC7B6F}" dt="2022-02-07T17:07:13.505" v="128"/>
          <ac:picMkLst>
            <pc:docMk/>
            <pc:sldMk cId="3629912082" sldId="275"/>
            <ac:picMk id="11" creationId="{32824372-5136-4324-B3A7-9938D2419665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7:43.459" v="139" actId="1076"/>
          <ac:picMkLst>
            <pc:docMk/>
            <pc:sldMk cId="3629912082" sldId="275"/>
            <ac:picMk id="21" creationId="{4171C541-0962-48DD-AD07-2422B911136F}"/>
          </ac:picMkLst>
        </pc:picChg>
        <pc:picChg chg="add mod">
          <ac:chgData name="ΑΠΟΣΤΟΛΟΣ ΔΕΛΗΣ" userId="S::e15031@unipi.gr::14b1115b-a9c9-4967-922f-404f567db2a1" providerId="AD" clId="Web-{77F71830-F506-4BDC-BCD9-F915FAAC7B6F}" dt="2022-02-07T17:07:52.850" v="144" actId="1076"/>
          <ac:picMkLst>
            <pc:docMk/>
            <pc:sldMk cId="3629912082" sldId="275"/>
            <ac:picMk id="25" creationId="{3CB96480-0E1A-4F37-92BA-5592DFF2533C}"/>
          </ac:picMkLst>
        </pc:picChg>
      </pc:sldChg>
    </pc:docChg>
  </pc:docChgLst>
  <pc:docChgLst>
    <pc:chgData name="ALEXANDRA POPOTONASIOU" userId="S::e18136@unipi.gr::ceaf89be-1ca0-4fad-b9fb-47f16830a30a" providerId="AD" clId="Web-{9034813E-1558-4847-8DC6-6B7140820FB8}"/>
    <pc:docChg chg="modSld">
      <pc:chgData name="ALEXANDRA POPOTONASIOU" userId="S::e18136@unipi.gr::ceaf89be-1ca0-4fad-b9fb-47f16830a30a" providerId="AD" clId="Web-{9034813E-1558-4847-8DC6-6B7140820FB8}" dt="2022-02-07T16:48:44.135" v="195"/>
      <pc:docMkLst>
        <pc:docMk/>
      </pc:docMkLst>
      <pc:sldChg chg="modSp">
        <pc:chgData name="ALEXANDRA POPOTONASIOU" userId="S::e18136@unipi.gr::ceaf89be-1ca0-4fad-b9fb-47f16830a30a" providerId="AD" clId="Web-{9034813E-1558-4847-8DC6-6B7140820FB8}" dt="2022-02-07T16:48:44.135" v="195"/>
        <pc:sldMkLst>
          <pc:docMk/>
          <pc:sldMk cId="663090019" sldId="262"/>
        </pc:sldMkLst>
        <pc:graphicFrameChg chg="mod modGraphic">
          <ac:chgData name="ALEXANDRA POPOTONASIOU" userId="S::e18136@unipi.gr::ceaf89be-1ca0-4fad-b9fb-47f16830a30a" providerId="AD" clId="Web-{9034813E-1558-4847-8DC6-6B7140820FB8}" dt="2022-02-07T16:48:44.135" v="195"/>
          <ac:graphicFrameMkLst>
            <pc:docMk/>
            <pc:sldMk cId="663090019" sldId="262"/>
            <ac:graphicFrameMk id="25" creationId="{0E1D6ECE-92BD-4F4C-93E8-77B19D5B9AE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283AC9-C53E-4FCC-889F-3DFE295E7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EB53AB-9B14-43F0-A113-C5530B371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5FD5290-520E-40AE-B1CD-B8F4C808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C80E897-FD58-49BF-8711-A88C7325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E40BDAA-1F38-43D9-83E6-A9EE107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D27D8D-55A8-4842-9C55-8ECD4F74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A8BD629-A86B-4BD0-853E-286AC0F5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DE1D803-2891-4040-8846-F66028DF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127902D-FAB8-4145-B50E-C41112FA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4B01C19-3573-4453-9C3E-269E202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3C504CE-7D6A-4A96-A7B9-073782892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F1F58E3-E4B8-4C36-82BF-6E3325FD6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5B8189-4F01-40FC-ADE2-AAC72C6B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431E96-6820-4E71-9E62-E89E00FE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496F81F-2429-492A-9102-8BC3D946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0429D9-2447-47F4-8EB2-8E4CCA5E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D397DE4-B4A2-44F1-8BAC-21310EBF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5791BA4-A21E-4D66-A441-2AF9CF8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2E9A1F0-2E34-494A-B673-E2752C04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2DC373-37C8-4CEB-B7BB-72A50DDE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3C2800-2932-4E7E-B5ED-0F158F71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1C9A065-7258-44DE-A11D-D49A933A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CFE2C01-DD07-47D4-8035-97F3383D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2B5B39C-D488-4CE1-8609-58109AF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E3C9FBD-70ED-43A1-957B-62BB4527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C5777E-DBEA-40B4-9C57-3C187E18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948F5F8-C5A2-44E3-A1CE-CD7D997C4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859BB4A-3898-466A-98D7-F219A129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A17A8A7-CA01-4BF1-B2A8-9F2A3C68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55FA0A1-91FB-47B3-BB7D-B56DFF76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B641C4A-FAD1-465E-AAE2-BDA0A86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1DE36D-64E6-4DA9-8A61-F09815C2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D0971E9-FC9E-4592-9C2E-498A1E83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F385AAE-3717-4703-97C9-8AED8E84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A8167DB-EA0C-46F3-A00E-7F01094BA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CD93AF1-73A6-44F8-8A6F-4A70A119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23741FBE-8315-42F9-A453-49233F9F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0390A55-6E18-4821-AF1E-91F48BE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0311419-D900-489F-931C-9847771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E77709-8151-4E09-BC4E-FCA4CFE2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F6DD915-C624-4400-B8F1-66904425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8DCC94-916F-4E6C-AA95-622F927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584B06B-7160-49FF-BEC2-07344C55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2D953BA-83B2-46AB-BD51-FBF1BCC6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E12390F-CB01-4DCC-A1BE-7720DBAB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4BF0BFA-41CC-44CB-AC5C-B7152601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5C4141-6831-47C5-BC54-81D56BA4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EF38DD-1722-4353-A0A2-DDAC854E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1E90277-5120-49C4-B8F3-9DC07032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C8D346F-6A1F-4510-91A0-FF63AD17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3A7E2C0-AE5A-4155-B481-00567080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CC2358A-F99A-4E58-943E-538D2CB9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9406A0-6ACA-400C-9937-96B03D51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6D353696-C588-4701-8116-02969145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4A0B3-8757-4441-A807-2F420763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457278A-1128-4F0C-A1D1-E9E94FE5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0D1172B-0BC2-41B6-A2AA-A7B031B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AB7C7F9-7A49-4B91-9020-35BE321D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EEF63F1-8386-4F32-8FEF-DE56A3A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F23214A-2310-4DBC-8934-318100BD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722693A-0F65-4E44-B69D-42965BC1F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5191084-2975-4DFC-8B80-5A499D24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E5338B3-2CCE-46BF-AE9A-8E77C688F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jpe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jpe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Γράφημα σε έγγραφο με στυλό">
            <a:extLst>
              <a:ext uri="{FF2B5EF4-FFF2-40B4-BE49-F238E27FC236}">
                <a16:creationId xmlns:a16="http://schemas.microsoft.com/office/drawing/2014/main" id="{909C989A-BDC8-46F5-A184-A9DA5A245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418DEE0-38BB-4744-845C-47767655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43447"/>
            <a:ext cx="436046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l-GR" sz="4400" b="1"/>
              <a:t>Ημερολόγιο Συνάντησης Αναθεώρησης Κύκλου Εργασιών</a:t>
            </a:r>
            <a:br>
              <a:rPr lang="el-GR" sz="4000"/>
            </a:br>
            <a:r>
              <a:rPr lang="el-GR" sz="4000"/>
              <a:t>(</a:t>
            </a:r>
            <a:r>
              <a:rPr lang="en-US" sz="4000"/>
              <a:t>Sprint Review </a:t>
            </a:r>
            <a:r>
              <a:rPr lang="el-GR" sz="4000"/>
              <a:t>Μ</a:t>
            </a:r>
            <a:r>
              <a:rPr lang="en-US" sz="4000" err="1"/>
              <a:t>eeting</a:t>
            </a:r>
            <a:r>
              <a:rPr lang="en-US" sz="4000"/>
              <a:t> Log)</a:t>
            </a:r>
            <a:endParaRPr lang="el-GR" sz="400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49C8D53-9DD2-40D8-BB69-1B7D50DD1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629234"/>
            <a:ext cx="4360465" cy="148531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+mj-lt"/>
              </a:rPr>
              <a:t>[</a:t>
            </a:r>
            <a:r>
              <a:rPr lang="el-GR">
                <a:latin typeface="+mj-lt"/>
              </a:rPr>
              <a:t>27-1-2022]</a:t>
            </a:r>
          </a:p>
          <a:p>
            <a:pPr algn="l"/>
            <a:r>
              <a:rPr lang="el-GR">
                <a:latin typeface="+mj-lt"/>
              </a:rPr>
              <a:t>[11]</a:t>
            </a:r>
            <a:endParaRPr lang="el-GR">
              <a:latin typeface="+mj-lt"/>
              <a:cs typeface="Calibri Light"/>
            </a:endParaRPr>
          </a:p>
          <a:p>
            <a:pPr algn="l"/>
            <a:r>
              <a:rPr lang="el-GR" b="1">
                <a:latin typeface="+mj-lt"/>
              </a:rPr>
              <a:t>Κύκλος Εργασιών 1</a:t>
            </a:r>
          </a:p>
        </p:txBody>
      </p:sp>
      <p:pic>
        <p:nvPicPr>
          <p:cNvPr id="15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23F240-8550-4075-B59C-71A34C585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16" name="Picture 2" descr="University of Piraeus">
            <a:extLst>
              <a:ext uri="{FF2B5EF4-FFF2-40B4-BE49-F238E27FC236}">
                <a16:creationId xmlns:a16="http://schemas.microsoft.com/office/drawing/2014/main" id="{E2C2AEDF-403A-4B23-93D8-09F6AFACE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571C33-8D1F-4727-A1D8-6399CC704AD7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4.4. Παρουσίαση Ολοκληρωμένων </a:t>
            </a:r>
            <a:br>
              <a:rPr lang="el-GR" sz="4000" b="1">
                <a:solidFill>
                  <a:srgbClr val="FFFFFF"/>
                </a:solidFill>
              </a:rPr>
            </a:br>
            <a:r>
              <a:rPr lang="el-GR" sz="4000" b="1">
                <a:solidFill>
                  <a:srgbClr val="FFFFFF"/>
                </a:solidFill>
              </a:rPr>
              <a:t>Προϊόντων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9" descr="Map&#10;&#10;Description automatically generated">
            <a:extLst>
              <a:ext uri="{FF2B5EF4-FFF2-40B4-BE49-F238E27FC236}">
                <a16:creationId xmlns:a16="http://schemas.microsoft.com/office/drawing/2014/main" id="{7B3B6260-AC0C-446F-B77D-28AAF3510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962" y="2531452"/>
            <a:ext cx="1362076" cy="299671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B650957-A6D7-4D29-84F6-AB6D65110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927" y="2533650"/>
            <a:ext cx="1413608" cy="2992315"/>
          </a:xfrm>
          <a:prstGeom prst="rect">
            <a:avLst/>
          </a:prstGeom>
        </p:spPr>
      </p:pic>
      <p:pic>
        <p:nvPicPr>
          <p:cNvPr id="1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4523EF-644E-4248-B0D7-93ACEB577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106" y="2527910"/>
            <a:ext cx="1384789" cy="2876794"/>
          </a:xfrm>
          <a:prstGeom prst="rect">
            <a:avLst/>
          </a:prstGeom>
        </p:spPr>
      </p:pic>
      <p:pic>
        <p:nvPicPr>
          <p:cNvPr id="21" name="Picture 23" descr="Application, map&#10;&#10;Description automatically generated">
            <a:extLst>
              <a:ext uri="{FF2B5EF4-FFF2-40B4-BE49-F238E27FC236}">
                <a16:creationId xmlns:a16="http://schemas.microsoft.com/office/drawing/2014/main" id="{FD5E496C-4690-4D96-89F9-E928FCC65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5909" y="2406405"/>
            <a:ext cx="1592387" cy="2768114"/>
          </a:xfrm>
          <a:prstGeom prst="rect">
            <a:avLst/>
          </a:prstGeom>
        </p:spPr>
      </p:pic>
      <p:pic>
        <p:nvPicPr>
          <p:cNvPr id="24" name="Picture 24" descr="Map&#10;&#10;Description automatically generated">
            <a:extLst>
              <a:ext uri="{FF2B5EF4-FFF2-40B4-BE49-F238E27FC236}">
                <a16:creationId xmlns:a16="http://schemas.microsoft.com/office/drawing/2014/main" id="{C672BD36-A733-4C97-92BB-0F71EBC894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8346" y="2406649"/>
            <a:ext cx="1328616" cy="282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4.4. Παρουσίαση Ολοκληρωμένων </a:t>
            </a:r>
            <a:br>
              <a:rPr lang="el-GR" sz="4000" b="1">
                <a:solidFill>
                  <a:srgbClr val="FFFFFF"/>
                </a:solidFill>
              </a:rPr>
            </a:br>
            <a:r>
              <a:rPr lang="el-GR" sz="4000" b="1">
                <a:solidFill>
                  <a:srgbClr val="FFFFFF"/>
                </a:solidFill>
              </a:rPr>
              <a:t>Προϊόντων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2" descr="Application, map&#10;&#10;Description automatically generated">
            <a:extLst>
              <a:ext uri="{FF2B5EF4-FFF2-40B4-BE49-F238E27FC236}">
                <a16:creationId xmlns:a16="http://schemas.microsoft.com/office/drawing/2014/main" id="{217656F9-D974-49FB-A31E-80D62C93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587" y="2609972"/>
            <a:ext cx="1217979" cy="2585672"/>
          </a:xfrm>
          <a:prstGeom prst="rect">
            <a:avLst/>
          </a:prstGeom>
        </p:spPr>
      </p:pic>
      <p:pic>
        <p:nvPicPr>
          <p:cNvPr id="3" name="Picture 3" descr="Map&#10;&#10;Description automatically generated">
            <a:extLst>
              <a:ext uri="{FF2B5EF4-FFF2-40B4-BE49-F238E27FC236}">
                <a16:creationId xmlns:a16="http://schemas.microsoft.com/office/drawing/2014/main" id="{8A23CBFD-2935-4D8B-9F79-286C09101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374" y="2628288"/>
            <a:ext cx="1190870" cy="2568575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D64315-0186-4996-B428-972FE0DA7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210" y="2606431"/>
            <a:ext cx="1168889" cy="2534139"/>
          </a:xfrm>
          <a:prstGeom prst="rect">
            <a:avLst/>
          </a:prstGeom>
        </p:spPr>
      </p:pic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CAFFEA12-AA1E-4A66-8A79-B7E7218FC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911" y="2568697"/>
            <a:ext cx="1220177" cy="25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6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5. Ανατροφοδότηση</a:t>
            </a:r>
            <a:r>
              <a:rPr lang="en-US" sz="4000" b="1">
                <a:solidFill>
                  <a:srgbClr val="FFFFFF"/>
                </a:solidFill>
              </a:rPr>
              <a:t> Sprint Backlog</a:t>
            </a:r>
            <a:endParaRPr lang="el-GR" sz="4000" b="1">
              <a:solidFill>
                <a:srgbClr val="FFFFFF"/>
              </a:solidFill>
            </a:endParaRPr>
          </a:p>
        </p:txBody>
      </p:sp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Θέση περιεχομένου 7">
            <a:extLst>
              <a:ext uri="{FF2B5EF4-FFF2-40B4-BE49-F238E27FC236}">
                <a16:creationId xmlns:a16="http://schemas.microsoft.com/office/drawing/2014/main" id="{77A1ACC5-734B-4269-9408-7F603996EDA4}"/>
              </a:ext>
            </a:extLst>
          </p:cNvPr>
          <p:cNvSpPr txBox="1">
            <a:spLocks/>
          </p:cNvSpPr>
          <p:nvPr/>
        </p:nvSpPr>
        <p:spPr>
          <a:xfrm>
            <a:off x="1154260" y="2504219"/>
            <a:ext cx="10000455" cy="3563159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/>
              <a:t>* Δεν είχαμε κάποια διόρθωση και ήταν ικανοποιητικό </a:t>
            </a:r>
            <a:endParaRPr lang="en-US" sz="2400">
              <a:cs typeface="Calibri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1C8C61C-0A94-4C82-9899-252DAE8A0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3" t="20787" r="54881" b="59612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6" name="Γραφικό 45" descr="Μεγάφωνο περίγραμμα">
            <a:extLst>
              <a:ext uri="{FF2B5EF4-FFF2-40B4-BE49-F238E27FC236}">
                <a16:creationId xmlns:a16="http://schemas.microsoft.com/office/drawing/2014/main" id="{E77DBE92-468C-4B59-B8AE-0B0420CE3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74" y="4017696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6</a:t>
            </a:r>
            <a:r>
              <a:rPr lang="el-GR" sz="4000" b="1">
                <a:solidFill>
                  <a:srgbClr val="FFFFFF"/>
                </a:solidFill>
              </a:rPr>
              <a:t>.</a:t>
            </a:r>
            <a:r>
              <a:rPr lang="en-US" sz="4000" b="1">
                <a:solidFill>
                  <a:srgbClr val="FFFFFF"/>
                </a:solidFill>
              </a:rPr>
              <a:t>1</a:t>
            </a:r>
            <a:r>
              <a:rPr lang="el-GR" sz="4000" b="1">
                <a:solidFill>
                  <a:srgbClr val="FFFFFF"/>
                </a:solidFill>
              </a:rPr>
              <a:t> Παρουσίαση του </a:t>
            </a:r>
            <a:r>
              <a:rPr lang="en-US" sz="4000" b="1">
                <a:solidFill>
                  <a:srgbClr val="FFFFFF"/>
                </a:solidFill>
              </a:rPr>
              <a:t>Product Backlog</a:t>
            </a:r>
            <a:endParaRPr lang="el-GR" sz="4000" b="1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AD0AF51-0777-49B6-9D68-33E77D7D4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23" y="2465150"/>
            <a:ext cx="2743200" cy="2064470"/>
          </a:xfrm>
          <a:prstGeom prst="rect">
            <a:avLst/>
          </a:prstGeom>
        </p:spPr>
      </p:pic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25B6A3C-0602-4E96-802F-3EDBF412D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477" y="2466177"/>
            <a:ext cx="2743200" cy="2121031"/>
          </a:xfrm>
          <a:prstGeom prst="rect">
            <a:avLst/>
          </a:prstGeom>
        </p:spPr>
      </p:pic>
      <p:pic>
        <p:nvPicPr>
          <p:cNvPr id="5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6C075B8-EF50-4FD4-8CA5-61DF3ED31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708" y="2482777"/>
            <a:ext cx="2743200" cy="2029216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658D1706-62B8-409A-80A2-3F02DAD68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631" y="4510154"/>
            <a:ext cx="2743200" cy="168676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4EF8D222-8EF0-4FBB-A046-F8759FDAC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861" y="4513225"/>
            <a:ext cx="2743200" cy="1661089"/>
          </a:xfrm>
          <a:prstGeom prst="rect">
            <a:avLst/>
          </a:prstGeom>
        </p:spPr>
      </p:pic>
      <p:pic>
        <p:nvPicPr>
          <p:cNvPr id="11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32824372-5136-4324-B3A7-9938D2419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3707" y="4660097"/>
            <a:ext cx="2743200" cy="15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6</a:t>
            </a:r>
            <a:r>
              <a:rPr lang="el-GR" sz="4000" b="1">
                <a:solidFill>
                  <a:srgbClr val="FFFFFF"/>
                </a:solidFill>
              </a:rPr>
              <a:t>.</a:t>
            </a:r>
            <a:r>
              <a:rPr lang="en-US" sz="4000" b="1">
                <a:solidFill>
                  <a:srgbClr val="FFFFFF"/>
                </a:solidFill>
              </a:rPr>
              <a:t>1</a:t>
            </a:r>
            <a:r>
              <a:rPr lang="el-GR" sz="4000" b="1">
                <a:solidFill>
                  <a:srgbClr val="FFFFFF"/>
                </a:solidFill>
              </a:rPr>
              <a:t> Παρουσίαση του </a:t>
            </a:r>
            <a:r>
              <a:rPr lang="en-US" sz="4000" b="1">
                <a:solidFill>
                  <a:srgbClr val="FFFFFF"/>
                </a:solidFill>
              </a:rPr>
              <a:t>Product Backlog</a:t>
            </a:r>
            <a:endParaRPr lang="el-GR" sz="4000" b="1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79FD376-D3CF-443F-B4E2-84F28F451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477" y="2632254"/>
            <a:ext cx="2743200" cy="2121031"/>
          </a:xfrm>
          <a:prstGeom prst="rect">
            <a:avLst/>
          </a:prstGeom>
        </p:spPr>
      </p:pic>
      <p:pic>
        <p:nvPicPr>
          <p:cNvPr id="10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50E5761C-D1F4-4FBF-8E61-4C5925AE7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169" y="2628035"/>
            <a:ext cx="2743200" cy="2129467"/>
          </a:xfrm>
          <a:prstGeom prst="rect">
            <a:avLst/>
          </a:prstGeom>
        </p:spPr>
      </p:pic>
      <p:pic>
        <p:nvPicPr>
          <p:cNvPr id="21" name="Picture 23" descr="Text&#10;&#10;Description automatically generated">
            <a:extLst>
              <a:ext uri="{FF2B5EF4-FFF2-40B4-BE49-F238E27FC236}">
                <a16:creationId xmlns:a16="http://schemas.microsoft.com/office/drawing/2014/main" id="{4171C541-0962-48DD-AD07-2422B9111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477" y="2714392"/>
            <a:ext cx="2743200" cy="19567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7E21E4-C9D1-4273-AF62-2ACFDD68B02F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25" name="Picture 25" descr="Text, letter&#10;&#10;Description automatically generated">
            <a:extLst>
              <a:ext uri="{FF2B5EF4-FFF2-40B4-BE49-F238E27FC236}">
                <a16:creationId xmlns:a16="http://schemas.microsoft.com/office/drawing/2014/main" id="{3CB96480-0E1A-4F37-92BA-5592DFF25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77" y="4873251"/>
            <a:ext cx="2743200" cy="17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1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6</a:t>
            </a:r>
            <a:r>
              <a:rPr lang="el-GR" sz="4000" b="1">
                <a:solidFill>
                  <a:srgbClr val="FFFFFF"/>
                </a:solidFill>
              </a:rPr>
              <a:t>.</a:t>
            </a:r>
            <a:r>
              <a:rPr lang="en-US" sz="4000" b="1">
                <a:solidFill>
                  <a:srgbClr val="FFFFFF"/>
                </a:solidFill>
              </a:rPr>
              <a:t>2</a:t>
            </a:r>
            <a:r>
              <a:rPr lang="el-GR" sz="4000" b="1">
                <a:solidFill>
                  <a:srgbClr val="FFFFFF"/>
                </a:solidFill>
              </a:rPr>
              <a:t> Προσαυξήσεις (</a:t>
            </a:r>
            <a:r>
              <a:rPr lang="en-US" sz="4000" b="1">
                <a:solidFill>
                  <a:srgbClr val="FFFFFF"/>
                </a:solidFill>
              </a:rPr>
              <a:t>Increments</a:t>
            </a:r>
            <a:r>
              <a:rPr lang="el-GR" sz="4000" b="1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Θέση περιεχομένου 7">
            <a:extLst>
              <a:ext uri="{FF2B5EF4-FFF2-40B4-BE49-F238E27FC236}">
                <a16:creationId xmlns:a16="http://schemas.microsoft.com/office/drawing/2014/main" id="{77A1ACC5-734B-4269-9408-7F603996EDA4}"/>
              </a:ext>
            </a:extLst>
          </p:cNvPr>
          <p:cNvSpPr txBox="1">
            <a:spLocks/>
          </p:cNvSpPr>
          <p:nvPr/>
        </p:nvSpPr>
        <p:spPr>
          <a:xfrm>
            <a:off x="1222645" y="2494450"/>
            <a:ext cx="10000455" cy="3563159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/>
              <a:t>* Πρόταση για πακέτα εκπτώσεων στους χρήστες της εφαρμογής, με το που φτάσουν στη θέση στάθμευσης που έχουν επιλέξει.</a:t>
            </a:r>
            <a:endParaRPr lang="el-GR" sz="2400">
              <a:cs typeface="Calibri"/>
            </a:endParaRPr>
          </a:p>
        </p:txBody>
      </p:sp>
      <p:grpSp>
        <p:nvGrpSpPr>
          <p:cNvPr id="21" name="Ομάδα 20">
            <a:extLst>
              <a:ext uri="{FF2B5EF4-FFF2-40B4-BE49-F238E27FC236}">
                <a16:creationId xmlns:a16="http://schemas.microsoft.com/office/drawing/2014/main" id="{6757EFBF-718F-4320-B1D9-866BC4F610DF}"/>
              </a:ext>
            </a:extLst>
          </p:cNvPr>
          <p:cNvGrpSpPr/>
          <p:nvPr/>
        </p:nvGrpSpPr>
        <p:grpSpPr>
          <a:xfrm rot="20709687">
            <a:off x="302568" y="3602905"/>
            <a:ext cx="1020733" cy="1541456"/>
            <a:chOff x="8614115" y="4511533"/>
            <a:chExt cx="317729" cy="630850"/>
          </a:xfrm>
        </p:grpSpPr>
        <p:pic>
          <p:nvPicPr>
            <p:cNvPr id="25" name="Γραφικό 24" descr="Αρχειοθήκη αρχειοθέτηση περίγραμμα">
              <a:extLst>
                <a:ext uri="{FF2B5EF4-FFF2-40B4-BE49-F238E27FC236}">
                  <a16:creationId xmlns:a16="http://schemas.microsoft.com/office/drawing/2014/main" id="{39623B3A-A48F-4FF3-9760-7A9D0032B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14115" y="4824654"/>
              <a:ext cx="317729" cy="317729"/>
            </a:xfrm>
            <a:prstGeom prst="rect">
              <a:avLst/>
            </a:prstGeom>
          </p:spPr>
        </p:pic>
        <p:cxnSp>
          <p:nvCxnSpPr>
            <p:cNvPr id="27" name="Ευθύγραμμο βέλος σύνδεσης 26">
              <a:extLst>
                <a:ext uri="{FF2B5EF4-FFF2-40B4-BE49-F238E27FC236}">
                  <a16:creationId xmlns:a16="http://schemas.microsoft.com/office/drawing/2014/main" id="{7C73CEF9-45C3-41C6-9AD3-9FAA793981DF}"/>
                </a:ext>
              </a:extLst>
            </p:cNvPr>
            <p:cNvCxnSpPr>
              <a:cxnSpLocks/>
            </p:cNvCxnSpPr>
            <p:nvPr/>
          </p:nvCxnSpPr>
          <p:spPr>
            <a:xfrm>
              <a:off x="8766999" y="4567585"/>
              <a:ext cx="1" cy="260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Ευθύγραμμο βέλος σύνδεσης 27">
              <a:extLst>
                <a:ext uri="{FF2B5EF4-FFF2-40B4-BE49-F238E27FC236}">
                  <a16:creationId xmlns:a16="http://schemas.microsoft.com/office/drawing/2014/main" id="{9EDFEFB3-0853-43CE-B131-F786F266484E}"/>
                </a:ext>
              </a:extLst>
            </p:cNvPr>
            <p:cNvCxnSpPr>
              <a:cxnSpLocks/>
            </p:cNvCxnSpPr>
            <p:nvPr/>
          </p:nvCxnSpPr>
          <p:spPr>
            <a:xfrm>
              <a:off x="8850731" y="4520866"/>
              <a:ext cx="1" cy="260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Ευθύγραμμο βέλος σύνδεσης 28">
              <a:extLst>
                <a:ext uri="{FF2B5EF4-FFF2-40B4-BE49-F238E27FC236}">
                  <a16:creationId xmlns:a16="http://schemas.microsoft.com/office/drawing/2014/main" id="{189C9146-D09D-4F64-81FE-614495AB8650}"/>
                </a:ext>
              </a:extLst>
            </p:cNvPr>
            <p:cNvCxnSpPr>
              <a:cxnSpLocks/>
            </p:cNvCxnSpPr>
            <p:nvPr/>
          </p:nvCxnSpPr>
          <p:spPr>
            <a:xfrm>
              <a:off x="8673454" y="4511533"/>
              <a:ext cx="1" cy="260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7</a:t>
            </a:r>
            <a:r>
              <a:rPr lang="el-GR" sz="4000" b="1">
                <a:solidFill>
                  <a:srgbClr val="FFFFFF"/>
                </a:solidFill>
              </a:rPr>
              <a:t>. Ανατροφοδότηση </a:t>
            </a:r>
            <a:r>
              <a:rPr lang="en-US" sz="4000" b="1">
                <a:solidFill>
                  <a:srgbClr val="FFFFFF"/>
                </a:solidFill>
              </a:rPr>
              <a:t>Product Backlog</a:t>
            </a:r>
            <a:endParaRPr lang="el-GR" sz="4000" b="1">
              <a:solidFill>
                <a:srgbClr val="FFFFFF"/>
              </a:solidFill>
            </a:endParaRPr>
          </a:p>
        </p:txBody>
      </p:sp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Θέση περιεχομένου 7">
            <a:extLst>
              <a:ext uri="{FF2B5EF4-FFF2-40B4-BE49-F238E27FC236}">
                <a16:creationId xmlns:a16="http://schemas.microsoft.com/office/drawing/2014/main" id="{77A1ACC5-734B-4269-9408-7F603996EDA4}"/>
              </a:ext>
            </a:extLst>
          </p:cNvPr>
          <p:cNvSpPr txBox="1">
            <a:spLocks/>
          </p:cNvSpPr>
          <p:nvPr/>
        </p:nvSpPr>
        <p:spPr>
          <a:xfrm>
            <a:off x="1222645" y="2494450"/>
            <a:ext cx="10000455" cy="3563159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/>
              <a:t>* </a:t>
            </a:r>
            <a:r>
              <a:rPr lang="el-GR" sz="2400">
                <a:ea typeface="+mn-lt"/>
                <a:cs typeface="+mn-lt"/>
              </a:rPr>
              <a:t>Δεν είχαμε κάποια διόρθωση και ήταν ικανοποιητικό</a:t>
            </a:r>
            <a:endParaRPr lang="en-US" sz="2400">
              <a:cs typeface="Calibri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1C8C61C-0A94-4C82-9899-252DAE8A0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3" t="20787" r="54881" b="59612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Γραφικό 2" descr="Μεγάφωνο περίγραμμα">
            <a:extLst>
              <a:ext uri="{FF2B5EF4-FFF2-40B4-BE49-F238E27FC236}">
                <a16:creationId xmlns:a16="http://schemas.microsoft.com/office/drawing/2014/main" id="{EC8E02AF-D995-485A-9743-DCC762AE1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74" y="4017696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Γράφημα σε έγγραφο με στυλό">
            <a:extLst>
              <a:ext uri="{FF2B5EF4-FFF2-40B4-BE49-F238E27FC236}">
                <a16:creationId xmlns:a16="http://schemas.microsoft.com/office/drawing/2014/main" id="{909C989A-BDC8-46F5-A184-A9DA5A245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418DEE0-38BB-4744-845C-47767655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err="1"/>
              <a:t>Ερωτήσεις</a:t>
            </a:r>
            <a:r>
              <a:rPr lang="en-US" sz="4000" b="1"/>
              <a:t>;</a:t>
            </a:r>
            <a:endParaRPr lang="en-US" sz="4000"/>
          </a:p>
        </p:txBody>
      </p:sp>
      <p:pic>
        <p:nvPicPr>
          <p:cNvPr id="18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C57DFB7-D54C-4B48-8B7C-E1633E535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19" name="Picture 2" descr="University of Piraeus">
            <a:extLst>
              <a:ext uri="{FF2B5EF4-FFF2-40B4-BE49-F238E27FC236}">
                <a16:creationId xmlns:a16="http://schemas.microsoft.com/office/drawing/2014/main" id="{6C868FD2-785F-4F66-83A2-678AC64FA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97F52B4-D512-4F76-99DC-B6A08629BB16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87EC87-ABE0-43AF-BFCF-DDD34F2362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8944" y="338639"/>
            <a:ext cx="8274111" cy="5853933"/>
          </a:xfrm>
          <a:prstGeom prst="roundRect">
            <a:avLst>
              <a:gd name="adj" fmla="val 7903"/>
            </a:avLst>
          </a:prstGeom>
          <a:solidFill>
            <a:srgbClr val="FFFFFF"/>
          </a:solidFill>
        </p:spPr>
      </p:pic>
      <p:pic>
        <p:nvPicPr>
          <p:cNvPr id="5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A24D083-025D-4197-AFEF-C03E139D6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6" name="Picture 2" descr="University of Piraeus">
            <a:extLst>
              <a:ext uri="{FF2B5EF4-FFF2-40B4-BE49-F238E27FC236}">
                <a16:creationId xmlns:a16="http://schemas.microsoft.com/office/drawing/2014/main" id="{B433BF44-3AD9-490F-A2DD-5D396D73A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51BB8-8957-4646-B052-7ECBCC3EF9D8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Θέση κειμένου 18">
            <a:extLst>
              <a:ext uri="{FF2B5EF4-FFF2-40B4-BE49-F238E27FC236}">
                <a16:creationId xmlns:a16="http://schemas.microsoft.com/office/drawing/2014/main" id="{84E3C42B-DF09-46FA-9AFE-B5D9F2909CC3}"/>
              </a:ext>
            </a:extLst>
          </p:cNvPr>
          <p:cNvSpPr txBox="1">
            <a:spLocks/>
          </p:cNvSpPr>
          <p:nvPr/>
        </p:nvSpPr>
        <p:spPr>
          <a:xfrm>
            <a:off x="345569" y="4341181"/>
            <a:ext cx="1471332" cy="1580225"/>
          </a:xfrm>
          <a:prstGeom prst="borderCallout3">
            <a:avLst>
              <a:gd name="adj1" fmla="val -5958"/>
              <a:gd name="adj2" fmla="val 4817"/>
              <a:gd name="adj3" fmla="val -119944"/>
              <a:gd name="adj4" fmla="val -5584"/>
              <a:gd name="adj5" fmla="val -193979"/>
              <a:gd name="adj6" fmla="val 25399"/>
              <a:gd name="adj7" fmla="val -222368"/>
              <a:gd name="adj8" fmla="val 233519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200" b="1">
                <a:solidFill>
                  <a:schemeClr val="tx1"/>
                </a:solidFill>
                <a:latin typeface="+mj-lt"/>
              </a:rPr>
              <a:t>Ακολουθήστε τα βήματα για την αναθεώρηση του Κύκλου Εργασιών και Συμπληρώστε τα απαραίτητα πεδία στις διαφάνειες που ακολουθούν</a:t>
            </a:r>
          </a:p>
        </p:txBody>
      </p:sp>
    </p:spTree>
    <p:extLst>
      <p:ext uri="{BB962C8B-B14F-4D97-AF65-F5344CB8AC3E}">
        <p14:creationId xmlns:p14="http://schemas.microsoft.com/office/powerpoint/2010/main" val="29080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1. Ημερομηνία και Ώρα  - (Διάρκεια 1 ώρα)</a:t>
            </a:r>
          </a:p>
        </p:txBody>
      </p:sp>
      <p:sp>
        <p:nvSpPr>
          <p:cNvPr id="8" name="Θέση περιεχομένου 7">
            <a:extLst>
              <a:ext uri="{FF2B5EF4-FFF2-40B4-BE49-F238E27FC236}">
                <a16:creationId xmlns:a16="http://schemas.microsoft.com/office/drawing/2014/main" id="{AB7CCFB2-8EE8-46FC-BFDF-83611408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899" y="2628879"/>
            <a:ext cx="7662349" cy="1659036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sz="2400"/>
              <a:t>*24-1-2022</a:t>
            </a:r>
            <a:endParaRPr lang="el-GR" sz="2400">
              <a:cs typeface="Calibri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5D93C47-544A-48E3-BE42-A3926164F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t="20958" r="78712" b="59441"/>
          <a:stretch/>
        </p:blipFill>
        <p:spPr bwMode="auto">
          <a:xfrm>
            <a:off x="10104514" y="87660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" name="Γραφικό 11" descr="Ημερήσιο ημερολόγιο περίγραμμα">
            <a:extLst>
              <a:ext uri="{FF2B5EF4-FFF2-40B4-BE49-F238E27FC236}">
                <a16:creationId xmlns:a16="http://schemas.microsoft.com/office/drawing/2014/main" id="{71F4E749-3955-4388-A555-142BDC288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2645" y="2483063"/>
            <a:ext cx="1891873" cy="1891873"/>
          </a:xfrm>
          <a:prstGeom prst="rect">
            <a:avLst/>
          </a:prstGeom>
        </p:spPr>
      </p:pic>
      <p:pic>
        <p:nvPicPr>
          <p:cNvPr id="22" name="Γραφικό 21" descr="Χρονόμετρο περίγραμμα">
            <a:extLst>
              <a:ext uri="{FF2B5EF4-FFF2-40B4-BE49-F238E27FC236}">
                <a16:creationId xmlns:a16="http://schemas.microsoft.com/office/drawing/2014/main" id="{43065FEA-9B1F-4001-8EA8-CEB8E3B0C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3475" y="4648981"/>
            <a:ext cx="1436523" cy="1436523"/>
          </a:xfrm>
          <a:prstGeom prst="rect">
            <a:avLst/>
          </a:prstGeom>
        </p:spPr>
      </p:pic>
      <p:sp>
        <p:nvSpPr>
          <p:cNvPr id="24" name="Θέση περιεχομένου 7">
            <a:extLst>
              <a:ext uri="{FF2B5EF4-FFF2-40B4-BE49-F238E27FC236}">
                <a16:creationId xmlns:a16="http://schemas.microsoft.com/office/drawing/2014/main" id="{DB3CD423-FDA7-4B7F-912F-D6A83F36A8D9}"/>
              </a:ext>
            </a:extLst>
          </p:cNvPr>
          <p:cNvSpPr txBox="1">
            <a:spLocks/>
          </p:cNvSpPr>
          <p:nvPr/>
        </p:nvSpPr>
        <p:spPr>
          <a:xfrm>
            <a:off x="3390898" y="4541913"/>
            <a:ext cx="7662349" cy="1659036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/>
              <a:t>* 18:00</a:t>
            </a:r>
          </a:p>
        </p:txBody>
      </p:sp>
      <p:pic>
        <p:nvPicPr>
          <p:cNvPr id="25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B06E002-F1BB-4D8D-BA7B-64697563A2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6" name="Picture 2" descr="University of Piraeus">
            <a:extLst>
              <a:ext uri="{FF2B5EF4-FFF2-40B4-BE49-F238E27FC236}">
                <a16:creationId xmlns:a16="http://schemas.microsoft.com/office/drawing/2014/main" id="{D2081269-7123-43F1-88C5-C31DE6F2C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1DA9EE9-4E81-46A5-B387-B706518BA98E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8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2. </a:t>
            </a:r>
            <a:r>
              <a:rPr lang="el-GR" sz="4000" b="1">
                <a:solidFill>
                  <a:srgbClr val="FFFFFF"/>
                </a:solidFill>
              </a:rPr>
              <a:t>Ομάδα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3" t="20787" r="54881" b="59612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2" name="Picture 4" descr="Understanding Agile Scrum in 10 minutes • Tuleap">
            <a:extLst>
              <a:ext uri="{FF2B5EF4-FFF2-40B4-BE49-F238E27FC236}">
                <a16:creationId xmlns:a16="http://schemas.microsoft.com/office/drawing/2014/main" id="{3A0C553F-EF87-4F15-A43E-25B7F29E1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24376" r="73406" b="48476"/>
          <a:stretch/>
        </p:blipFill>
        <p:spPr bwMode="auto">
          <a:xfrm>
            <a:off x="1882359" y="2378556"/>
            <a:ext cx="1382230" cy="11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Understanding Agile Scrum in 10 minutes • Tuleap">
            <a:extLst>
              <a:ext uri="{FF2B5EF4-FFF2-40B4-BE49-F238E27FC236}">
                <a16:creationId xmlns:a16="http://schemas.microsoft.com/office/drawing/2014/main" id="{30D46DEB-3347-45AD-AEA8-195A8F7B5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8" t="14461" r="45705" b="58391"/>
          <a:stretch/>
        </p:blipFill>
        <p:spPr bwMode="auto">
          <a:xfrm>
            <a:off x="5477557" y="2353324"/>
            <a:ext cx="1382230" cy="11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standing Agile Scrum in 10 minutes • Tuleap">
            <a:extLst>
              <a:ext uri="{FF2B5EF4-FFF2-40B4-BE49-F238E27FC236}">
                <a16:creationId xmlns:a16="http://schemas.microsoft.com/office/drawing/2014/main" id="{861DA73B-23FB-4A44-9D8A-4E3C3B25D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34801" r="25219" b="39279"/>
          <a:stretch/>
        </p:blipFill>
        <p:spPr bwMode="auto">
          <a:xfrm>
            <a:off x="9208423" y="2438941"/>
            <a:ext cx="1060013" cy="1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Πίνακας 2">
            <a:extLst>
              <a:ext uri="{FF2B5EF4-FFF2-40B4-BE49-F238E27FC236}">
                <a16:creationId xmlns:a16="http://schemas.microsoft.com/office/drawing/2014/main" id="{0E1D6ECE-92BD-4F4C-93E8-77B19D5B9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38832"/>
              </p:ext>
            </p:extLst>
          </p:nvPr>
        </p:nvGraphicFramePr>
        <p:xfrm>
          <a:off x="1119321" y="3640037"/>
          <a:ext cx="10103778" cy="227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926">
                  <a:extLst>
                    <a:ext uri="{9D8B030D-6E8A-4147-A177-3AD203B41FA5}">
                      <a16:colId xmlns:a16="http://schemas.microsoft.com/office/drawing/2014/main" val="2670702290"/>
                    </a:ext>
                  </a:extLst>
                </a:gridCol>
                <a:gridCol w="3367926">
                  <a:extLst>
                    <a:ext uri="{9D8B030D-6E8A-4147-A177-3AD203B41FA5}">
                      <a16:colId xmlns:a16="http://schemas.microsoft.com/office/drawing/2014/main" val="1299976546"/>
                    </a:ext>
                  </a:extLst>
                </a:gridCol>
                <a:gridCol w="3367926">
                  <a:extLst>
                    <a:ext uri="{9D8B030D-6E8A-4147-A177-3AD203B41FA5}">
                      <a16:colId xmlns:a16="http://schemas.microsoft.com/office/drawing/2014/main" val="3690217056"/>
                    </a:ext>
                  </a:extLst>
                </a:gridCol>
              </a:tblGrid>
              <a:tr h="5682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Ονοματεπώνυμο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Ονοματεπώνυμο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l-GR" sz="24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Ονοματεπώνυμο</a:t>
                      </a:r>
                      <a:endParaRPr kumimoji="0" lang="el-GR" sz="24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07890"/>
                  </a:ext>
                </a:extLst>
              </a:tr>
              <a:tr h="568263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l-GR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Απόστολος </a:t>
                      </a:r>
                      <a:r>
                        <a:rPr lang="el-G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Δέλης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l-GR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Αλεξάνδρα </a:t>
                      </a:r>
                      <a:r>
                        <a:rPr lang="el-G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Ποπωτονάσιου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1" i="0" u="none" strike="noStrike" kern="1200" noProof="0">
                          <a:latin typeface="Calibri"/>
                        </a:rPr>
                        <a:t>Αντώνιος Μαυρίδης </a:t>
                      </a:r>
                      <a:endParaRPr lang="el-GR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88039"/>
                  </a:ext>
                </a:extLst>
              </a:tr>
              <a:tr h="568263">
                <a:tc>
                  <a:txBody>
                    <a:bodyPr/>
                    <a:lstStyle/>
                    <a:p>
                      <a:pPr algn="ctr"/>
                      <a:r>
                        <a:rPr lang="el-GR" sz="2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Ρόλος</a:t>
                      </a:r>
                      <a:endParaRPr lang="en-US" sz="2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Ρόλος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Ρόλος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66722"/>
                  </a:ext>
                </a:extLst>
              </a:tr>
              <a:tr h="568263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l-G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l-GR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l-G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  <a:r>
                        <a:rPr lang="el-GR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50205"/>
                  </a:ext>
                </a:extLst>
              </a:tr>
            </a:tbl>
          </a:graphicData>
        </a:graphic>
      </p:graphicFrame>
      <p:pic>
        <p:nvPicPr>
          <p:cNvPr id="26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6E95461-2233-4409-A76B-296B15FA8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7" name="Picture 2" descr="University of Piraeus">
            <a:extLst>
              <a:ext uri="{FF2B5EF4-FFF2-40B4-BE49-F238E27FC236}">
                <a16:creationId xmlns:a16="http://schemas.microsoft.com/office/drawing/2014/main" id="{EA768F97-9ED6-48C4-8BFA-A1F0717BC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71DAD46-15E1-4089-B3B1-55AD567BC3B0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9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3</a:t>
            </a:r>
            <a:r>
              <a:rPr lang="en-US" sz="4000" b="1">
                <a:solidFill>
                  <a:srgbClr val="FFFFFF"/>
                </a:solidFill>
              </a:rPr>
              <a:t>. </a:t>
            </a:r>
            <a:r>
              <a:rPr lang="el-GR" sz="4000" b="1">
                <a:solidFill>
                  <a:srgbClr val="FFFFFF"/>
                </a:solidFill>
              </a:rPr>
              <a:t>Ατζέντα θεμάτων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1" name="Θέση περιεχομένου 7">
            <a:extLst>
              <a:ext uri="{FF2B5EF4-FFF2-40B4-BE49-F238E27FC236}">
                <a16:creationId xmlns:a16="http://schemas.microsoft.com/office/drawing/2014/main" id="{1AF7CF55-06A1-46FA-9FB1-498E5819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494450"/>
            <a:ext cx="10000455" cy="3563159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sz="2400">
                <a:cs typeface="Calibri"/>
              </a:rPr>
              <a:t>Ολοκληρωμένο </a:t>
            </a:r>
            <a:r>
              <a:rPr lang="el-GR" sz="2400" err="1">
                <a:cs typeface="Calibri"/>
              </a:rPr>
              <a:t>mockup</a:t>
            </a:r>
            <a:endParaRPr lang="el-GR" sz="2400">
              <a:cs typeface="Calibri"/>
            </a:endParaRPr>
          </a:p>
        </p:txBody>
      </p:sp>
      <p:pic>
        <p:nvPicPr>
          <p:cNvPr id="26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FF5FB8A-E033-43C3-986C-2591003C7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7" name="Picture 2" descr="University of Piraeus">
            <a:extLst>
              <a:ext uri="{FF2B5EF4-FFF2-40B4-BE49-F238E27FC236}">
                <a16:creationId xmlns:a16="http://schemas.microsoft.com/office/drawing/2014/main" id="{69F21DFA-AF5E-4DF9-A20A-88C15C2A1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626CE0-96C4-4D21-A32A-125E02101739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4.1. Στόχος Κύκλου Εργασιών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A36EA38-4052-4079-888F-CA3DDA18E2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3BB7C0FE-693C-40A9-BA6D-FBD0AEBD2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525D2B-E89B-4107-8BB5-21095AA2C8B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Θέση περιεχομένου 7">
            <a:extLst>
              <a:ext uri="{FF2B5EF4-FFF2-40B4-BE49-F238E27FC236}">
                <a16:creationId xmlns:a16="http://schemas.microsoft.com/office/drawing/2014/main" id="{A2947ADD-B6FD-418F-88CC-9DE863583FDE}"/>
              </a:ext>
            </a:extLst>
          </p:cNvPr>
          <p:cNvSpPr txBox="1">
            <a:spLocks/>
          </p:cNvSpPr>
          <p:nvPr/>
        </p:nvSpPr>
        <p:spPr>
          <a:xfrm>
            <a:off x="1222645" y="2494450"/>
            <a:ext cx="10000455" cy="3563159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>
                <a:cs typeface="Calibri"/>
              </a:rPr>
              <a:t>Ολοκλήρωση του </a:t>
            </a:r>
            <a:r>
              <a:rPr lang="el-GR" sz="2400" err="1">
                <a:cs typeface="Calibri"/>
              </a:rPr>
              <a:t>mockup</a:t>
            </a:r>
            <a:r>
              <a:rPr lang="el-GR" sz="240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l-GR" sz="2400">
                <a:cs typeface="Calibri"/>
              </a:rPr>
              <a:t>Αρχή του </a:t>
            </a:r>
            <a:r>
              <a:rPr lang="el-GR" sz="2400" err="1">
                <a:cs typeface="Calibri"/>
              </a:rPr>
              <a:t>Documentation</a:t>
            </a:r>
          </a:p>
        </p:txBody>
      </p:sp>
      <p:pic>
        <p:nvPicPr>
          <p:cNvPr id="25" name="Γραφικό 24" descr="Κέντρο περίγραμμα">
            <a:extLst>
              <a:ext uri="{FF2B5EF4-FFF2-40B4-BE49-F238E27FC236}">
                <a16:creationId xmlns:a16="http://schemas.microsoft.com/office/drawing/2014/main" id="{75372760-15F6-4482-A6D5-2857373F7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0845" y="4276029"/>
            <a:ext cx="1403457" cy="14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4.2. Ολοκληρωμένα Προϊόντα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Θέση περιεχομένου 7">
            <a:extLst>
              <a:ext uri="{FF2B5EF4-FFF2-40B4-BE49-F238E27FC236}">
                <a16:creationId xmlns:a16="http://schemas.microsoft.com/office/drawing/2014/main" id="{77A1ACC5-734B-4269-9408-7F603996EDA4}"/>
              </a:ext>
            </a:extLst>
          </p:cNvPr>
          <p:cNvSpPr txBox="1">
            <a:spLocks/>
          </p:cNvSpPr>
          <p:nvPr/>
        </p:nvSpPr>
        <p:spPr>
          <a:xfrm>
            <a:off x="1222645" y="2494450"/>
            <a:ext cx="10000455" cy="3563159"/>
          </a:xfrm>
          <a:prstGeom prst="round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>
                <a:cs typeface="Calibri"/>
              </a:rPr>
              <a:t>Mockup</a:t>
            </a:r>
            <a:endParaRPr lang="el-GR" sz="2400"/>
          </a:p>
        </p:txBody>
      </p:sp>
      <p:pic>
        <p:nvPicPr>
          <p:cNvPr id="26" name="Γραφικό 25" descr="Σωστό απόθεμα περίγραμμα">
            <a:extLst>
              <a:ext uri="{FF2B5EF4-FFF2-40B4-BE49-F238E27FC236}">
                <a16:creationId xmlns:a16="http://schemas.microsoft.com/office/drawing/2014/main" id="{CEBE1A86-6D7A-41E2-9080-475BB1556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0845" y="4276029"/>
            <a:ext cx="1403457" cy="14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4.3. Στιγμιότυπο Οθόνης στο </a:t>
            </a:r>
            <a:r>
              <a:rPr lang="en-US" sz="4000" b="1">
                <a:solidFill>
                  <a:srgbClr val="FFFFFF"/>
                </a:solidFill>
              </a:rPr>
              <a:t>Trello</a:t>
            </a:r>
            <a:endParaRPr lang="el-GR" sz="4000" b="1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D8FDEF-A4CB-4E2E-A428-74F4C23EB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972" y="2242556"/>
            <a:ext cx="10176584" cy="39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Τίτλος 5">
            <a:extLst>
              <a:ext uri="{FF2B5EF4-FFF2-40B4-BE49-F238E27FC236}">
                <a16:creationId xmlns:a16="http://schemas.microsoft.com/office/drawing/2014/main" id="{7BCD028C-7285-4A87-9B96-A84A3EF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b="1">
                <a:solidFill>
                  <a:srgbClr val="FFFFFF"/>
                </a:solidFill>
              </a:rPr>
              <a:t>4.4. Παρουσίαση Ολοκληρωμένων </a:t>
            </a:r>
            <a:br>
              <a:rPr lang="el-GR" sz="4000" b="1">
                <a:solidFill>
                  <a:srgbClr val="FFFFFF"/>
                </a:solidFill>
              </a:rPr>
            </a:br>
            <a:r>
              <a:rPr lang="el-GR" sz="4000" b="1">
                <a:solidFill>
                  <a:srgbClr val="FFFFFF"/>
                </a:solidFill>
              </a:rPr>
              <a:t>Προϊόντων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45F18FA-EE9D-43E4-9B06-D20F763FD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t="20701" r="31108" b="59698"/>
          <a:stretch/>
        </p:blipFill>
        <p:spPr bwMode="auto">
          <a:xfrm>
            <a:off x="10104514" y="840599"/>
            <a:ext cx="1118586" cy="109195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3DE962-3D8D-423D-97CB-A37B9E646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22" name="Picture 2" descr="University of Piraeus">
            <a:extLst>
              <a:ext uri="{FF2B5EF4-FFF2-40B4-BE49-F238E27FC236}">
                <a16:creationId xmlns:a16="http://schemas.microsoft.com/office/drawing/2014/main" id="{91B3DCE0-FF43-48AE-A020-A5455556B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0B004-F189-419F-A41C-7B2F091F3EF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8AA3B9-3939-4A99-BBB6-E69BF7EA9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014" y="2691687"/>
            <a:ext cx="1170604" cy="2166647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F9DF5E-DED2-426A-AA12-26B0B206B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747" y="2690935"/>
            <a:ext cx="1291737" cy="2150207"/>
          </a:xfrm>
          <a:prstGeom prst="rect">
            <a:avLst/>
          </a:prstGeom>
        </p:spPr>
      </p:pic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1932FBC-DB0C-466A-8AD1-4C28DDB26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106" y="2634517"/>
            <a:ext cx="1349864" cy="228258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9D1FD70-0A79-4EE0-BF43-FBF667DF8A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7337" y="2595440"/>
            <a:ext cx="1252172" cy="2214198"/>
          </a:xfrm>
          <a:prstGeom prst="rect">
            <a:avLst/>
          </a:prstGeom>
        </p:spPr>
      </p:pic>
      <p:pic>
        <p:nvPicPr>
          <p:cNvPr id="7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E42D296-9427-46C4-8EA1-41ACC3EDB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9313" y="2600080"/>
            <a:ext cx="1314450" cy="241007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6F5FDF-FEBF-476C-938B-C9387EB635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2483" y="2687516"/>
            <a:ext cx="1121263" cy="23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12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Θέμα του Office</vt:lpstr>
      <vt:lpstr>Ημερολόγιο Συνάντησης Αναθεώρησης Κύκλου Εργασιών (Sprint Review Μeeting Log)</vt:lpstr>
      <vt:lpstr>PowerPoint Presentation</vt:lpstr>
      <vt:lpstr>1. Ημερομηνία και Ώρα  - (Διάρκεια 1 ώρα)</vt:lpstr>
      <vt:lpstr>2. Ομάδα</vt:lpstr>
      <vt:lpstr>3. Ατζέντα θεμάτων</vt:lpstr>
      <vt:lpstr>4.1. Στόχος Κύκλου Εργασιών</vt:lpstr>
      <vt:lpstr>4.2. Ολοκληρωμένα Προϊόντα</vt:lpstr>
      <vt:lpstr>4.3. Στιγμιότυπο Οθόνης στο Trello</vt:lpstr>
      <vt:lpstr>4.4. Παρουσίαση Ολοκληρωμένων  Προϊόντων</vt:lpstr>
      <vt:lpstr>4.4. Παρουσίαση Ολοκληρωμένων  Προϊόντων</vt:lpstr>
      <vt:lpstr>4.4. Παρουσίαση Ολοκληρωμένων  Προϊόντων</vt:lpstr>
      <vt:lpstr>5. Ανατροφοδότηση Sprint Backlog</vt:lpstr>
      <vt:lpstr>6.1 Παρουσίαση του Product Backlog</vt:lpstr>
      <vt:lpstr>6.1 Παρουσίαση του Product Backlog</vt:lpstr>
      <vt:lpstr>6.2 Προσαυξήσεις (Increments)</vt:lpstr>
      <vt:lpstr>7. Ανατροφοδότηση Product Backlog</vt:lpstr>
      <vt:lpstr>Ερωτήσεις;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Ημερολόγιο Συνάντησης Αναθεώρησης Κύκλου Εργασιών (Sprint Review Μeeting Log)</dc:title>
  <dc:creator>VASILIKI KARAMPA</dc:creator>
  <cp:revision>1</cp:revision>
  <dcterms:created xsi:type="dcterms:W3CDTF">2021-11-27T11:32:13Z</dcterms:created>
  <dcterms:modified xsi:type="dcterms:W3CDTF">2022-02-07T17:12:49Z</dcterms:modified>
</cp:coreProperties>
</file>