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6"/>
  </p:notesMasterIdLst>
  <p:sldIdLst>
    <p:sldId id="262" r:id="rId2"/>
    <p:sldId id="264" r:id="rId3"/>
    <p:sldId id="259" r:id="rId4"/>
    <p:sldId id="265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47909-3D2E-4031-A3D0-BA2ED1A054ED}" v="118" dt="2022-02-07T17:50:13.101"/>
    <p1510:client id="{4F88FB49-A52A-4BEF-A172-D4FC8D745A5A}" v="31" dt="2021-11-22T17:47:06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ky Vicky" userId="3f4a3d650e617b8f" providerId="LiveId" clId="{4F88FB49-A52A-4BEF-A172-D4FC8D745A5A}"/>
    <pc:docChg chg="undo custSel addSld modSld">
      <pc:chgData name="Vicky Vicky" userId="3f4a3d650e617b8f" providerId="LiveId" clId="{4F88FB49-A52A-4BEF-A172-D4FC8D745A5A}" dt="2021-11-22T17:51:34.958" v="1852" actId="478"/>
      <pc:docMkLst>
        <pc:docMk/>
      </pc:docMkLst>
      <pc:sldChg chg="addSp delSp modSp mod">
        <pc:chgData name="Vicky Vicky" userId="3f4a3d650e617b8f" providerId="LiveId" clId="{4F88FB49-A52A-4BEF-A172-D4FC8D745A5A}" dt="2021-11-22T16:59:08.065" v="1050" actId="1076"/>
        <pc:sldMkLst>
          <pc:docMk/>
          <pc:sldMk cId="1524570892" sldId="256"/>
        </pc:sldMkLst>
        <pc:spChg chg="mod">
          <ac:chgData name="Vicky Vicky" userId="3f4a3d650e617b8f" providerId="LiveId" clId="{4F88FB49-A52A-4BEF-A172-D4FC8D745A5A}" dt="2021-11-22T16:59:08.065" v="1050" actId="1076"/>
          <ac:spMkLst>
            <pc:docMk/>
            <pc:sldMk cId="1524570892" sldId="256"/>
            <ac:spMk id="2" creationId="{CC799A78-A8FF-41ED-91A2-39E1EF9B82D2}"/>
          </ac:spMkLst>
        </pc:spChg>
        <pc:spChg chg="mod">
          <ac:chgData name="Vicky Vicky" userId="3f4a3d650e617b8f" providerId="LiveId" clId="{4F88FB49-A52A-4BEF-A172-D4FC8D745A5A}" dt="2021-11-22T16:58:52.197" v="1046" actId="1076"/>
          <ac:spMkLst>
            <pc:docMk/>
            <pc:sldMk cId="1524570892" sldId="256"/>
            <ac:spMk id="3" creationId="{D455B527-0FAF-413F-8F8E-478243A23078}"/>
          </ac:spMkLst>
        </pc:spChg>
        <pc:spChg chg="add del mod">
          <ac:chgData name="Vicky Vicky" userId="3f4a3d650e617b8f" providerId="LiveId" clId="{4F88FB49-A52A-4BEF-A172-D4FC8D745A5A}" dt="2021-11-22T16:39:18.378" v="557" actId="21"/>
          <ac:spMkLst>
            <pc:docMk/>
            <pc:sldMk cId="1524570892" sldId="256"/>
            <ac:spMk id="58" creationId="{8D5556EA-25B2-4513-93D7-BB37E016F367}"/>
          </ac:spMkLst>
        </pc:spChg>
        <pc:graphicFrameChg chg="del">
          <ac:chgData name="Vicky Vicky" userId="3f4a3d650e617b8f" providerId="LiveId" clId="{4F88FB49-A52A-4BEF-A172-D4FC8D745A5A}" dt="2021-11-22T16:21:57.915" v="15" actId="478"/>
          <ac:graphicFrameMkLst>
            <pc:docMk/>
            <pc:sldMk cId="1524570892" sldId="256"/>
            <ac:graphicFrameMk id="6" creationId="{8CC4EF01-D8DE-4F46-9E97-F209FBF8565A}"/>
          </ac:graphicFrameMkLst>
        </pc:graphicFrameChg>
        <pc:picChg chg="add mod">
          <ac:chgData name="Vicky Vicky" userId="3f4a3d650e617b8f" providerId="LiveId" clId="{4F88FB49-A52A-4BEF-A172-D4FC8D745A5A}" dt="2021-11-22T16:41:59.353" v="683" actId="1076"/>
          <ac:picMkLst>
            <pc:docMk/>
            <pc:sldMk cId="1524570892" sldId="256"/>
            <ac:picMk id="60" creationId="{6AFF3513-DC17-4F02-994A-26CE2BB063B8}"/>
          </ac:picMkLst>
        </pc:picChg>
      </pc:sldChg>
      <pc:sldChg chg="addSp delSp modSp mod">
        <pc:chgData name="Vicky Vicky" userId="3f4a3d650e617b8f" providerId="LiveId" clId="{4F88FB49-A52A-4BEF-A172-D4FC8D745A5A}" dt="2021-11-22T17:51:29.604" v="1850" actId="478"/>
        <pc:sldMkLst>
          <pc:docMk/>
          <pc:sldMk cId="3816235718" sldId="257"/>
        </pc:sldMkLst>
        <pc:spChg chg="add mod">
          <ac:chgData name="Vicky Vicky" userId="3f4a3d650e617b8f" providerId="LiveId" clId="{4F88FB49-A52A-4BEF-A172-D4FC8D745A5A}" dt="2021-11-22T16:55:42.754" v="977" actId="20577"/>
          <ac:spMkLst>
            <pc:docMk/>
            <pc:sldMk cId="3816235718" sldId="257"/>
            <ac:spMk id="3" creationId="{F6FF0E1E-92EE-47DB-948C-C76A4F8B7169}"/>
          </ac:spMkLst>
        </pc:spChg>
        <pc:spChg chg="mod">
          <ac:chgData name="Vicky Vicky" userId="3f4a3d650e617b8f" providerId="LiveId" clId="{4F88FB49-A52A-4BEF-A172-D4FC8D745A5A}" dt="2021-11-22T17:51:09.195" v="1846" actId="403"/>
          <ac:spMkLst>
            <pc:docMk/>
            <pc:sldMk cId="3816235718" sldId="257"/>
            <ac:spMk id="4" creationId="{2A7A9965-D897-4C68-849C-67F973E3AC3B}"/>
          </ac:spMkLst>
        </pc:spChg>
        <pc:spChg chg="add mod">
          <ac:chgData name="Vicky Vicky" userId="3f4a3d650e617b8f" providerId="LiveId" clId="{4F88FB49-A52A-4BEF-A172-D4FC8D745A5A}" dt="2021-11-22T16:56:27.584" v="985" actId="20577"/>
          <ac:spMkLst>
            <pc:docMk/>
            <pc:sldMk cId="3816235718" sldId="257"/>
            <ac:spMk id="5" creationId="{3C979F84-A41A-4005-ABD3-32F53B284739}"/>
          </ac:spMkLst>
        </pc:spChg>
        <pc:spChg chg="add mod">
          <ac:chgData name="Vicky Vicky" userId="3f4a3d650e617b8f" providerId="LiveId" clId="{4F88FB49-A52A-4BEF-A172-D4FC8D745A5A}" dt="2021-11-22T16:56:19.223" v="981" actId="20577"/>
          <ac:spMkLst>
            <pc:docMk/>
            <pc:sldMk cId="3816235718" sldId="257"/>
            <ac:spMk id="6" creationId="{C2B6421F-70BF-43D3-8495-31FECCBC4ADC}"/>
          </ac:spMkLst>
        </pc:spChg>
        <pc:spChg chg="add mod">
          <ac:chgData name="Vicky Vicky" userId="3f4a3d650e617b8f" providerId="LiveId" clId="{4F88FB49-A52A-4BEF-A172-D4FC8D745A5A}" dt="2021-11-22T16:57:24.555" v="1007" actId="20577"/>
          <ac:spMkLst>
            <pc:docMk/>
            <pc:sldMk cId="3816235718" sldId="257"/>
            <ac:spMk id="7" creationId="{D5D9C787-144C-4205-B852-F2B48A351A92}"/>
          </ac:spMkLst>
        </pc:spChg>
        <pc:spChg chg="add mod">
          <ac:chgData name="Vicky Vicky" userId="3f4a3d650e617b8f" providerId="LiveId" clId="{4F88FB49-A52A-4BEF-A172-D4FC8D745A5A}" dt="2021-11-22T17:22:24.374" v="1411" actId="108"/>
          <ac:spMkLst>
            <pc:docMk/>
            <pc:sldMk cId="3816235718" sldId="257"/>
            <ac:spMk id="8" creationId="{AC77B818-3858-475C-8425-22707C5E3FF4}"/>
          </ac:spMkLst>
        </pc:spChg>
        <pc:spChg chg="add del mod">
          <ac:chgData name="Vicky Vicky" userId="3f4a3d650e617b8f" providerId="LiveId" clId="{4F88FB49-A52A-4BEF-A172-D4FC8D745A5A}" dt="2021-11-22T17:51:28.188" v="1849" actId="478"/>
          <ac:spMkLst>
            <pc:docMk/>
            <pc:sldMk cId="3816235718" sldId="257"/>
            <ac:spMk id="9" creationId="{734D10E4-8239-4F42-9018-D9E846DAA4FB}"/>
          </ac:spMkLst>
        </pc:spChg>
        <pc:spChg chg="add mod">
          <ac:chgData name="Vicky Vicky" userId="3f4a3d650e617b8f" providerId="LiveId" clId="{4F88FB49-A52A-4BEF-A172-D4FC8D745A5A}" dt="2021-11-22T16:45:36.265" v="712" actId="1076"/>
          <ac:spMkLst>
            <pc:docMk/>
            <pc:sldMk cId="3816235718" sldId="257"/>
            <ac:spMk id="13" creationId="{4D9455FB-F213-421F-A639-46865A4745D9}"/>
          </ac:spMkLst>
        </pc:spChg>
        <pc:spChg chg="add del mod">
          <ac:chgData name="Vicky Vicky" userId="3f4a3d650e617b8f" providerId="LiveId" clId="{4F88FB49-A52A-4BEF-A172-D4FC8D745A5A}" dt="2021-11-22T17:51:29.604" v="1850" actId="478"/>
          <ac:spMkLst>
            <pc:docMk/>
            <pc:sldMk cId="3816235718" sldId="257"/>
            <ac:spMk id="16" creationId="{F2ECF842-C2A9-47F1-B014-27A9628E3FD4}"/>
          </ac:spMkLst>
        </pc:spChg>
        <pc:picChg chg="add del mod">
          <ac:chgData name="Vicky Vicky" userId="3f4a3d650e617b8f" providerId="LiveId" clId="{4F88FB49-A52A-4BEF-A172-D4FC8D745A5A}" dt="2021-11-22T16:43:43.496" v="710" actId="478"/>
          <ac:picMkLst>
            <pc:docMk/>
            <pc:sldMk cId="3816235718" sldId="257"/>
            <ac:picMk id="10" creationId="{97387B78-2E3D-43D0-887F-5C8DC12ADC81}"/>
          </ac:picMkLst>
        </pc:picChg>
        <pc:picChg chg="add mod">
          <ac:chgData name="Vicky Vicky" userId="3f4a3d650e617b8f" providerId="LiveId" clId="{4F88FB49-A52A-4BEF-A172-D4FC8D745A5A}" dt="2021-11-22T16:45:41.677" v="713" actId="1076"/>
          <ac:picMkLst>
            <pc:docMk/>
            <pc:sldMk cId="3816235718" sldId="257"/>
            <ac:picMk id="11" creationId="{BE7FE42F-CBA9-4BD5-82B4-087749125195}"/>
          </ac:picMkLst>
        </pc:picChg>
        <pc:picChg chg="add mod">
          <ac:chgData name="Vicky Vicky" userId="3f4a3d650e617b8f" providerId="LiveId" clId="{4F88FB49-A52A-4BEF-A172-D4FC8D745A5A}" dt="2021-11-22T16:45:36.265" v="712" actId="1076"/>
          <ac:picMkLst>
            <pc:docMk/>
            <pc:sldMk cId="3816235718" sldId="257"/>
            <ac:picMk id="12" creationId="{F206303B-4052-4347-9409-895B1E249359}"/>
          </ac:picMkLst>
        </pc:picChg>
        <pc:picChg chg="add mod">
          <ac:chgData name="Vicky Vicky" userId="3f4a3d650e617b8f" providerId="LiveId" clId="{4F88FB49-A52A-4BEF-A172-D4FC8D745A5A}" dt="2021-11-22T16:48:35.607" v="728" actId="1076"/>
          <ac:picMkLst>
            <pc:docMk/>
            <pc:sldMk cId="3816235718" sldId="257"/>
            <ac:picMk id="15" creationId="{8720DED6-3B14-443E-BF5A-210177F03ECB}"/>
          </ac:picMkLst>
        </pc:picChg>
      </pc:sldChg>
      <pc:sldChg chg="addSp delSp modSp new mod">
        <pc:chgData name="Vicky Vicky" userId="3f4a3d650e617b8f" providerId="LiveId" clId="{4F88FB49-A52A-4BEF-A172-D4FC8D745A5A}" dt="2021-11-22T17:48:58.964" v="1790" actId="1076"/>
        <pc:sldMkLst>
          <pc:docMk/>
          <pc:sldMk cId="3928343835" sldId="258"/>
        </pc:sldMkLst>
        <pc:spChg chg="del">
          <ac:chgData name="Vicky Vicky" userId="3f4a3d650e617b8f" providerId="LiveId" clId="{4F88FB49-A52A-4BEF-A172-D4FC8D745A5A}" dt="2021-11-22T17:05:32.534" v="1052" actId="478"/>
          <ac:spMkLst>
            <pc:docMk/>
            <pc:sldMk cId="3928343835" sldId="258"/>
            <ac:spMk id="2" creationId="{11A8BF44-3A3A-4E38-BE03-61F8E6EE4F7D}"/>
          </ac:spMkLst>
        </pc:spChg>
        <pc:spChg chg="del">
          <ac:chgData name="Vicky Vicky" userId="3f4a3d650e617b8f" providerId="LiveId" clId="{4F88FB49-A52A-4BEF-A172-D4FC8D745A5A}" dt="2021-11-22T17:05:33.888" v="1053" actId="478"/>
          <ac:spMkLst>
            <pc:docMk/>
            <pc:sldMk cId="3928343835" sldId="258"/>
            <ac:spMk id="3" creationId="{D643D5CC-D47E-49AF-A749-89E9160F02FA}"/>
          </ac:spMkLst>
        </pc:spChg>
        <pc:spChg chg="add mod">
          <ac:chgData name="Vicky Vicky" userId="3f4a3d650e617b8f" providerId="LiveId" clId="{4F88FB49-A52A-4BEF-A172-D4FC8D745A5A}" dt="2021-11-22T17:19:35.977" v="1384" actId="21"/>
          <ac:spMkLst>
            <pc:docMk/>
            <pc:sldMk cId="3928343835" sldId="258"/>
            <ac:spMk id="5" creationId="{16B7BE6E-9E05-4D3F-AC6B-036531780A3D}"/>
          </ac:spMkLst>
        </pc:spChg>
        <pc:spChg chg="add mod">
          <ac:chgData name="Vicky Vicky" userId="3f4a3d650e617b8f" providerId="LiveId" clId="{4F88FB49-A52A-4BEF-A172-D4FC8D745A5A}" dt="2021-11-22T17:21:27.037" v="1402" actId="14100"/>
          <ac:spMkLst>
            <pc:docMk/>
            <pc:sldMk cId="3928343835" sldId="258"/>
            <ac:spMk id="6" creationId="{3E177067-5A64-458C-83C4-8699171A61B3}"/>
          </ac:spMkLst>
        </pc:spChg>
        <pc:spChg chg="add mod">
          <ac:chgData name="Vicky Vicky" userId="3f4a3d650e617b8f" providerId="LiveId" clId="{4F88FB49-A52A-4BEF-A172-D4FC8D745A5A}" dt="2021-11-22T17:13:21.367" v="1098" actId="208"/>
          <ac:spMkLst>
            <pc:docMk/>
            <pc:sldMk cId="3928343835" sldId="258"/>
            <ac:spMk id="7" creationId="{1607FFE3-9060-48D6-A95A-5F509C424118}"/>
          </ac:spMkLst>
        </pc:spChg>
        <pc:spChg chg="add del mod">
          <ac:chgData name="Vicky Vicky" userId="3f4a3d650e617b8f" providerId="LiveId" clId="{4F88FB49-A52A-4BEF-A172-D4FC8D745A5A}" dt="2021-11-22T17:10:51.118" v="1085" actId="478"/>
          <ac:spMkLst>
            <pc:docMk/>
            <pc:sldMk cId="3928343835" sldId="258"/>
            <ac:spMk id="8" creationId="{8FD52B35-330D-4F01-A75F-10227EAF1667}"/>
          </ac:spMkLst>
        </pc:spChg>
        <pc:spChg chg="add del mod">
          <ac:chgData name="Vicky Vicky" userId="3f4a3d650e617b8f" providerId="LiveId" clId="{4F88FB49-A52A-4BEF-A172-D4FC8D745A5A}" dt="2021-11-22T17:16:25.014" v="1220" actId="478"/>
          <ac:spMkLst>
            <pc:docMk/>
            <pc:sldMk cId="3928343835" sldId="258"/>
            <ac:spMk id="9" creationId="{21C4E97B-3D6B-4CDD-A306-BF4BE8CBE654}"/>
          </ac:spMkLst>
        </pc:spChg>
        <pc:spChg chg="add del mod">
          <ac:chgData name="Vicky Vicky" userId="3f4a3d650e617b8f" providerId="LiveId" clId="{4F88FB49-A52A-4BEF-A172-D4FC8D745A5A}" dt="2021-11-22T17:18:05.465" v="1301" actId="478"/>
          <ac:spMkLst>
            <pc:docMk/>
            <pc:sldMk cId="3928343835" sldId="258"/>
            <ac:spMk id="10" creationId="{DBE12718-BFF4-48CA-A851-63334EF8EAB9}"/>
          </ac:spMkLst>
        </pc:spChg>
        <pc:spChg chg="add del mod">
          <ac:chgData name="Vicky Vicky" userId="3f4a3d650e617b8f" providerId="LiveId" clId="{4F88FB49-A52A-4BEF-A172-D4FC8D745A5A}" dt="2021-11-22T17:18:02.331" v="1300" actId="478"/>
          <ac:spMkLst>
            <pc:docMk/>
            <pc:sldMk cId="3928343835" sldId="258"/>
            <ac:spMk id="11" creationId="{C1ED3291-DF70-4F6F-8FF2-9D1F53965273}"/>
          </ac:spMkLst>
        </pc:spChg>
        <pc:spChg chg="add mod">
          <ac:chgData name="Vicky Vicky" userId="3f4a3d650e617b8f" providerId="LiveId" clId="{4F88FB49-A52A-4BEF-A172-D4FC8D745A5A}" dt="2021-11-22T17:19:58.437" v="1391" actId="14100"/>
          <ac:spMkLst>
            <pc:docMk/>
            <pc:sldMk cId="3928343835" sldId="258"/>
            <ac:spMk id="12" creationId="{2C7FAC88-2985-45B3-9AD3-CB5F49BA7A7B}"/>
          </ac:spMkLst>
        </pc:spChg>
        <pc:spChg chg="add mod">
          <ac:chgData name="Vicky Vicky" userId="3f4a3d650e617b8f" providerId="LiveId" clId="{4F88FB49-A52A-4BEF-A172-D4FC8D745A5A}" dt="2021-11-22T17:48:55.480" v="1789" actId="14100"/>
          <ac:spMkLst>
            <pc:docMk/>
            <pc:sldMk cId="3928343835" sldId="258"/>
            <ac:spMk id="13" creationId="{09C47AA8-D668-4B64-AFA8-58E8010A9DCB}"/>
          </ac:spMkLst>
        </pc:spChg>
        <pc:spChg chg="add del mod">
          <ac:chgData name="Vicky Vicky" userId="3f4a3d650e617b8f" providerId="LiveId" clId="{4F88FB49-A52A-4BEF-A172-D4FC8D745A5A}" dt="2021-11-22T17:23:42.532" v="1417" actId="478"/>
          <ac:spMkLst>
            <pc:docMk/>
            <pc:sldMk cId="3928343835" sldId="258"/>
            <ac:spMk id="14" creationId="{B8423B63-FB2F-4FCA-9323-6DE56A9A4F88}"/>
          </ac:spMkLst>
        </pc:spChg>
        <pc:spChg chg="add mod">
          <ac:chgData name="Vicky Vicky" userId="3f4a3d650e617b8f" providerId="LiveId" clId="{4F88FB49-A52A-4BEF-A172-D4FC8D745A5A}" dt="2021-11-22T17:18:32.795" v="1376" actId="5793"/>
          <ac:spMkLst>
            <pc:docMk/>
            <pc:sldMk cId="3928343835" sldId="258"/>
            <ac:spMk id="15" creationId="{A4301598-1882-4AAC-9D9E-0B3857151A23}"/>
          </ac:spMkLst>
        </pc:spChg>
        <pc:spChg chg="add mod">
          <ac:chgData name="Vicky Vicky" userId="3f4a3d650e617b8f" providerId="LiveId" clId="{4F88FB49-A52A-4BEF-A172-D4FC8D745A5A}" dt="2021-11-22T17:19:49.737" v="1388" actId="1076"/>
          <ac:spMkLst>
            <pc:docMk/>
            <pc:sldMk cId="3928343835" sldId="258"/>
            <ac:spMk id="16" creationId="{F69FE73F-6CFA-4EFD-89B5-400DF8BCD3DB}"/>
          </ac:spMkLst>
        </pc:spChg>
        <pc:spChg chg="add mod">
          <ac:chgData name="Vicky Vicky" userId="3f4a3d650e617b8f" providerId="LiveId" clId="{4F88FB49-A52A-4BEF-A172-D4FC8D745A5A}" dt="2021-11-22T17:20:06.605" v="1393" actId="13822"/>
          <ac:spMkLst>
            <pc:docMk/>
            <pc:sldMk cId="3928343835" sldId="258"/>
            <ac:spMk id="17" creationId="{CE348B50-84B8-48C8-967F-D9416BF0D785}"/>
          </ac:spMkLst>
        </pc:spChg>
        <pc:spChg chg="add mod">
          <ac:chgData name="Vicky Vicky" userId="3f4a3d650e617b8f" providerId="LiveId" clId="{4F88FB49-A52A-4BEF-A172-D4FC8D745A5A}" dt="2021-11-22T17:48:58.964" v="1790" actId="1076"/>
          <ac:spMkLst>
            <pc:docMk/>
            <pc:sldMk cId="3928343835" sldId="258"/>
            <ac:spMk id="18" creationId="{AEF347D8-FB59-4524-A5A3-DD301261D8EB}"/>
          </ac:spMkLst>
        </pc:spChg>
        <pc:spChg chg="add mod">
          <ac:chgData name="Vicky Vicky" userId="3f4a3d650e617b8f" providerId="LiveId" clId="{4F88FB49-A52A-4BEF-A172-D4FC8D745A5A}" dt="2021-11-22T17:19:42.042" v="1386" actId="1076"/>
          <ac:spMkLst>
            <pc:docMk/>
            <pc:sldMk cId="3928343835" sldId="258"/>
            <ac:spMk id="20" creationId="{6F0FF736-830B-4E67-8945-25602E36DF5C}"/>
          </ac:spMkLst>
        </pc:spChg>
      </pc:sldChg>
      <pc:sldChg chg="modSp add mod">
        <pc:chgData name="Vicky Vicky" userId="3f4a3d650e617b8f" providerId="LiveId" clId="{4F88FB49-A52A-4BEF-A172-D4FC8D745A5A}" dt="2021-11-22T17:25:55.487" v="1462" actId="20577"/>
        <pc:sldMkLst>
          <pc:docMk/>
          <pc:sldMk cId="2880131183" sldId="259"/>
        </pc:sldMkLst>
        <pc:spChg chg="mod">
          <ac:chgData name="Vicky Vicky" userId="3f4a3d650e617b8f" providerId="LiveId" clId="{4F88FB49-A52A-4BEF-A172-D4FC8D745A5A}" dt="2021-11-22T17:25:55.487" v="1462" actId="20577"/>
          <ac:spMkLst>
            <pc:docMk/>
            <pc:sldMk cId="2880131183" sldId="259"/>
            <ac:spMk id="4" creationId="{2A7A9965-D897-4C68-849C-67F973E3AC3B}"/>
          </ac:spMkLst>
        </pc:spChg>
      </pc:sldChg>
      <pc:sldChg chg="delSp modSp add mod">
        <pc:chgData name="Vicky Vicky" userId="3f4a3d650e617b8f" providerId="LiveId" clId="{4F88FB49-A52A-4BEF-A172-D4FC8D745A5A}" dt="2021-11-22T17:51:34.958" v="1852" actId="478"/>
        <pc:sldMkLst>
          <pc:docMk/>
          <pc:sldMk cId="1191215097" sldId="260"/>
        </pc:sldMkLst>
        <pc:spChg chg="mod">
          <ac:chgData name="Vicky Vicky" userId="3f4a3d650e617b8f" providerId="LiveId" clId="{4F88FB49-A52A-4BEF-A172-D4FC8D745A5A}" dt="2021-11-22T17:51:14.610" v="1848" actId="403"/>
          <ac:spMkLst>
            <pc:docMk/>
            <pc:sldMk cId="1191215097" sldId="260"/>
            <ac:spMk id="4" creationId="{2A7A9965-D897-4C68-849C-67F973E3AC3B}"/>
          </ac:spMkLst>
        </pc:spChg>
        <pc:spChg chg="mod">
          <ac:chgData name="Vicky Vicky" userId="3f4a3d650e617b8f" providerId="LiveId" clId="{4F88FB49-A52A-4BEF-A172-D4FC8D745A5A}" dt="2021-11-22T17:22:52.687" v="1414" actId="20577"/>
          <ac:spMkLst>
            <pc:docMk/>
            <pc:sldMk cId="1191215097" sldId="260"/>
            <ac:spMk id="8" creationId="{AC77B818-3858-475C-8425-22707C5E3FF4}"/>
          </ac:spMkLst>
        </pc:spChg>
        <pc:spChg chg="del">
          <ac:chgData name="Vicky Vicky" userId="3f4a3d650e617b8f" providerId="LiveId" clId="{4F88FB49-A52A-4BEF-A172-D4FC8D745A5A}" dt="2021-11-22T17:51:34.958" v="1852" actId="478"/>
          <ac:spMkLst>
            <pc:docMk/>
            <pc:sldMk cId="1191215097" sldId="260"/>
            <ac:spMk id="9" creationId="{734D10E4-8239-4F42-9018-D9E846DAA4FB}"/>
          </ac:spMkLst>
        </pc:spChg>
        <pc:spChg chg="del">
          <ac:chgData name="Vicky Vicky" userId="3f4a3d650e617b8f" providerId="LiveId" clId="{4F88FB49-A52A-4BEF-A172-D4FC8D745A5A}" dt="2021-11-22T17:51:33.916" v="1851" actId="478"/>
          <ac:spMkLst>
            <pc:docMk/>
            <pc:sldMk cId="1191215097" sldId="260"/>
            <ac:spMk id="16" creationId="{F2ECF842-C2A9-47F1-B014-27A9628E3FD4}"/>
          </ac:spMkLst>
        </pc:spChg>
      </pc:sldChg>
      <pc:sldChg chg="addSp delSp modSp add mod">
        <pc:chgData name="Vicky Vicky" userId="3f4a3d650e617b8f" providerId="LiveId" clId="{4F88FB49-A52A-4BEF-A172-D4FC8D745A5A}" dt="2021-11-22T17:49:24.136" v="1793" actId="208"/>
        <pc:sldMkLst>
          <pc:docMk/>
          <pc:sldMk cId="3380272822" sldId="261"/>
        </pc:sldMkLst>
        <pc:spChg chg="del">
          <ac:chgData name="Vicky Vicky" userId="3f4a3d650e617b8f" providerId="LiveId" clId="{4F88FB49-A52A-4BEF-A172-D4FC8D745A5A}" dt="2021-11-22T17:23:33.771" v="1416" actId="478"/>
          <ac:spMkLst>
            <pc:docMk/>
            <pc:sldMk cId="3380272822" sldId="261"/>
            <ac:spMk id="5" creationId="{16B7BE6E-9E05-4D3F-AC6B-036531780A3D}"/>
          </ac:spMkLst>
        </pc:spChg>
        <pc:spChg chg="del">
          <ac:chgData name="Vicky Vicky" userId="3f4a3d650e617b8f" providerId="LiveId" clId="{4F88FB49-A52A-4BEF-A172-D4FC8D745A5A}" dt="2021-11-22T17:23:33.771" v="1416" actId="478"/>
          <ac:spMkLst>
            <pc:docMk/>
            <pc:sldMk cId="3380272822" sldId="261"/>
            <ac:spMk id="6" creationId="{3E177067-5A64-458C-83C4-8699171A61B3}"/>
          </ac:spMkLst>
        </pc:spChg>
        <pc:spChg chg="del">
          <ac:chgData name="Vicky Vicky" userId="3f4a3d650e617b8f" providerId="LiveId" clId="{4F88FB49-A52A-4BEF-A172-D4FC8D745A5A}" dt="2021-11-22T17:24:14.990" v="1427" actId="478"/>
          <ac:spMkLst>
            <pc:docMk/>
            <pc:sldMk cId="3380272822" sldId="261"/>
            <ac:spMk id="7" creationId="{1607FFE3-9060-48D6-A95A-5F509C424118}"/>
          </ac:spMkLst>
        </pc:spChg>
        <pc:spChg chg="add mod">
          <ac:chgData name="Vicky Vicky" userId="3f4a3d650e617b8f" providerId="LiveId" clId="{4F88FB49-A52A-4BEF-A172-D4FC8D745A5A}" dt="2021-11-22T17:49:24.136" v="1793" actId="208"/>
          <ac:spMkLst>
            <pc:docMk/>
            <pc:sldMk cId="3380272822" sldId="261"/>
            <ac:spMk id="9" creationId="{6BA93064-3DBA-47E4-9D78-322DDD6F693F}"/>
          </ac:spMkLst>
        </pc:spChg>
        <pc:spChg chg="del">
          <ac:chgData name="Vicky Vicky" userId="3f4a3d650e617b8f" providerId="LiveId" clId="{4F88FB49-A52A-4BEF-A172-D4FC8D745A5A}" dt="2021-11-22T17:24:12.614" v="1425" actId="478"/>
          <ac:spMkLst>
            <pc:docMk/>
            <pc:sldMk cId="3380272822" sldId="261"/>
            <ac:spMk id="12" creationId="{2C7FAC88-2985-45B3-9AD3-CB5F49BA7A7B}"/>
          </ac:spMkLst>
        </pc:spChg>
        <pc:spChg chg="del">
          <ac:chgData name="Vicky Vicky" userId="3f4a3d650e617b8f" providerId="LiveId" clId="{4F88FB49-A52A-4BEF-A172-D4FC8D745A5A}" dt="2021-11-22T17:24:13.526" v="1426" actId="478"/>
          <ac:spMkLst>
            <pc:docMk/>
            <pc:sldMk cId="3380272822" sldId="261"/>
            <ac:spMk id="13" creationId="{09C47AA8-D668-4B64-AFA8-58E8010A9DCB}"/>
          </ac:spMkLst>
        </pc:spChg>
        <pc:spChg chg="del">
          <ac:chgData name="Vicky Vicky" userId="3f4a3d650e617b8f" providerId="LiveId" clId="{4F88FB49-A52A-4BEF-A172-D4FC8D745A5A}" dt="2021-11-22T17:23:33.771" v="1416" actId="478"/>
          <ac:spMkLst>
            <pc:docMk/>
            <pc:sldMk cId="3380272822" sldId="261"/>
            <ac:spMk id="14" creationId="{B8423B63-FB2F-4FCA-9323-6DE56A9A4F88}"/>
          </ac:spMkLst>
        </pc:spChg>
        <pc:spChg chg="mod">
          <ac:chgData name="Vicky Vicky" userId="3f4a3d650e617b8f" providerId="LiveId" clId="{4F88FB49-A52A-4BEF-A172-D4FC8D745A5A}" dt="2021-11-22T17:48:25.597" v="1786" actId="14100"/>
          <ac:spMkLst>
            <pc:docMk/>
            <pc:sldMk cId="3380272822" sldId="261"/>
            <ac:spMk id="15" creationId="{A4301598-1882-4AAC-9D9E-0B3857151A23}"/>
          </ac:spMkLst>
        </pc:spChg>
        <pc:spChg chg="mod">
          <ac:chgData name="Vicky Vicky" userId="3f4a3d650e617b8f" providerId="LiveId" clId="{4F88FB49-A52A-4BEF-A172-D4FC8D745A5A}" dt="2021-11-22T17:24:42.623" v="1437" actId="403"/>
          <ac:spMkLst>
            <pc:docMk/>
            <pc:sldMk cId="3380272822" sldId="261"/>
            <ac:spMk id="16" creationId="{F69FE73F-6CFA-4EFD-89B5-400DF8BCD3DB}"/>
          </ac:spMkLst>
        </pc:spChg>
        <pc:spChg chg="mod">
          <ac:chgData name="Vicky Vicky" userId="3f4a3d650e617b8f" providerId="LiveId" clId="{4F88FB49-A52A-4BEF-A172-D4FC8D745A5A}" dt="2021-11-22T17:24:48.054" v="1439" actId="108"/>
          <ac:spMkLst>
            <pc:docMk/>
            <pc:sldMk cId="3380272822" sldId="261"/>
            <ac:spMk id="17" creationId="{CE348B50-84B8-48C8-967F-D9416BF0D785}"/>
          </ac:spMkLst>
        </pc:spChg>
        <pc:spChg chg="mod">
          <ac:chgData name="Vicky Vicky" userId="3f4a3d650e617b8f" providerId="LiveId" clId="{4F88FB49-A52A-4BEF-A172-D4FC8D745A5A}" dt="2021-11-22T17:24:55.782" v="1441" actId="108"/>
          <ac:spMkLst>
            <pc:docMk/>
            <pc:sldMk cId="3380272822" sldId="261"/>
            <ac:spMk id="18" creationId="{AEF347D8-FB59-4524-A5A3-DD301261D8EB}"/>
          </ac:spMkLst>
        </pc:spChg>
        <pc:spChg chg="add mod">
          <ac:chgData name="Vicky Vicky" userId="3f4a3d650e617b8f" providerId="LiveId" clId="{4F88FB49-A52A-4BEF-A172-D4FC8D745A5A}" dt="2021-11-22T17:26:16.895" v="1483" actId="20577"/>
          <ac:spMkLst>
            <pc:docMk/>
            <pc:sldMk cId="3380272822" sldId="261"/>
            <ac:spMk id="19" creationId="{141F868A-D46C-4EED-A790-83E4CE43D54B}"/>
          </ac:spMkLst>
        </pc:spChg>
        <pc:spChg chg="del">
          <ac:chgData name="Vicky Vicky" userId="3f4a3d650e617b8f" providerId="LiveId" clId="{4F88FB49-A52A-4BEF-A172-D4FC8D745A5A}" dt="2021-11-22T17:23:33.771" v="1416" actId="478"/>
          <ac:spMkLst>
            <pc:docMk/>
            <pc:sldMk cId="3380272822" sldId="261"/>
            <ac:spMk id="20" creationId="{6F0FF736-830B-4E67-8945-25602E36DF5C}"/>
          </ac:spMkLst>
        </pc:spChg>
        <pc:spChg chg="add mod">
          <ac:chgData name="Vicky Vicky" userId="3f4a3d650e617b8f" providerId="LiveId" clId="{4F88FB49-A52A-4BEF-A172-D4FC8D745A5A}" dt="2021-11-22T17:26:30.667" v="1487" actId="20577"/>
          <ac:spMkLst>
            <pc:docMk/>
            <pc:sldMk cId="3380272822" sldId="261"/>
            <ac:spMk id="21" creationId="{70A2E300-0DCD-4996-BF8B-F96571B11A39}"/>
          </ac:spMkLst>
        </pc:spChg>
        <pc:spChg chg="add del mod">
          <ac:chgData name="Vicky Vicky" userId="3f4a3d650e617b8f" providerId="LiveId" clId="{4F88FB49-A52A-4BEF-A172-D4FC8D745A5A}" dt="2021-11-22T17:25:16.367" v="1452" actId="478"/>
          <ac:spMkLst>
            <pc:docMk/>
            <pc:sldMk cId="3380272822" sldId="261"/>
            <ac:spMk id="22" creationId="{A2E286CC-E56E-400E-88A4-002D67B016AA}"/>
          </ac:spMkLst>
        </pc:spChg>
        <pc:spChg chg="add mod">
          <ac:chgData name="Vicky Vicky" userId="3f4a3d650e617b8f" providerId="LiveId" clId="{4F88FB49-A52A-4BEF-A172-D4FC8D745A5A}" dt="2021-11-22T17:26:50.923" v="1491" actId="208"/>
          <ac:spMkLst>
            <pc:docMk/>
            <pc:sldMk cId="3380272822" sldId="261"/>
            <ac:spMk id="23" creationId="{07D16CD3-D7EA-4644-A775-6AB9364204ED}"/>
          </ac:spMkLst>
        </pc:spChg>
      </pc:sldChg>
    </pc:docChg>
  </pc:docChgLst>
  <pc:docChgLst>
    <pc:chgData name="ΑΠΟΣΤΟΛΟΣ ΔΕΛΗΣ" userId="S::e15031@unipi.gr::14b1115b-a9c9-4967-922f-404f567db2a1" providerId="AD" clId="Web-{36B47909-3D2E-4031-A3D0-BA2ED1A054ED}"/>
    <pc:docChg chg="addSld modSld">
      <pc:chgData name="ΑΠΟΣΤΟΛΟΣ ΔΕΛΗΣ" userId="S::e15031@unipi.gr::14b1115b-a9c9-4967-922f-404f567db2a1" providerId="AD" clId="Web-{36B47909-3D2E-4031-A3D0-BA2ED1A054ED}" dt="2022-02-07T17:50:13.101" v="105" actId="1076"/>
      <pc:docMkLst>
        <pc:docMk/>
      </pc:docMkLst>
      <pc:sldChg chg="addSp delSp modSp">
        <pc:chgData name="ΑΠΟΣΤΟΛΟΣ ΔΕΛΗΣ" userId="S::e15031@unipi.gr::14b1115b-a9c9-4967-922f-404f567db2a1" providerId="AD" clId="Web-{36B47909-3D2E-4031-A3D0-BA2ED1A054ED}" dt="2022-02-07T17:49:20.350" v="84" actId="1076"/>
        <pc:sldMkLst>
          <pc:docMk/>
          <pc:sldMk cId="2880131183" sldId="259"/>
        </pc:sldMkLst>
        <pc:spChg chg="del mod">
          <ac:chgData name="ΑΠΟΣΤΟΛΟΣ ΔΕΛΗΣ" userId="S::e15031@unipi.gr::14b1115b-a9c9-4967-922f-404f567db2a1" providerId="AD" clId="Web-{36B47909-3D2E-4031-A3D0-BA2ED1A054ED}" dt="2022-02-07T17:46:30.516" v="40"/>
          <ac:spMkLst>
            <pc:docMk/>
            <pc:sldMk cId="2880131183" sldId="259"/>
            <ac:spMk id="3" creationId="{F6FF0E1E-92EE-47DB-948C-C76A4F8B7169}"/>
          </ac:spMkLst>
        </pc:spChg>
        <pc:spChg chg="del">
          <ac:chgData name="ΑΠΟΣΤΟΛΟΣ ΔΕΛΗΣ" userId="S::e15031@unipi.gr::14b1115b-a9c9-4967-922f-404f567db2a1" providerId="AD" clId="Web-{36B47909-3D2E-4031-A3D0-BA2ED1A054ED}" dt="2022-02-07T17:46:31.938" v="42"/>
          <ac:spMkLst>
            <pc:docMk/>
            <pc:sldMk cId="2880131183" sldId="259"/>
            <ac:spMk id="5" creationId="{3C979F84-A41A-4005-ABD3-32F53B284739}"/>
          </ac:spMkLst>
        </pc:spChg>
        <pc:spChg chg="del">
          <ac:chgData name="ΑΠΟΣΤΟΛΟΣ ΔΕΛΗΣ" userId="S::e15031@unipi.gr::14b1115b-a9c9-4967-922f-404f567db2a1" providerId="AD" clId="Web-{36B47909-3D2E-4031-A3D0-BA2ED1A054ED}" dt="2022-02-07T17:46:31.360" v="41"/>
          <ac:spMkLst>
            <pc:docMk/>
            <pc:sldMk cId="2880131183" sldId="259"/>
            <ac:spMk id="6" creationId="{C2B6421F-70BF-43D3-8495-31FECCBC4ADC}"/>
          </ac:spMkLst>
        </pc:spChg>
        <pc:spChg chg="del">
          <ac:chgData name="ΑΠΟΣΤΟΛΟΣ ΔΕΛΗΣ" userId="S::e15031@unipi.gr::14b1115b-a9c9-4967-922f-404f567db2a1" providerId="AD" clId="Web-{36B47909-3D2E-4031-A3D0-BA2ED1A054ED}" dt="2022-02-07T17:47:04.095" v="49"/>
          <ac:spMkLst>
            <pc:docMk/>
            <pc:sldMk cId="2880131183" sldId="259"/>
            <ac:spMk id="9" creationId="{734D10E4-8239-4F42-9018-D9E846DAA4FB}"/>
          </ac:spMkLst>
        </pc:spChg>
        <pc:spChg chg="del">
          <ac:chgData name="ΑΠΟΣΤΟΛΟΣ ΔΕΛΗΣ" userId="S::e15031@unipi.gr::14b1115b-a9c9-4967-922f-404f567db2a1" providerId="AD" clId="Web-{36B47909-3D2E-4031-A3D0-BA2ED1A054ED}" dt="2022-02-07T17:47:00.579" v="46"/>
          <ac:spMkLst>
            <pc:docMk/>
            <pc:sldMk cId="2880131183" sldId="259"/>
            <ac:spMk id="14" creationId="{20C5BBDF-F3C1-4B50-BC47-1AD2F4E9163E}"/>
          </ac:spMkLst>
        </pc:spChg>
        <pc:spChg chg="del">
          <ac:chgData name="ΑΠΟΣΤΟΛΟΣ ΔΕΛΗΣ" userId="S::e15031@unipi.gr::14b1115b-a9c9-4967-922f-404f567db2a1" providerId="AD" clId="Web-{36B47909-3D2E-4031-A3D0-BA2ED1A054ED}" dt="2022-02-07T17:47:04.048" v="48"/>
          <ac:spMkLst>
            <pc:docMk/>
            <pc:sldMk cId="2880131183" sldId="259"/>
            <ac:spMk id="16" creationId="{F2ECF842-C2A9-47F1-B014-27A9628E3FD4}"/>
          </ac:spMkLst>
        </pc:spChg>
        <pc:spChg chg="del">
          <ac:chgData name="ΑΠΟΣΤΟΛΟΣ ΔΕΛΗΣ" userId="S::e15031@unipi.gr::14b1115b-a9c9-4967-922f-404f567db2a1" providerId="AD" clId="Web-{36B47909-3D2E-4031-A3D0-BA2ED1A054ED}" dt="2022-02-07T17:47:03.892" v="47"/>
          <ac:spMkLst>
            <pc:docMk/>
            <pc:sldMk cId="2880131183" sldId="259"/>
            <ac:spMk id="17" creationId="{E16D86EE-39AF-4DEA-93CE-F54286082DF3}"/>
          </ac:spMkLst>
        </pc:spChg>
        <pc:spChg chg="add del">
          <ac:chgData name="ΑΠΟΣΤΟΛΟΣ ΔΕΛΗΣ" userId="S::e15031@unipi.gr::14b1115b-a9c9-4967-922f-404f567db2a1" providerId="AD" clId="Web-{36B47909-3D2E-4031-A3D0-BA2ED1A054ED}" dt="2022-02-07T17:48:14.379" v="66"/>
          <ac:spMkLst>
            <pc:docMk/>
            <pc:sldMk cId="2880131183" sldId="259"/>
            <ac:spMk id="18" creationId="{BFF8A14A-D2E5-4B6D-B22B-09724BC41EA5}"/>
          </ac:spMkLst>
        </pc:spChg>
        <pc:picChg chg="add mod">
          <ac:chgData name="ΑΠΟΣΤΟΛΟΣ ΔΕΛΗΣ" userId="S::e15031@unipi.gr::14b1115b-a9c9-4967-922f-404f567db2a1" providerId="AD" clId="Web-{36B47909-3D2E-4031-A3D0-BA2ED1A054ED}" dt="2022-02-07T17:46:56.876" v="45" actId="14100"/>
          <ac:picMkLst>
            <pc:docMk/>
            <pc:sldMk cId="2880131183" sldId="259"/>
            <ac:picMk id="2" creationId="{42F699E9-DE5F-4A0A-9AB1-089D92F4997F}"/>
          </ac:picMkLst>
        </pc:picChg>
        <pc:picChg chg="add mod">
          <ac:chgData name="ΑΠΟΣΤΟΛΟΣ ΔΕΛΗΣ" userId="S::e15031@unipi.gr::14b1115b-a9c9-4967-922f-404f567db2a1" providerId="AD" clId="Web-{36B47909-3D2E-4031-A3D0-BA2ED1A054ED}" dt="2022-02-07T17:47:17.080" v="53" actId="1076"/>
          <ac:picMkLst>
            <pc:docMk/>
            <pc:sldMk cId="2880131183" sldId="259"/>
            <ac:picMk id="8" creationId="{76CC6B3C-1C89-47CC-9366-0895B3AEF80E}"/>
          </ac:picMkLst>
        </pc:picChg>
        <pc:picChg chg="add mod">
          <ac:chgData name="ΑΠΟΣΤΟΛΟΣ ΔΕΛΗΣ" userId="S::e15031@unipi.gr::14b1115b-a9c9-4967-922f-404f567db2a1" providerId="AD" clId="Web-{36B47909-3D2E-4031-A3D0-BA2ED1A054ED}" dt="2022-02-07T17:47:31.971" v="58" actId="1076"/>
          <ac:picMkLst>
            <pc:docMk/>
            <pc:sldMk cId="2880131183" sldId="259"/>
            <ac:picMk id="10" creationId="{C0AAA9A6-4AC3-4A00-8C95-1404858EE88D}"/>
          </ac:picMkLst>
        </pc:picChg>
        <pc:picChg chg="add mod">
          <ac:chgData name="ΑΠΟΣΤΟΛΟΣ ΔΕΛΗΣ" userId="S::e15031@unipi.gr::14b1115b-a9c9-4967-922f-404f567db2a1" providerId="AD" clId="Web-{36B47909-3D2E-4031-A3D0-BA2ED1A054ED}" dt="2022-02-07T17:47:47.409" v="61" actId="1076"/>
          <ac:picMkLst>
            <pc:docMk/>
            <pc:sldMk cId="2880131183" sldId="259"/>
            <ac:picMk id="15" creationId="{BEBD10ED-3DA6-4272-AC81-6FDC0582805F}"/>
          </ac:picMkLst>
        </pc:picChg>
        <pc:picChg chg="add mod">
          <ac:chgData name="ΑΠΟΣΤΟΛΟΣ ΔΕΛΗΣ" userId="S::e15031@unipi.gr::14b1115b-a9c9-4967-922f-404f567db2a1" providerId="AD" clId="Web-{36B47909-3D2E-4031-A3D0-BA2ED1A054ED}" dt="2022-02-07T17:48:21.145" v="69" actId="1076"/>
          <ac:picMkLst>
            <pc:docMk/>
            <pc:sldMk cId="2880131183" sldId="259"/>
            <ac:picMk id="19" creationId="{CE513E73-B822-4384-870D-8A7970EEA2FB}"/>
          </ac:picMkLst>
        </pc:picChg>
        <pc:picChg chg="add mod">
          <ac:chgData name="ΑΠΟΣΤΟΛΟΣ ΔΕΛΗΣ" userId="S::e15031@unipi.gr::14b1115b-a9c9-4967-922f-404f567db2a1" providerId="AD" clId="Web-{36B47909-3D2E-4031-A3D0-BA2ED1A054ED}" dt="2022-02-07T17:48:40.036" v="75" actId="1076"/>
          <ac:picMkLst>
            <pc:docMk/>
            <pc:sldMk cId="2880131183" sldId="259"/>
            <ac:picMk id="20" creationId="{88E76811-D645-4206-987B-0B137E5BB7CB}"/>
          </ac:picMkLst>
        </pc:picChg>
        <pc:picChg chg="add mod">
          <ac:chgData name="ΑΠΟΣΤΟΛΟΣ ΔΕΛΗΣ" userId="S::e15031@unipi.gr::14b1115b-a9c9-4967-922f-404f567db2a1" providerId="AD" clId="Web-{36B47909-3D2E-4031-A3D0-BA2ED1A054ED}" dt="2022-02-07T17:49:03.146" v="80" actId="1076"/>
          <ac:picMkLst>
            <pc:docMk/>
            <pc:sldMk cId="2880131183" sldId="259"/>
            <ac:picMk id="21" creationId="{448A3156-7155-4487-9B83-46156FE4CC83}"/>
          </ac:picMkLst>
        </pc:picChg>
        <pc:picChg chg="add mod">
          <ac:chgData name="ΑΠΟΣΤΟΛΟΣ ΔΕΛΗΣ" userId="S::e15031@unipi.gr::14b1115b-a9c9-4967-922f-404f567db2a1" providerId="AD" clId="Web-{36B47909-3D2E-4031-A3D0-BA2ED1A054ED}" dt="2022-02-07T17:49:20.350" v="84" actId="1076"/>
          <ac:picMkLst>
            <pc:docMk/>
            <pc:sldMk cId="2880131183" sldId="259"/>
            <ac:picMk id="22" creationId="{C13F0693-2068-4F3B-959C-215517450A5A}"/>
          </ac:picMkLst>
        </pc:picChg>
      </pc:sldChg>
      <pc:sldChg chg="delSp modSp">
        <pc:chgData name="ΑΠΟΣΤΟΛΟΣ ΔΕΛΗΣ" userId="S::e15031@unipi.gr::14b1115b-a9c9-4967-922f-404f567db2a1" providerId="AD" clId="Web-{36B47909-3D2E-4031-A3D0-BA2ED1A054ED}" dt="2022-02-07T17:44:18.902" v="16"/>
        <pc:sldMkLst>
          <pc:docMk/>
          <pc:sldMk cId="3556038966" sldId="262"/>
        </pc:sldMkLst>
        <pc:spChg chg="mod">
          <ac:chgData name="ΑΠΟΣΤΟΛΟΣ ΔΕΛΗΣ" userId="S::e15031@unipi.gr::14b1115b-a9c9-4967-922f-404f567db2a1" providerId="AD" clId="Web-{36B47909-3D2E-4031-A3D0-BA2ED1A054ED}" dt="2022-02-07T17:44:18.074" v="15" actId="20577"/>
          <ac:spMkLst>
            <pc:docMk/>
            <pc:sldMk cId="3556038966" sldId="262"/>
            <ac:spMk id="3" creationId="{B1465529-7111-47CE-9F44-83E212C02FBD}"/>
          </ac:spMkLst>
        </pc:spChg>
        <pc:spChg chg="del">
          <ac:chgData name="ΑΠΟΣΤΟΛΟΣ ΔΕΛΗΣ" userId="S::e15031@unipi.gr::14b1115b-a9c9-4967-922f-404f567db2a1" providerId="AD" clId="Web-{36B47909-3D2E-4031-A3D0-BA2ED1A054ED}" dt="2022-02-07T17:44:18.902" v="16"/>
          <ac:spMkLst>
            <pc:docMk/>
            <pc:sldMk cId="3556038966" sldId="262"/>
            <ac:spMk id="44" creationId="{9D63D30C-2ACA-4A22-BC8B-B861D31B776E}"/>
          </ac:spMkLst>
        </pc:spChg>
      </pc:sldChg>
      <pc:sldChg chg="modSp">
        <pc:chgData name="ΑΠΟΣΤΟΛΟΣ ΔΕΛΗΣ" userId="S::e15031@unipi.gr::14b1115b-a9c9-4967-922f-404f567db2a1" providerId="AD" clId="Web-{36B47909-3D2E-4031-A3D0-BA2ED1A054ED}" dt="2022-02-07T17:44:34.840" v="38" actId="20577"/>
        <pc:sldMkLst>
          <pc:docMk/>
          <pc:sldMk cId="1438782370" sldId="264"/>
        </pc:sldMkLst>
        <pc:spChg chg="mod">
          <ac:chgData name="ΑΠΟΣΤΟΛΟΣ ΔΕΛΗΣ" userId="S::e15031@unipi.gr::14b1115b-a9c9-4967-922f-404f567db2a1" providerId="AD" clId="Web-{36B47909-3D2E-4031-A3D0-BA2ED1A054ED}" dt="2022-02-07T17:44:34.840" v="38" actId="20577"/>
          <ac:spMkLst>
            <pc:docMk/>
            <pc:sldMk cId="1438782370" sldId="264"/>
            <ac:spMk id="26" creationId="{A18AA95C-BEB1-41C5-896B-ADA6519CE3CA}"/>
          </ac:spMkLst>
        </pc:spChg>
      </pc:sldChg>
      <pc:sldChg chg="addSp delSp modSp add replId">
        <pc:chgData name="ΑΠΟΣΤΟΛΟΣ ΔΕΛΗΣ" userId="S::e15031@unipi.gr::14b1115b-a9c9-4967-922f-404f567db2a1" providerId="AD" clId="Web-{36B47909-3D2E-4031-A3D0-BA2ED1A054ED}" dt="2022-02-07T17:50:13.101" v="105" actId="1076"/>
        <pc:sldMkLst>
          <pc:docMk/>
          <pc:sldMk cId="479804017" sldId="265"/>
        </pc:sldMkLst>
        <pc:picChg chg="del">
          <ac:chgData name="ΑΠΟΣΤΟΛΟΣ ΔΕΛΗΣ" userId="S::e15031@unipi.gr::14b1115b-a9c9-4967-922f-404f567db2a1" providerId="AD" clId="Web-{36B47909-3D2E-4031-A3D0-BA2ED1A054ED}" dt="2022-02-07T17:49:31.756" v="87"/>
          <ac:picMkLst>
            <pc:docMk/>
            <pc:sldMk cId="479804017" sldId="265"/>
            <ac:picMk id="2" creationId="{42F699E9-DE5F-4A0A-9AB1-089D92F4997F}"/>
          </ac:picMkLst>
        </pc:picChg>
        <pc:picChg chg="add mod">
          <ac:chgData name="ΑΠΟΣΤΟΛΟΣ ΔΕΛΗΣ" userId="S::e15031@unipi.gr::14b1115b-a9c9-4967-922f-404f567db2a1" providerId="AD" clId="Web-{36B47909-3D2E-4031-A3D0-BA2ED1A054ED}" dt="2022-02-07T17:50:11.414" v="104" actId="1076"/>
          <ac:picMkLst>
            <pc:docMk/>
            <pc:sldMk cId="479804017" sldId="265"/>
            <ac:picMk id="3" creationId="{43579E67-07BE-4DF1-BCAC-0D6FBA2EFF4D}"/>
          </ac:picMkLst>
        </pc:picChg>
        <pc:picChg chg="add mod">
          <ac:chgData name="ΑΠΟΣΤΟΛΟΣ ΔΕΛΗΣ" userId="S::e15031@unipi.gr::14b1115b-a9c9-4967-922f-404f567db2a1" providerId="AD" clId="Web-{36B47909-3D2E-4031-A3D0-BA2ED1A054ED}" dt="2022-02-07T17:50:13.101" v="105" actId="1076"/>
          <ac:picMkLst>
            <pc:docMk/>
            <pc:sldMk cId="479804017" sldId="265"/>
            <ac:picMk id="5" creationId="{BCC00859-343D-4582-80F1-C44E23056307}"/>
          </ac:picMkLst>
        </pc:picChg>
        <pc:picChg chg="del">
          <ac:chgData name="ΑΠΟΣΤΟΛΟΣ ΔΕΛΗΣ" userId="S::e15031@unipi.gr::14b1115b-a9c9-4967-922f-404f567db2a1" providerId="AD" clId="Web-{36B47909-3D2E-4031-A3D0-BA2ED1A054ED}" dt="2022-02-07T17:49:32.741" v="89"/>
          <ac:picMkLst>
            <pc:docMk/>
            <pc:sldMk cId="479804017" sldId="265"/>
            <ac:picMk id="8" creationId="{76CC6B3C-1C89-47CC-9366-0895B3AEF80E}"/>
          </ac:picMkLst>
        </pc:picChg>
        <pc:picChg chg="del">
          <ac:chgData name="ΑΠΟΣΤΟΛΟΣ ΔΕΛΗΣ" userId="S::e15031@unipi.gr::14b1115b-a9c9-4967-922f-404f567db2a1" providerId="AD" clId="Web-{36B47909-3D2E-4031-A3D0-BA2ED1A054ED}" dt="2022-02-07T17:49:34.381" v="91"/>
          <ac:picMkLst>
            <pc:docMk/>
            <pc:sldMk cId="479804017" sldId="265"/>
            <ac:picMk id="10" creationId="{C0AAA9A6-4AC3-4A00-8C95-1404858EE88D}"/>
          </ac:picMkLst>
        </pc:picChg>
        <pc:picChg chg="del">
          <ac:chgData name="ΑΠΟΣΤΟΛΟΣ ΔΕΛΗΣ" userId="S::e15031@unipi.gr::14b1115b-a9c9-4967-922f-404f567db2a1" providerId="AD" clId="Web-{36B47909-3D2E-4031-A3D0-BA2ED1A054ED}" dt="2022-02-07T17:49:30.866" v="86"/>
          <ac:picMkLst>
            <pc:docMk/>
            <pc:sldMk cId="479804017" sldId="265"/>
            <ac:picMk id="15" creationId="{BEBD10ED-3DA6-4272-AC81-6FDC0582805F}"/>
          </ac:picMkLst>
        </pc:picChg>
        <pc:picChg chg="del">
          <ac:chgData name="ΑΠΟΣΤΟΛΟΣ ΔΕΛΗΣ" userId="S::e15031@unipi.gr::14b1115b-a9c9-4967-922f-404f567db2a1" providerId="AD" clId="Web-{36B47909-3D2E-4031-A3D0-BA2ED1A054ED}" dt="2022-02-07T17:49:32.147" v="88"/>
          <ac:picMkLst>
            <pc:docMk/>
            <pc:sldMk cId="479804017" sldId="265"/>
            <ac:picMk id="19" creationId="{CE513E73-B822-4384-870D-8A7970EEA2FB}"/>
          </ac:picMkLst>
        </pc:picChg>
        <pc:picChg chg="del">
          <ac:chgData name="ΑΠΟΣΤΟΛΟΣ ΔΕΛΗΣ" userId="S::e15031@unipi.gr::14b1115b-a9c9-4967-922f-404f567db2a1" providerId="AD" clId="Web-{36B47909-3D2E-4031-A3D0-BA2ED1A054ED}" dt="2022-02-07T17:49:33.428" v="90"/>
          <ac:picMkLst>
            <pc:docMk/>
            <pc:sldMk cId="479804017" sldId="265"/>
            <ac:picMk id="20" creationId="{88E76811-D645-4206-987B-0B137E5BB7CB}"/>
          </ac:picMkLst>
        </pc:picChg>
        <pc:picChg chg="del">
          <ac:chgData name="ΑΠΟΣΤΟΛΟΣ ΔΕΛΗΣ" userId="S::e15031@unipi.gr::14b1115b-a9c9-4967-922f-404f567db2a1" providerId="AD" clId="Web-{36B47909-3D2E-4031-A3D0-BA2ED1A054ED}" dt="2022-02-07T17:49:34.741" v="92"/>
          <ac:picMkLst>
            <pc:docMk/>
            <pc:sldMk cId="479804017" sldId="265"/>
            <ac:picMk id="21" creationId="{448A3156-7155-4487-9B83-46156FE4CC83}"/>
          </ac:picMkLst>
        </pc:picChg>
        <pc:picChg chg="del">
          <ac:chgData name="ΑΠΟΣΤΟΛΟΣ ΔΕΛΗΣ" userId="S::e15031@unipi.gr::14b1115b-a9c9-4967-922f-404f567db2a1" providerId="AD" clId="Web-{36B47909-3D2E-4031-A3D0-BA2ED1A054ED}" dt="2022-02-07T17:49:35.303" v="93"/>
          <ac:picMkLst>
            <pc:docMk/>
            <pc:sldMk cId="479804017" sldId="265"/>
            <ac:picMk id="22" creationId="{C13F0693-2068-4F3B-959C-215517450A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1D55-2C6F-4076-953C-3B6F3B6B10B4}" type="datetimeFigureOut">
              <a:rPr lang="el-GR" smtClean="0"/>
              <a:t>7/2/2022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93F5-93FC-4FE3-A912-85688725A8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306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C93F5-93FC-4FE3-A912-85688725A854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211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C93F5-93FC-4FE3-A912-85688725A854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5618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07-Feb-22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2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07-Feb-22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2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07-Feb-22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6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 rotWithShape="1">
          <a:blip r:embed="rId2">
            <a:alphaModFix/>
          </a:blip>
          <a:srcRect l="12133" r="11460"/>
          <a:stretch/>
        </p:blipFill>
        <p:spPr>
          <a:xfrm rot="-10611943">
            <a:off x="1162235" y="698149"/>
            <a:ext cx="10130768" cy="538227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 rot="182176">
            <a:off x="2298491" y="1118274"/>
            <a:ext cx="8004837" cy="43581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2053804" y="649456"/>
            <a:ext cx="1025965" cy="1025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26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07-Feb-22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07-Feb-22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4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07-Feb-22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07-Feb-22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7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07-Feb-22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07-Feb-22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4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07-Feb-22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2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07-Feb-22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07-Feb-22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0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  <p:sldLayoutId id="2147483815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Μολύβι στο επάνω μέρος ενός χαρτιού με ένα εκτυπωμένο γράφημα γραμμών">
            <a:extLst>
              <a:ext uri="{FF2B5EF4-FFF2-40B4-BE49-F238E27FC236}">
                <a16:creationId xmlns:a16="http://schemas.microsoft.com/office/drawing/2014/main" id="{8335DA56-EA35-4ADF-9C35-9C177C825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8" b="1078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A7F259C-E870-4F28-BD5D-F65AE682F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2"/>
            <a:ext cx="4225893" cy="3077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4400"/>
              <a:t>Ανεκτέλεστο Προϊόν Κύκλου Εργασιών </a:t>
            </a:r>
            <a:br>
              <a:rPr lang="en-GB" sz="4400"/>
            </a:br>
            <a:r>
              <a:rPr lang="el-GR" sz="3400"/>
              <a:t>(</a:t>
            </a:r>
            <a:r>
              <a:rPr lang="el-GR" sz="3400" err="1"/>
              <a:t>Sprint</a:t>
            </a:r>
            <a:r>
              <a:rPr lang="el-GR" sz="3400"/>
              <a:t> </a:t>
            </a:r>
            <a:r>
              <a:rPr lang="el-GR" sz="3400" err="1"/>
              <a:t>Backlog</a:t>
            </a:r>
            <a:r>
              <a:rPr lang="el-GR" sz="3400"/>
              <a:t>)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1465529-7111-47CE-9F44-83E212C02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4885911"/>
            <a:ext cx="4903265" cy="12766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/>
              <a:t>[</a:t>
            </a:r>
            <a:r>
              <a:rPr lang="el-GR" sz="1800" err="1"/>
              <a:t>Team</a:t>
            </a:r>
            <a:r>
              <a:rPr lang="el-GR" sz="1800"/>
              <a:t> 11]</a:t>
            </a:r>
          </a:p>
          <a:p>
            <a:r>
              <a:rPr lang="el-GR" sz="1800"/>
              <a:t>[28-1-2022]</a:t>
            </a:r>
          </a:p>
          <a:p>
            <a:r>
              <a:rPr lang="el-GR" sz="1800"/>
              <a:t>Κύκλος Εργασιών </a:t>
            </a:r>
            <a:r>
              <a:rPr lang="en-US" sz="1800"/>
              <a:t>2</a:t>
            </a:r>
            <a:endParaRPr lang="el-GR" sz="1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43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603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A18AA95C-BEB1-41C5-896B-ADA6519C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82176">
            <a:off x="2298491" y="1118274"/>
            <a:ext cx="8004837" cy="4358116"/>
          </a:xfrm>
        </p:spPr>
        <p:txBody>
          <a:bodyPr/>
          <a:lstStyle/>
          <a:p>
            <a:r>
              <a:rPr lang="el-GR" sz="1850"/>
              <a:t>*Ολοκλήρωση Documentation</a:t>
            </a:r>
            <a:endParaRPr lang="en-US" sz="1867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2FA4DBF6-3D7C-461F-A8E1-E63EA8E31705}"/>
              </a:ext>
            </a:extLst>
          </p:cNvPr>
          <p:cNvSpPr/>
          <p:nvPr/>
        </p:nvSpPr>
        <p:spPr>
          <a:xfrm>
            <a:off x="106437" y="58644"/>
            <a:ext cx="11958315" cy="50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Στόχος του Κύκλου Εργασιών (</a:t>
            </a:r>
            <a:r>
              <a:rPr lang="en-GB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Sprint </a:t>
            </a:r>
            <a:r>
              <a:rPr lang="en-US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Goal</a:t>
            </a:r>
            <a:r>
              <a:rPr lang="el-GR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l-GR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34DBB8B-6C2C-4E0D-ACED-C00D5385E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65" y="6376144"/>
            <a:ext cx="573887" cy="365125"/>
          </a:xfrm>
          <a:prstGeom prst="rect">
            <a:avLst/>
          </a:prstGeom>
        </p:spPr>
      </p:pic>
      <p:pic>
        <p:nvPicPr>
          <p:cNvPr id="8" name="Picture 2" descr="University of Piraeus">
            <a:extLst>
              <a:ext uri="{FF2B5EF4-FFF2-40B4-BE49-F238E27FC236}">
                <a16:creationId xmlns:a16="http://schemas.microsoft.com/office/drawing/2014/main" id="{249529C1-D707-44ED-85DC-F6AA19DBA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106437" y="625965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AFDDBB-34FC-40A0-ABEA-2AABDDCBAA28}"/>
              </a:ext>
            </a:extLst>
          </p:cNvPr>
          <p:cNvSpPr txBox="1">
            <a:spLocks/>
          </p:cNvSpPr>
          <p:nvPr/>
        </p:nvSpPr>
        <p:spPr>
          <a:xfrm>
            <a:off x="473861" y="624744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8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A7A9965-D897-4C68-849C-67F973E3AC3B}"/>
              </a:ext>
            </a:extLst>
          </p:cNvPr>
          <p:cNvSpPr/>
          <p:nvPr/>
        </p:nvSpPr>
        <p:spPr>
          <a:xfrm>
            <a:off x="106437" y="58644"/>
            <a:ext cx="11958315" cy="50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Sprint </a:t>
            </a:r>
            <a:r>
              <a:rPr lang="en-US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#2 </a:t>
            </a:r>
            <a:r>
              <a:rPr lang="en-GB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Backlog</a:t>
            </a:r>
            <a:r>
              <a:rPr lang="el-GR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do…)</a:t>
            </a:r>
            <a:endParaRPr lang="el-GR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D5D9C787-144C-4205-B852-F2B48A351A92}"/>
              </a:ext>
            </a:extLst>
          </p:cNvPr>
          <p:cNvSpPr/>
          <p:nvPr/>
        </p:nvSpPr>
        <p:spPr>
          <a:xfrm>
            <a:off x="106438" y="1134031"/>
            <a:ext cx="577143" cy="56072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Stories</a:t>
            </a:r>
            <a:r>
              <a:rPr lang="el-GR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Δραστηριότητες</a:t>
            </a:r>
            <a:endParaRPr lang="el-GR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E7FE42F-CBA9-4BD5-82B4-087749125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65" y="6376144"/>
            <a:ext cx="573887" cy="365125"/>
          </a:xfrm>
          <a:prstGeom prst="rect">
            <a:avLst/>
          </a:prstGeom>
        </p:spPr>
      </p:pic>
      <p:pic>
        <p:nvPicPr>
          <p:cNvPr id="12" name="Picture 2" descr="University of Piraeus">
            <a:extLst>
              <a:ext uri="{FF2B5EF4-FFF2-40B4-BE49-F238E27FC236}">
                <a16:creationId xmlns:a16="http://schemas.microsoft.com/office/drawing/2014/main" id="{F206303B-4052-4347-9409-895B1E249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106437" y="625965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9455FB-F213-421F-A639-46865A4745D9}"/>
              </a:ext>
            </a:extLst>
          </p:cNvPr>
          <p:cNvSpPr txBox="1">
            <a:spLocks/>
          </p:cNvSpPr>
          <p:nvPr/>
        </p:nvSpPr>
        <p:spPr>
          <a:xfrm>
            <a:off x="473861" y="624744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7" descr="Text, letter&#10;&#10;Description automatically generated">
            <a:extLst>
              <a:ext uri="{FF2B5EF4-FFF2-40B4-BE49-F238E27FC236}">
                <a16:creationId xmlns:a16="http://schemas.microsoft.com/office/drawing/2014/main" id="{42F699E9-DE5F-4A0A-9AB1-089D92F49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910" y="898059"/>
            <a:ext cx="2315547" cy="1920578"/>
          </a:xfrm>
          <a:prstGeom prst="rect">
            <a:avLst/>
          </a:prstGeom>
        </p:spPr>
      </p:pic>
      <p:pic>
        <p:nvPicPr>
          <p:cNvPr id="8" name="Picture 9" descr="Text, letter&#10;&#10;Description automatically generated">
            <a:extLst>
              <a:ext uri="{FF2B5EF4-FFF2-40B4-BE49-F238E27FC236}">
                <a16:creationId xmlns:a16="http://schemas.microsoft.com/office/drawing/2014/main" id="{76CC6B3C-1C89-47CC-9366-0895B3AEF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9093" y="968038"/>
            <a:ext cx="2230017" cy="1850598"/>
          </a:xfrm>
          <a:prstGeom prst="rect">
            <a:avLst/>
          </a:prstGeom>
        </p:spPr>
      </p:pic>
      <p:pic>
        <p:nvPicPr>
          <p:cNvPr id="10" name="Picture 14" descr="Text, letter&#10;&#10;Description automatically generated">
            <a:extLst>
              <a:ext uri="{FF2B5EF4-FFF2-40B4-BE49-F238E27FC236}">
                <a16:creationId xmlns:a16="http://schemas.microsoft.com/office/drawing/2014/main" id="{C0AAA9A6-4AC3-4A00-8C95-1404858EE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8318" y="915955"/>
            <a:ext cx="2167813" cy="1892559"/>
          </a:xfrm>
          <a:prstGeom prst="rect">
            <a:avLst/>
          </a:prstGeom>
        </p:spPr>
      </p:pic>
      <p:pic>
        <p:nvPicPr>
          <p:cNvPr id="15" name="Picture 17" descr="Text, letter&#10;&#10;Description automatically generated">
            <a:extLst>
              <a:ext uri="{FF2B5EF4-FFF2-40B4-BE49-F238E27FC236}">
                <a16:creationId xmlns:a16="http://schemas.microsoft.com/office/drawing/2014/main" id="{BEBD10ED-3DA6-4272-AC81-6FDC05828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3216" y="3137406"/>
            <a:ext cx="2035629" cy="1687313"/>
          </a:xfrm>
          <a:prstGeom prst="rect">
            <a:avLst/>
          </a:prstGeom>
        </p:spPr>
      </p:pic>
      <p:pic>
        <p:nvPicPr>
          <p:cNvPr id="19" name="Picture 19" descr="Text, letter&#10;&#10;Description automatically generated">
            <a:extLst>
              <a:ext uri="{FF2B5EF4-FFF2-40B4-BE49-F238E27FC236}">
                <a16:creationId xmlns:a16="http://schemas.microsoft.com/office/drawing/2014/main" id="{CE513E73-B822-4384-870D-8A7970EEA2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9093" y="3147526"/>
            <a:ext cx="1973425" cy="1632884"/>
          </a:xfrm>
          <a:prstGeom prst="rect">
            <a:avLst/>
          </a:prstGeom>
        </p:spPr>
      </p:pic>
      <p:pic>
        <p:nvPicPr>
          <p:cNvPr id="20" name="Picture 20" descr="Text, letter&#10;&#10;Description automatically generated">
            <a:extLst>
              <a:ext uri="{FF2B5EF4-FFF2-40B4-BE49-F238E27FC236}">
                <a16:creationId xmlns:a16="http://schemas.microsoft.com/office/drawing/2014/main" id="{88E76811-D645-4206-987B-0B137E5BB7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0523" y="3147526"/>
            <a:ext cx="1973425" cy="1737049"/>
          </a:xfrm>
          <a:prstGeom prst="rect">
            <a:avLst/>
          </a:prstGeom>
        </p:spPr>
      </p:pic>
      <p:pic>
        <p:nvPicPr>
          <p:cNvPr id="21" name="Picture 21" descr="Text, letter&#10;&#10;Description automatically generated">
            <a:extLst>
              <a:ext uri="{FF2B5EF4-FFF2-40B4-BE49-F238E27FC236}">
                <a16:creationId xmlns:a16="http://schemas.microsoft.com/office/drawing/2014/main" id="{448A3156-7155-4487-9B83-46156FE4CC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4257" y="968038"/>
            <a:ext cx="2105608" cy="1741741"/>
          </a:xfrm>
          <a:prstGeom prst="rect">
            <a:avLst/>
          </a:prstGeom>
        </p:spPr>
      </p:pic>
      <p:pic>
        <p:nvPicPr>
          <p:cNvPr id="22" name="Picture 22" descr="Text, letter&#10;&#10;Description automatically generated">
            <a:extLst>
              <a:ext uri="{FF2B5EF4-FFF2-40B4-BE49-F238E27FC236}">
                <a16:creationId xmlns:a16="http://schemas.microsoft.com/office/drawing/2014/main" id="{C13F0693-2068-4F3B-959C-215517450A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86461" y="3099318"/>
            <a:ext cx="2082282" cy="183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3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A7A9965-D897-4C68-849C-67F973E3AC3B}"/>
              </a:ext>
            </a:extLst>
          </p:cNvPr>
          <p:cNvSpPr/>
          <p:nvPr/>
        </p:nvSpPr>
        <p:spPr>
          <a:xfrm>
            <a:off x="106437" y="58644"/>
            <a:ext cx="11958315" cy="5048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Sprint </a:t>
            </a:r>
            <a:r>
              <a:rPr lang="en-US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#2 </a:t>
            </a:r>
            <a:r>
              <a:rPr lang="en-GB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Backlog</a:t>
            </a:r>
            <a:r>
              <a:rPr lang="el-GR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do…)</a:t>
            </a:r>
            <a:endParaRPr lang="el-GR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D5D9C787-144C-4205-B852-F2B48A351A92}"/>
              </a:ext>
            </a:extLst>
          </p:cNvPr>
          <p:cNvSpPr/>
          <p:nvPr/>
        </p:nvSpPr>
        <p:spPr>
          <a:xfrm>
            <a:off x="106438" y="1134031"/>
            <a:ext cx="577143" cy="56072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Stories</a:t>
            </a:r>
            <a:r>
              <a:rPr lang="el-GR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Δραστηριότητες</a:t>
            </a:r>
            <a:endParaRPr lang="el-GR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E7FE42F-CBA9-4BD5-82B4-087749125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65" y="6376144"/>
            <a:ext cx="573887" cy="365125"/>
          </a:xfrm>
          <a:prstGeom prst="rect">
            <a:avLst/>
          </a:prstGeom>
        </p:spPr>
      </p:pic>
      <p:pic>
        <p:nvPicPr>
          <p:cNvPr id="12" name="Picture 2" descr="University of Piraeus">
            <a:extLst>
              <a:ext uri="{FF2B5EF4-FFF2-40B4-BE49-F238E27FC236}">
                <a16:creationId xmlns:a16="http://schemas.microsoft.com/office/drawing/2014/main" id="{F206303B-4052-4347-9409-895B1E249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2" r="74154"/>
          <a:stretch/>
        </p:blipFill>
        <p:spPr bwMode="auto">
          <a:xfrm>
            <a:off x="106437" y="6259650"/>
            <a:ext cx="378617" cy="5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9455FB-F213-421F-A639-46865A4745D9}"/>
              </a:ext>
            </a:extLst>
          </p:cNvPr>
          <p:cNvSpPr txBox="1">
            <a:spLocks/>
          </p:cNvSpPr>
          <p:nvPr/>
        </p:nvSpPr>
        <p:spPr>
          <a:xfrm>
            <a:off x="473861" y="6247445"/>
            <a:ext cx="2722336" cy="573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l-GR" sz="16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Πανεπιστήμιο Πειραιώς</a:t>
            </a:r>
            <a:endParaRPr lang="en-US" sz="16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l-GR" sz="12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Τμήμα Ψηφιακών Συστημάτων</a:t>
            </a:r>
            <a:endParaRPr lang="en-US" sz="12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3579E67-07BE-4DF1-BCAC-0D6FBA2EF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237" y="1057469"/>
            <a:ext cx="2191139" cy="1827245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CC00859-343D-4582-80F1-C44E230563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7461" y="1164187"/>
            <a:ext cx="1973425" cy="172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0401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Grandview</vt:lpstr>
      <vt:lpstr>Wingdings</vt:lpstr>
      <vt:lpstr>CosineVTI</vt:lpstr>
      <vt:lpstr>Ανεκτέλεστο Προϊόν Κύκλου Εργασιών  (Sprint Backlog)</vt:lpstr>
      <vt:lpstr>*Ολοκλήρωση Documentation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VASILIKI KARAMPA</dc:creator>
  <cp:lastModifiedBy>Dem D</cp:lastModifiedBy>
  <cp:revision>2</cp:revision>
  <dcterms:created xsi:type="dcterms:W3CDTF">2021-11-22T16:09:36Z</dcterms:created>
  <dcterms:modified xsi:type="dcterms:W3CDTF">2022-02-07T19:44:13Z</dcterms:modified>
</cp:coreProperties>
</file>