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6" r:id="rId2"/>
    <p:sldId id="277" r:id="rId3"/>
    <p:sldId id="256" r:id="rId4"/>
    <p:sldId id="273" r:id="rId5"/>
    <p:sldId id="274" r:id="rId6"/>
    <p:sldId id="275" r:id="rId7"/>
    <p:sldId id="266" r:id="rId8"/>
    <p:sldId id="257" r:id="rId9"/>
    <p:sldId id="259" r:id="rId10"/>
    <p:sldId id="258" r:id="rId11"/>
    <p:sldId id="264" r:id="rId12"/>
    <p:sldId id="267" r:id="rId13"/>
    <p:sldId id="265" r:id="rId14"/>
    <p:sldId id="268" r:id="rId15"/>
    <p:sldId id="260" r:id="rId16"/>
    <p:sldId id="270" r:id="rId17"/>
    <p:sldId id="261" r:id="rId18"/>
    <p:sldId id="262" r:id="rId19"/>
    <p:sldId id="263" r:id="rId20"/>
    <p:sldId id="271" r:id="rId21"/>
    <p:sldId id="272" r:id="rId22"/>
    <p:sldId id="279" r:id="rId23"/>
    <p:sldId id="26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AB9CA-C1E6-B441-8913-AC48D7BF3D5A}" v="73" dt="2023-02-18T19:34:10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0"/>
    <p:restoredTop sz="94694"/>
  </p:normalViewPr>
  <p:slideViewPr>
    <p:cSldViewPr snapToGrid="0">
      <p:cViewPr varScale="1">
        <p:scale>
          <a:sx n="121" d="100"/>
          <a:sy n="121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hua Cheng" userId="958ed8bc-8b53-4f2f-a269-1467c32569fd" providerId="ADAL" clId="{A97AB9CA-C1E6-B441-8913-AC48D7BF3D5A}"/>
    <pc:docChg chg="undo custSel addSld delSld modSld sldOrd">
      <pc:chgData name="Yihua Cheng" userId="958ed8bc-8b53-4f2f-a269-1467c32569fd" providerId="ADAL" clId="{A97AB9CA-C1E6-B441-8913-AC48D7BF3D5A}" dt="2023-02-18T20:02:55.899" v="2580" actId="114"/>
      <pc:docMkLst>
        <pc:docMk/>
      </pc:docMkLst>
      <pc:sldChg chg="modSp mod">
        <pc:chgData name="Yihua Cheng" userId="958ed8bc-8b53-4f2f-a269-1467c32569fd" providerId="ADAL" clId="{A97AB9CA-C1E6-B441-8913-AC48D7BF3D5A}" dt="2023-02-18T19:47:38.235" v="1327" actId="20577"/>
        <pc:sldMkLst>
          <pc:docMk/>
          <pc:sldMk cId="2563775564" sldId="266"/>
        </pc:sldMkLst>
        <pc:spChg chg="mod">
          <ac:chgData name="Yihua Cheng" userId="958ed8bc-8b53-4f2f-a269-1467c32569fd" providerId="ADAL" clId="{A97AB9CA-C1E6-B441-8913-AC48D7BF3D5A}" dt="2023-02-18T19:47:38.235" v="1327" actId="20577"/>
          <ac:spMkLst>
            <pc:docMk/>
            <pc:sldMk cId="2563775564" sldId="266"/>
            <ac:spMk id="2" creationId="{B2AD85CF-7DC3-985B-1E6A-1614886A2129}"/>
          </ac:spMkLst>
        </pc:spChg>
      </pc:sldChg>
      <pc:sldChg chg="addSp delSp modSp add mod ord">
        <pc:chgData name="Yihua Cheng" userId="958ed8bc-8b53-4f2f-a269-1467c32569fd" providerId="ADAL" clId="{A97AB9CA-C1E6-B441-8913-AC48D7BF3D5A}" dt="2023-02-18T19:31:38.968" v="131" actId="20578"/>
        <pc:sldMkLst>
          <pc:docMk/>
          <pc:sldMk cId="231841049" sldId="270"/>
        </pc:sldMkLst>
        <pc:spChg chg="mod">
          <ac:chgData name="Yihua Cheng" userId="958ed8bc-8b53-4f2f-a269-1467c32569fd" providerId="ADAL" clId="{A97AB9CA-C1E6-B441-8913-AC48D7BF3D5A}" dt="2023-02-18T19:24:30.130" v="5" actId="20577"/>
          <ac:spMkLst>
            <pc:docMk/>
            <pc:sldMk cId="231841049" sldId="270"/>
            <ac:spMk id="2" creationId="{E80D9320-A57B-2275-91F7-98FC4D00523F}"/>
          </ac:spMkLst>
        </pc:spChg>
        <pc:spChg chg="mod">
          <ac:chgData name="Yihua Cheng" userId="958ed8bc-8b53-4f2f-a269-1467c32569fd" providerId="ADAL" clId="{A97AB9CA-C1E6-B441-8913-AC48D7BF3D5A}" dt="2023-02-18T19:25:16.045" v="53" actId="20577"/>
          <ac:spMkLst>
            <pc:docMk/>
            <pc:sldMk cId="231841049" sldId="270"/>
            <ac:spMk id="3" creationId="{B25E3FDF-968B-2CF4-2A54-17D24C81BB6B}"/>
          </ac:spMkLst>
        </pc:spChg>
        <pc:picChg chg="mod">
          <ac:chgData name="Yihua Cheng" userId="958ed8bc-8b53-4f2f-a269-1467c32569fd" providerId="ADAL" clId="{A97AB9CA-C1E6-B441-8913-AC48D7BF3D5A}" dt="2023-02-18T19:28:01.262" v="55" actId="1076"/>
          <ac:picMkLst>
            <pc:docMk/>
            <pc:sldMk cId="231841049" sldId="270"/>
            <ac:picMk id="4" creationId="{9CAC77BA-B36D-D4A3-8C39-CBB7011B0F3E}"/>
          </ac:picMkLst>
        </pc:picChg>
        <pc:picChg chg="add mod">
          <ac:chgData name="Yihua Cheng" userId="958ed8bc-8b53-4f2f-a269-1467c32569fd" providerId="ADAL" clId="{A97AB9CA-C1E6-B441-8913-AC48D7BF3D5A}" dt="2023-02-18T19:28:17.312" v="59" actId="1076"/>
          <ac:picMkLst>
            <pc:docMk/>
            <pc:sldMk cId="231841049" sldId="270"/>
            <ac:picMk id="6" creationId="{D1D5E071-8503-24F2-90F0-DD188A4CD744}"/>
          </ac:picMkLst>
        </pc:picChg>
        <pc:picChg chg="del">
          <ac:chgData name="Yihua Cheng" userId="958ed8bc-8b53-4f2f-a269-1467c32569fd" providerId="ADAL" clId="{A97AB9CA-C1E6-B441-8913-AC48D7BF3D5A}" dt="2023-02-18T19:28:14.698" v="57" actId="478"/>
          <ac:picMkLst>
            <pc:docMk/>
            <pc:sldMk cId="231841049" sldId="270"/>
            <ac:picMk id="9" creationId="{C50EAF89-F2A2-5392-71B9-14551210CE20}"/>
          </ac:picMkLst>
        </pc:picChg>
        <pc:cxnChg chg="mod">
          <ac:chgData name="Yihua Cheng" userId="958ed8bc-8b53-4f2f-a269-1467c32569fd" providerId="ADAL" clId="{A97AB9CA-C1E6-B441-8913-AC48D7BF3D5A}" dt="2023-02-18T19:28:04.049" v="56" actId="14100"/>
          <ac:cxnSpMkLst>
            <pc:docMk/>
            <pc:sldMk cId="231841049" sldId="270"/>
            <ac:cxnSpMk id="8" creationId="{E81EE756-AEB9-59CD-02C7-5FFB5A146050}"/>
          </ac:cxnSpMkLst>
        </pc:cxnChg>
      </pc:sldChg>
      <pc:sldChg chg="modSp add mod ord">
        <pc:chgData name="Yihua Cheng" userId="958ed8bc-8b53-4f2f-a269-1467c32569fd" providerId="ADAL" clId="{A97AB9CA-C1E6-B441-8913-AC48D7BF3D5A}" dt="2023-02-18T19:30:37.234" v="130" actId="20577"/>
        <pc:sldMkLst>
          <pc:docMk/>
          <pc:sldMk cId="2220906501" sldId="271"/>
        </pc:sldMkLst>
        <pc:spChg chg="mod">
          <ac:chgData name="Yihua Cheng" userId="958ed8bc-8b53-4f2f-a269-1467c32569fd" providerId="ADAL" clId="{A97AB9CA-C1E6-B441-8913-AC48D7BF3D5A}" dt="2023-02-18T19:30:11.856" v="77" actId="20577"/>
          <ac:spMkLst>
            <pc:docMk/>
            <pc:sldMk cId="2220906501" sldId="271"/>
            <ac:spMk id="2" creationId="{E80D9320-A57B-2275-91F7-98FC4D00523F}"/>
          </ac:spMkLst>
        </pc:spChg>
        <pc:spChg chg="mod">
          <ac:chgData name="Yihua Cheng" userId="958ed8bc-8b53-4f2f-a269-1467c32569fd" providerId="ADAL" clId="{A97AB9CA-C1E6-B441-8913-AC48D7BF3D5A}" dt="2023-02-18T19:30:37.234" v="130" actId="20577"/>
          <ac:spMkLst>
            <pc:docMk/>
            <pc:sldMk cId="2220906501" sldId="271"/>
            <ac:spMk id="3" creationId="{B25E3FDF-968B-2CF4-2A54-17D24C81BB6B}"/>
          </ac:spMkLst>
        </pc:spChg>
        <pc:picChg chg="mod">
          <ac:chgData name="Yihua Cheng" userId="958ed8bc-8b53-4f2f-a269-1467c32569fd" providerId="ADAL" clId="{A97AB9CA-C1E6-B441-8913-AC48D7BF3D5A}" dt="2023-02-18T19:30:06.630" v="62" actId="14826"/>
          <ac:picMkLst>
            <pc:docMk/>
            <pc:sldMk cId="2220906501" sldId="271"/>
            <ac:picMk id="4" creationId="{9CAC77BA-B36D-D4A3-8C39-CBB7011B0F3E}"/>
          </ac:picMkLst>
        </pc:picChg>
        <pc:picChg chg="mod">
          <ac:chgData name="Yihua Cheng" userId="958ed8bc-8b53-4f2f-a269-1467c32569fd" providerId="ADAL" clId="{A97AB9CA-C1E6-B441-8913-AC48D7BF3D5A}" dt="2023-02-18T19:29:53.626" v="61" actId="14826"/>
          <ac:picMkLst>
            <pc:docMk/>
            <pc:sldMk cId="2220906501" sldId="271"/>
            <ac:picMk id="6" creationId="{D1D5E071-8503-24F2-90F0-DD188A4CD744}"/>
          </ac:picMkLst>
        </pc:picChg>
        <pc:cxnChg chg="mod">
          <ac:chgData name="Yihua Cheng" userId="958ed8bc-8b53-4f2f-a269-1467c32569fd" providerId="ADAL" clId="{A97AB9CA-C1E6-B441-8913-AC48D7BF3D5A}" dt="2023-02-18T19:30:20.632" v="81" actId="1035"/>
          <ac:cxnSpMkLst>
            <pc:docMk/>
            <pc:sldMk cId="2220906501" sldId="271"/>
            <ac:cxnSpMk id="8" creationId="{E81EE756-AEB9-59CD-02C7-5FFB5A146050}"/>
          </ac:cxnSpMkLst>
        </pc:cxnChg>
      </pc:sldChg>
      <pc:sldChg chg="addSp delSp modSp add mod">
        <pc:chgData name="Yihua Cheng" userId="958ed8bc-8b53-4f2f-a269-1467c32569fd" providerId="ADAL" clId="{A97AB9CA-C1E6-B441-8913-AC48D7BF3D5A}" dt="2023-02-18T19:34:12.859" v="200" actId="1076"/>
        <pc:sldMkLst>
          <pc:docMk/>
          <pc:sldMk cId="4040602739" sldId="272"/>
        </pc:sldMkLst>
        <pc:spChg chg="mod">
          <ac:chgData name="Yihua Cheng" userId="958ed8bc-8b53-4f2f-a269-1467c32569fd" providerId="ADAL" clId="{A97AB9CA-C1E6-B441-8913-AC48D7BF3D5A}" dt="2023-02-18T19:32:55.382" v="140" actId="20577"/>
          <ac:spMkLst>
            <pc:docMk/>
            <pc:sldMk cId="4040602739" sldId="272"/>
            <ac:spMk id="2" creationId="{E80D9320-A57B-2275-91F7-98FC4D00523F}"/>
          </ac:spMkLst>
        </pc:spChg>
        <pc:spChg chg="mod">
          <ac:chgData name="Yihua Cheng" userId="958ed8bc-8b53-4f2f-a269-1467c32569fd" providerId="ADAL" clId="{A97AB9CA-C1E6-B441-8913-AC48D7BF3D5A}" dt="2023-02-18T19:33:46.915" v="196" actId="20577"/>
          <ac:spMkLst>
            <pc:docMk/>
            <pc:sldMk cId="4040602739" sldId="272"/>
            <ac:spMk id="3" creationId="{B25E3FDF-968B-2CF4-2A54-17D24C81BB6B}"/>
          </ac:spMkLst>
        </pc:spChg>
        <pc:picChg chg="mod">
          <ac:chgData name="Yihua Cheng" userId="958ed8bc-8b53-4f2f-a269-1467c32569fd" providerId="ADAL" clId="{A97AB9CA-C1E6-B441-8913-AC48D7BF3D5A}" dt="2023-02-18T19:33:55.254" v="197" actId="14826"/>
          <ac:picMkLst>
            <pc:docMk/>
            <pc:sldMk cId="4040602739" sldId="272"/>
            <ac:picMk id="4" creationId="{9CAC77BA-B36D-D4A3-8C39-CBB7011B0F3E}"/>
          </ac:picMkLst>
        </pc:picChg>
        <pc:picChg chg="add mod">
          <ac:chgData name="Yihua Cheng" userId="958ed8bc-8b53-4f2f-a269-1467c32569fd" providerId="ADAL" clId="{A97AB9CA-C1E6-B441-8913-AC48D7BF3D5A}" dt="2023-02-18T19:34:12.859" v="200" actId="1076"/>
          <ac:picMkLst>
            <pc:docMk/>
            <pc:sldMk cId="4040602739" sldId="272"/>
            <ac:picMk id="5" creationId="{DF410346-20D2-72D6-A9F2-F15D6B900294}"/>
          </ac:picMkLst>
        </pc:picChg>
        <pc:picChg chg="del">
          <ac:chgData name="Yihua Cheng" userId="958ed8bc-8b53-4f2f-a269-1467c32569fd" providerId="ADAL" clId="{A97AB9CA-C1E6-B441-8913-AC48D7BF3D5A}" dt="2023-02-18T19:34:10.170" v="198" actId="478"/>
          <ac:picMkLst>
            <pc:docMk/>
            <pc:sldMk cId="4040602739" sldId="272"/>
            <ac:picMk id="6" creationId="{D1D5E071-8503-24F2-90F0-DD188A4CD744}"/>
          </ac:picMkLst>
        </pc:picChg>
      </pc:sldChg>
      <pc:sldChg chg="addSp delSp modSp new mod modClrScheme chgLayout">
        <pc:chgData name="Yihua Cheng" userId="958ed8bc-8b53-4f2f-a269-1467c32569fd" providerId="ADAL" clId="{A97AB9CA-C1E6-B441-8913-AC48D7BF3D5A}" dt="2023-02-18T19:34:38.911" v="230" actId="20577"/>
        <pc:sldMkLst>
          <pc:docMk/>
          <pc:sldMk cId="3508502191" sldId="273"/>
        </pc:sldMkLst>
        <pc:spChg chg="del mod ord">
          <ac:chgData name="Yihua Cheng" userId="958ed8bc-8b53-4f2f-a269-1467c32569fd" providerId="ADAL" clId="{A97AB9CA-C1E6-B441-8913-AC48D7BF3D5A}" dt="2023-02-18T19:34:34.348" v="202" actId="700"/>
          <ac:spMkLst>
            <pc:docMk/>
            <pc:sldMk cId="3508502191" sldId="273"/>
            <ac:spMk id="2" creationId="{052AAA5B-298C-B586-119C-45A7EB915A43}"/>
          </ac:spMkLst>
        </pc:spChg>
        <pc:spChg chg="del mod ord">
          <ac:chgData name="Yihua Cheng" userId="958ed8bc-8b53-4f2f-a269-1467c32569fd" providerId="ADAL" clId="{A97AB9CA-C1E6-B441-8913-AC48D7BF3D5A}" dt="2023-02-18T19:34:34.348" v="202" actId="700"/>
          <ac:spMkLst>
            <pc:docMk/>
            <pc:sldMk cId="3508502191" sldId="273"/>
            <ac:spMk id="3" creationId="{BBEA16CE-2AEC-5184-1885-44FA6DE2403F}"/>
          </ac:spMkLst>
        </pc:spChg>
        <pc:spChg chg="add mod ord">
          <ac:chgData name="Yihua Cheng" userId="958ed8bc-8b53-4f2f-a269-1467c32569fd" providerId="ADAL" clId="{A97AB9CA-C1E6-B441-8913-AC48D7BF3D5A}" dt="2023-02-18T19:34:38.911" v="230" actId="20577"/>
          <ac:spMkLst>
            <pc:docMk/>
            <pc:sldMk cId="3508502191" sldId="273"/>
            <ac:spMk id="4" creationId="{31155A39-1D6F-C879-4C43-77DE1FC863DA}"/>
          </ac:spMkLst>
        </pc:spChg>
        <pc:spChg chg="add mod ord">
          <ac:chgData name="Yihua Cheng" userId="958ed8bc-8b53-4f2f-a269-1467c32569fd" providerId="ADAL" clId="{A97AB9CA-C1E6-B441-8913-AC48D7BF3D5A}" dt="2023-02-18T19:34:34.348" v="202" actId="700"/>
          <ac:spMkLst>
            <pc:docMk/>
            <pc:sldMk cId="3508502191" sldId="273"/>
            <ac:spMk id="5" creationId="{FE6179F1-A34A-4AA9-68EE-DDAFA9C17E67}"/>
          </ac:spMkLst>
        </pc:spChg>
      </pc:sldChg>
      <pc:sldChg chg="addSp delSp modSp new mod modClrScheme chgLayout">
        <pc:chgData name="Yihua Cheng" userId="958ed8bc-8b53-4f2f-a269-1467c32569fd" providerId="ADAL" clId="{A97AB9CA-C1E6-B441-8913-AC48D7BF3D5A}" dt="2023-02-18T19:39:35.970" v="924" actId="115"/>
        <pc:sldMkLst>
          <pc:docMk/>
          <pc:sldMk cId="1306028614" sldId="274"/>
        </pc:sldMkLst>
        <pc:spChg chg="del mod ord">
          <ac:chgData name="Yihua Cheng" userId="958ed8bc-8b53-4f2f-a269-1467c32569fd" providerId="ADAL" clId="{A97AB9CA-C1E6-B441-8913-AC48D7BF3D5A}" dt="2023-02-18T19:34:53.089" v="232" actId="700"/>
          <ac:spMkLst>
            <pc:docMk/>
            <pc:sldMk cId="1306028614" sldId="274"/>
            <ac:spMk id="2" creationId="{CD8B8B96-01A2-8729-256E-76BDD982AF57}"/>
          </ac:spMkLst>
        </pc:spChg>
        <pc:spChg chg="del mod ord">
          <ac:chgData name="Yihua Cheng" userId="958ed8bc-8b53-4f2f-a269-1467c32569fd" providerId="ADAL" clId="{A97AB9CA-C1E6-B441-8913-AC48D7BF3D5A}" dt="2023-02-18T19:34:53.089" v="232" actId="700"/>
          <ac:spMkLst>
            <pc:docMk/>
            <pc:sldMk cId="1306028614" sldId="274"/>
            <ac:spMk id="3" creationId="{A7D8E306-0509-6C08-E2F6-76084623B351}"/>
          </ac:spMkLst>
        </pc:spChg>
        <pc:spChg chg="add mod ord">
          <ac:chgData name="Yihua Cheng" userId="958ed8bc-8b53-4f2f-a269-1467c32569fd" providerId="ADAL" clId="{A97AB9CA-C1E6-B441-8913-AC48D7BF3D5A}" dt="2023-02-18T19:35:02.543" v="270" actId="20577"/>
          <ac:spMkLst>
            <pc:docMk/>
            <pc:sldMk cId="1306028614" sldId="274"/>
            <ac:spMk id="4" creationId="{89EA3F81-8AF0-0FA7-62B3-D1FC32A1B91A}"/>
          </ac:spMkLst>
        </pc:spChg>
        <pc:spChg chg="add mod ord">
          <ac:chgData name="Yihua Cheng" userId="958ed8bc-8b53-4f2f-a269-1467c32569fd" providerId="ADAL" clId="{A97AB9CA-C1E6-B441-8913-AC48D7BF3D5A}" dt="2023-02-18T19:39:35.970" v="924" actId="115"/>
          <ac:spMkLst>
            <pc:docMk/>
            <pc:sldMk cId="1306028614" sldId="274"/>
            <ac:spMk id="5" creationId="{1BED39C1-4DFF-30F7-FFD7-A6C2D82FDFAD}"/>
          </ac:spMkLst>
        </pc:spChg>
      </pc:sldChg>
      <pc:sldChg chg="modSp new mod">
        <pc:chgData name="Yihua Cheng" userId="958ed8bc-8b53-4f2f-a269-1467c32569fd" providerId="ADAL" clId="{A97AB9CA-C1E6-B441-8913-AC48D7BF3D5A}" dt="2023-02-18T19:42:10.173" v="1315" actId="20577"/>
        <pc:sldMkLst>
          <pc:docMk/>
          <pc:sldMk cId="101709254" sldId="275"/>
        </pc:sldMkLst>
        <pc:spChg chg="mod">
          <ac:chgData name="Yihua Cheng" userId="958ed8bc-8b53-4f2f-a269-1467c32569fd" providerId="ADAL" clId="{A97AB9CA-C1E6-B441-8913-AC48D7BF3D5A}" dt="2023-02-18T19:42:10.173" v="1315" actId="20577"/>
          <ac:spMkLst>
            <pc:docMk/>
            <pc:sldMk cId="101709254" sldId="275"/>
            <ac:spMk id="2" creationId="{6C20459A-985B-C4C3-BED3-989C25757F26}"/>
          </ac:spMkLst>
        </pc:spChg>
        <pc:spChg chg="mod">
          <ac:chgData name="Yihua Cheng" userId="958ed8bc-8b53-4f2f-a269-1467c32569fd" providerId="ADAL" clId="{A97AB9CA-C1E6-B441-8913-AC48D7BF3D5A}" dt="2023-02-18T19:42:02.266" v="1306" actId="20577"/>
          <ac:spMkLst>
            <pc:docMk/>
            <pc:sldMk cId="101709254" sldId="275"/>
            <ac:spMk id="3" creationId="{D4B4335A-3BAE-5AFF-9234-0C01F0C02EF4}"/>
          </ac:spMkLst>
        </pc:spChg>
      </pc:sldChg>
      <pc:sldChg chg="new del ord">
        <pc:chgData name="Yihua Cheng" userId="958ed8bc-8b53-4f2f-a269-1467c32569fd" providerId="ADAL" clId="{A97AB9CA-C1E6-B441-8913-AC48D7BF3D5A}" dt="2023-02-18T19:53:23.212" v="1330" actId="2696"/>
        <pc:sldMkLst>
          <pc:docMk/>
          <pc:sldMk cId="2458599908" sldId="276"/>
        </pc:sldMkLst>
      </pc:sldChg>
      <pc:sldChg chg="addSp delSp modSp new mod ord modClrScheme chgLayout">
        <pc:chgData name="Yihua Cheng" userId="958ed8bc-8b53-4f2f-a269-1467c32569fd" providerId="ADAL" clId="{A97AB9CA-C1E6-B441-8913-AC48D7BF3D5A}" dt="2023-02-18T19:53:45.541" v="1349" actId="20577"/>
        <pc:sldMkLst>
          <pc:docMk/>
          <pc:sldMk cId="2858455791" sldId="276"/>
        </pc:sldMkLst>
        <pc:spChg chg="del mod ord">
          <ac:chgData name="Yihua Cheng" userId="958ed8bc-8b53-4f2f-a269-1467c32569fd" providerId="ADAL" clId="{A97AB9CA-C1E6-B441-8913-AC48D7BF3D5A}" dt="2023-02-18T19:53:41.235" v="1333" actId="700"/>
          <ac:spMkLst>
            <pc:docMk/>
            <pc:sldMk cId="2858455791" sldId="276"/>
            <ac:spMk id="2" creationId="{2EEC7E90-C61B-CF70-8A35-B4F9A0D88A20}"/>
          </ac:spMkLst>
        </pc:spChg>
        <pc:spChg chg="del mod ord">
          <ac:chgData name="Yihua Cheng" userId="958ed8bc-8b53-4f2f-a269-1467c32569fd" providerId="ADAL" clId="{A97AB9CA-C1E6-B441-8913-AC48D7BF3D5A}" dt="2023-02-18T19:53:41.235" v="1333" actId="700"/>
          <ac:spMkLst>
            <pc:docMk/>
            <pc:sldMk cId="2858455791" sldId="276"/>
            <ac:spMk id="3" creationId="{FF0611FD-DA8F-CE16-6767-DF40FBB97EFB}"/>
          </ac:spMkLst>
        </pc:spChg>
        <pc:spChg chg="add mod ord">
          <ac:chgData name="Yihua Cheng" userId="958ed8bc-8b53-4f2f-a269-1467c32569fd" providerId="ADAL" clId="{A97AB9CA-C1E6-B441-8913-AC48D7BF3D5A}" dt="2023-02-18T19:53:45.541" v="1349" actId="20577"/>
          <ac:spMkLst>
            <pc:docMk/>
            <pc:sldMk cId="2858455791" sldId="276"/>
            <ac:spMk id="4" creationId="{07FE0913-EFD0-E1D7-5D4F-6CE0B03178E9}"/>
          </ac:spMkLst>
        </pc:spChg>
        <pc:spChg chg="add mod ord">
          <ac:chgData name="Yihua Cheng" userId="958ed8bc-8b53-4f2f-a269-1467c32569fd" providerId="ADAL" clId="{A97AB9CA-C1E6-B441-8913-AC48D7BF3D5A}" dt="2023-02-18T19:53:41.235" v="1333" actId="700"/>
          <ac:spMkLst>
            <pc:docMk/>
            <pc:sldMk cId="2858455791" sldId="276"/>
            <ac:spMk id="5" creationId="{1E90ECAC-2EAA-4DF1-1DD5-07CF9F504F15}"/>
          </ac:spMkLst>
        </pc:spChg>
      </pc:sldChg>
      <pc:sldChg chg="modSp new mod">
        <pc:chgData name="Yihua Cheng" userId="958ed8bc-8b53-4f2f-a269-1467c32569fd" providerId="ADAL" clId="{A97AB9CA-C1E6-B441-8913-AC48D7BF3D5A}" dt="2023-02-18T20:02:55.899" v="2580" actId="114"/>
        <pc:sldMkLst>
          <pc:docMk/>
          <pc:sldMk cId="2858566728" sldId="277"/>
        </pc:sldMkLst>
        <pc:spChg chg="mod">
          <ac:chgData name="Yihua Cheng" userId="958ed8bc-8b53-4f2f-a269-1467c32569fd" providerId="ADAL" clId="{A97AB9CA-C1E6-B441-8913-AC48D7BF3D5A}" dt="2023-02-18T19:53:58.945" v="1411" actId="20577"/>
          <ac:spMkLst>
            <pc:docMk/>
            <pc:sldMk cId="2858566728" sldId="277"/>
            <ac:spMk id="2" creationId="{C7884E01-9B97-E002-68C5-9326CA52AB3E}"/>
          </ac:spMkLst>
        </pc:spChg>
        <pc:spChg chg="mod">
          <ac:chgData name="Yihua Cheng" userId="958ed8bc-8b53-4f2f-a269-1467c32569fd" providerId="ADAL" clId="{A97AB9CA-C1E6-B441-8913-AC48D7BF3D5A}" dt="2023-02-18T20:02:55.899" v="2580" actId="114"/>
          <ac:spMkLst>
            <pc:docMk/>
            <pc:sldMk cId="2858566728" sldId="277"/>
            <ac:spMk id="3" creationId="{7E011741-C612-F570-14BC-8BD2BA129FC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AC305D-3E60-8840-9A38-7E9E7F5AC419}" type="doc">
      <dgm:prSet loTypeId="urn:microsoft.com/office/officeart/2005/8/layout/process2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8DCA5F1-EFA5-674F-B676-5B00640DF933}">
      <dgm:prSet phldrT="[Text]"/>
      <dgm:spPr/>
      <dgm:t>
        <a:bodyPr/>
        <a:lstStyle/>
        <a:p>
          <a:r>
            <a:rPr lang="en-US" dirty="0"/>
            <a:t>Read</a:t>
          </a:r>
        </a:p>
      </dgm:t>
    </dgm:pt>
    <dgm:pt modelId="{4F112FCB-F9C8-8B41-92BA-38E9902E42F0}" type="parTrans" cxnId="{FCCA2F08-092E-4E4B-BD7D-C357849CAE1D}">
      <dgm:prSet/>
      <dgm:spPr/>
      <dgm:t>
        <a:bodyPr/>
        <a:lstStyle/>
        <a:p>
          <a:endParaRPr lang="en-US"/>
        </a:p>
      </dgm:t>
    </dgm:pt>
    <dgm:pt modelId="{E222F3CD-D7E4-894B-BE3C-4EDBC33EDF79}" type="sibTrans" cxnId="{FCCA2F08-092E-4E4B-BD7D-C357849CAE1D}">
      <dgm:prSet/>
      <dgm:spPr/>
      <dgm:t>
        <a:bodyPr/>
        <a:lstStyle/>
        <a:p>
          <a:endParaRPr lang="en-US"/>
        </a:p>
      </dgm:t>
    </dgm:pt>
    <dgm:pt modelId="{4D7C56C2-69D9-3D4B-BF93-C57DAC831AA3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062F37A1-014D-094E-8794-8035658A43BC}" type="parTrans" cxnId="{C0811E6B-4326-9E40-B2C0-0F12DBE299CB}">
      <dgm:prSet/>
      <dgm:spPr/>
      <dgm:t>
        <a:bodyPr/>
        <a:lstStyle/>
        <a:p>
          <a:endParaRPr lang="en-US"/>
        </a:p>
      </dgm:t>
    </dgm:pt>
    <dgm:pt modelId="{FAEB212B-7316-004D-BB24-50A2BBE174B7}" type="sibTrans" cxnId="{C0811E6B-4326-9E40-B2C0-0F12DBE299CB}">
      <dgm:prSet/>
      <dgm:spPr/>
      <dgm:t>
        <a:bodyPr/>
        <a:lstStyle/>
        <a:p>
          <a:endParaRPr lang="en-US"/>
        </a:p>
      </dgm:t>
    </dgm:pt>
    <dgm:pt modelId="{E77EF1CD-48FF-1949-B3DA-F3EFCF4D721A}">
      <dgm:prSet phldrT="[Text]"/>
      <dgm:spPr/>
      <dgm:t>
        <a:bodyPr/>
        <a:lstStyle/>
        <a:p>
          <a:r>
            <a:rPr lang="en-US" dirty="0"/>
            <a:t>Visualize</a:t>
          </a:r>
        </a:p>
      </dgm:t>
    </dgm:pt>
    <dgm:pt modelId="{94FA3FC5-8223-CE46-A817-842973FCD4C6}" type="parTrans" cxnId="{2373E38C-2151-954A-9D7B-E5156B3AE526}">
      <dgm:prSet/>
      <dgm:spPr/>
      <dgm:t>
        <a:bodyPr/>
        <a:lstStyle/>
        <a:p>
          <a:endParaRPr lang="en-US"/>
        </a:p>
      </dgm:t>
    </dgm:pt>
    <dgm:pt modelId="{4E5CD2AB-6B4A-0D4A-BE98-AA209CBB3CDA}" type="sibTrans" cxnId="{2373E38C-2151-954A-9D7B-E5156B3AE526}">
      <dgm:prSet/>
      <dgm:spPr/>
      <dgm:t>
        <a:bodyPr/>
        <a:lstStyle/>
        <a:p>
          <a:endParaRPr lang="en-US"/>
        </a:p>
      </dgm:t>
    </dgm:pt>
    <dgm:pt modelId="{758C9FD0-4A72-9D47-B127-54B3FE692C14}" type="pres">
      <dgm:prSet presAssocID="{38AC305D-3E60-8840-9A38-7E9E7F5AC419}" presName="linearFlow" presStyleCnt="0">
        <dgm:presLayoutVars>
          <dgm:resizeHandles val="exact"/>
        </dgm:presLayoutVars>
      </dgm:prSet>
      <dgm:spPr/>
    </dgm:pt>
    <dgm:pt modelId="{828B1486-696B-EF40-940C-4A87FDB1A533}" type="pres">
      <dgm:prSet presAssocID="{48DCA5F1-EFA5-674F-B676-5B00640DF933}" presName="node" presStyleLbl="node1" presStyleIdx="0" presStyleCnt="3" custScaleX="42963" custScaleY="51721" custLinFactNeighborX="39851" custLinFactNeighborY="45710">
        <dgm:presLayoutVars>
          <dgm:bulletEnabled val="1"/>
        </dgm:presLayoutVars>
      </dgm:prSet>
      <dgm:spPr/>
    </dgm:pt>
    <dgm:pt modelId="{D1F5328E-63C3-2044-A493-1DB837924319}" type="pres">
      <dgm:prSet presAssocID="{E222F3CD-D7E4-894B-BE3C-4EDBC33EDF79}" presName="sibTrans" presStyleLbl="sibTrans2D1" presStyleIdx="0" presStyleCnt="2"/>
      <dgm:spPr/>
    </dgm:pt>
    <dgm:pt modelId="{A7CC179A-526D-2D42-B75C-60515FCC7E03}" type="pres">
      <dgm:prSet presAssocID="{E222F3CD-D7E4-894B-BE3C-4EDBC33EDF79}" presName="connectorText" presStyleLbl="sibTrans2D1" presStyleIdx="0" presStyleCnt="2"/>
      <dgm:spPr/>
    </dgm:pt>
    <dgm:pt modelId="{27C9D71D-AB08-FA40-A529-74309A6B7E46}" type="pres">
      <dgm:prSet presAssocID="{4D7C56C2-69D9-3D4B-BF93-C57DAC831AA3}" presName="node" presStyleLbl="node1" presStyleIdx="1" presStyleCnt="3" custScaleX="48341" custScaleY="70788" custLinFactNeighborX="7999" custLinFactNeighborY="-3738">
        <dgm:presLayoutVars>
          <dgm:bulletEnabled val="1"/>
        </dgm:presLayoutVars>
      </dgm:prSet>
      <dgm:spPr/>
    </dgm:pt>
    <dgm:pt modelId="{5188E20C-DD6F-634B-A6F5-CAF6B950B1C6}" type="pres">
      <dgm:prSet presAssocID="{FAEB212B-7316-004D-BB24-50A2BBE174B7}" presName="sibTrans" presStyleLbl="sibTrans2D1" presStyleIdx="1" presStyleCnt="2"/>
      <dgm:spPr/>
    </dgm:pt>
    <dgm:pt modelId="{A0ACA373-04DD-E74E-B9A9-DE8C45526F78}" type="pres">
      <dgm:prSet presAssocID="{FAEB212B-7316-004D-BB24-50A2BBE174B7}" presName="connectorText" presStyleLbl="sibTrans2D1" presStyleIdx="1" presStyleCnt="2"/>
      <dgm:spPr/>
    </dgm:pt>
    <dgm:pt modelId="{84572669-6131-E24F-86A5-68DC09DB256F}" type="pres">
      <dgm:prSet presAssocID="{E77EF1CD-48FF-1949-B3DA-F3EFCF4D721A}" presName="node" presStyleLbl="node1" presStyleIdx="2" presStyleCnt="3" custScaleX="56304" custScaleY="63495">
        <dgm:presLayoutVars>
          <dgm:bulletEnabled val="1"/>
        </dgm:presLayoutVars>
      </dgm:prSet>
      <dgm:spPr/>
    </dgm:pt>
  </dgm:ptLst>
  <dgm:cxnLst>
    <dgm:cxn modelId="{FCCA2F08-092E-4E4B-BD7D-C357849CAE1D}" srcId="{38AC305D-3E60-8840-9A38-7E9E7F5AC419}" destId="{48DCA5F1-EFA5-674F-B676-5B00640DF933}" srcOrd="0" destOrd="0" parTransId="{4F112FCB-F9C8-8B41-92BA-38E9902E42F0}" sibTransId="{E222F3CD-D7E4-894B-BE3C-4EDBC33EDF79}"/>
    <dgm:cxn modelId="{59A8890D-8A43-BE42-9403-0CD8936667DF}" type="presOf" srcId="{FAEB212B-7316-004D-BB24-50A2BBE174B7}" destId="{A0ACA373-04DD-E74E-B9A9-DE8C45526F78}" srcOrd="1" destOrd="0" presId="urn:microsoft.com/office/officeart/2005/8/layout/process2"/>
    <dgm:cxn modelId="{60ECAF2E-EC7B-3D4C-9013-C7856419B612}" type="presOf" srcId="{48DCA5F1-EFA5-674F-B676-5B00640DF933}" destId="{828B1486-696B-EF40-940C-4A87FDB1A533}" srcOrd="0" destOrd="0" presId="urn:microsoft.com/office/officeart/2005/8/layout/process2"/>
    <dgm:cxn modelId="{F748D166-397D-1A4C-9D1C-0986C9191962}" type="presOf" srcId="{4D7C56C2-69D9-3D4B-BF93-C57DAC831AA3}" destId="{27C9D71D-AB08-FA40-A529-74309A6B7E46}" srcOrd="0" destOrd="0" presId="urn:microsoft.com/office/officeart/2005/8/layout/process2"/>
    <dgm:cxn modelId="{C0811E6B-4326-9E40-B2C0-0F12DBE299CB}" srcId="{38AC305D-3E60-8840-9A38-7E9E7F5AC419}" destId="{4D7C56C2-69D9-3D4B-BF93-C57DAC831AA3}" srcOrd="1" destOrd="0" parTransId="{062F37A1-014D-094E-8794-8035658A43BC}" sibTransId="{FAEB212B-7316-004D-BB24-50A2BBE174B7}"/>
    <dgm:cxn modelId="{69E0F377-4682-B24A-9DD2-B6A12AC19E79}" type="presOf" srcId="{FAEB212B-7316-004D-BB24-50A2BBE174B7}" destId="{5188E20C-DD6F-634B-A6F5-CAF6B950B1C6}" srcOrd="0" destOrd="0" presId="urn:microsoft.com/office/officeart/2005/8/layout/process2"/>
    <dgm:cxn modelId="{2373E38C-2151-954A-9D7B-E5156B3AE526}" srcId="{38AC305D-3E60-8840-9A38-7E9E7F5AC419}" destId="{E77EF1CD-48FF-1949-B3DA-F3EFCF4D721A}" srcOrd="2" destOrd="0" parTransId="{94FA3FC5-8223-CE46-A817-842973FCD4C6}" sibTransId="{4E5CD2AB-6B4A-0D4A-BE98-AA209CBB3CDA}"/>
    <dgm:cxn modelId="{ABFB2B99-6EAB-0C43-8FFF-67E8DB6051C6}" type="presOf" srcId="{38AC305D-3E60-8840-9A38-7E9E7F5AC419}" destId="{758C9FD0-4A72-9D47-B127-54B3FE692C14}" srcOrd="0" destOrd="0" presId="urn:microsoft.com/office/officeart/2005/8/layout/process2"/>
    <dgm:cxn modelId="{DB6294BF-C85C-C843-91BB-6A2B3D1C9899}" type="presOf" srcId="{E222F3CD-D7E4-894B-BE3C-4EDBC33EDF79}" destId="{A7CC179A-526D-2D42-B75C-60515FCC7E03}" srcOrd="1" destOrd="0" presId="urn:microsoft.com/office/officeart/2005/8/layout/process2"/>
    <dgm:cxn modelId="{BEE28EDD-E68C-7B47-9919-B313F0FCE1AC}" type="presOf" srcId="{E77EF1CD-48FF-1949-B3DA-F3EFCF4D721A}" destId="{84572669-6131-E24F-86A5-68DC09DB256F}" srcOrd="0" destOrd="0" presId="urn:microsoft.com/office/officeart/2005/8/layout/process2"/>
    <dgm:cxn modelId="{E08901F0-F00D-2943-9FF6-0CCCFF9007C8}" type="presOf" srcId="{E222F3CD-D7E4-894B-BE3C-4EDBC33EDF79}" destId="{D1F5328E-63C3-2044-A493-1DB837924319}" srcOrd="0" destOrd="0" presId="urn:microsoft.com/office/officeart/2005/8/layout/process2"/>
    <dgm:cxn modelId="{A71B152E-BDF6-8349-80F0-72F640F130AA}" type="presParOf" srcId="{758C9FD0-4A72-9D47-B127-54B3FE692C14}" destId="{828B1486-696B-EF40-940C-4A87FDB1A533}" srcOrd="0" destOrd="0" presId="urn:microsoft.com/office/officeart/2005/8/layout/process2"/>
    <dgm:cxn modelId="{FB1F36BC-F73B-5642-B47C-211BE61D5036}" type="presParOf" srcId="{758C9FD0-4A72-9D47-B127-54B3FE692C14}" destId="{D1F5328E-63C3-2044-A493-1DB837924319}" srcOrd="1" destOrd="0" presId="urn:microsoft.com/office/officeart/2005/8/layout/process2"/>
    <dgm:cxn modelId="{2708AE6A-620A-2041-AE27-FA46EBDBE4F2}" type="presParOf" srcId="{D1F5328E-63C3-2044-A493-1DB837924319}" destId="{A7CC179A-526D-2D42-B75C-60515FCC7E03}" srcOrd="0" destOrd="0" presId="urn:microsoft.com/office/officeart/2005/8/layout/process2"/>
    <dgm:cxn modelId="{07EB6668-0FD2-2B4E-9578-6FB5681B6002}" type="presParOf" srcId="{758C9FD0-4A72-9D47-B127-54B3FE692C14}" destId="{27C9D71D-AB08-FA40-A529-74309A6B7E46}" srcOrd="2" destOrd="0" presId="urn:microsoft.com/office/officeart/2005/8/layout/process2"/>
    <dgm:cxn modelId="{B3ACC015-C006-434A-A8B2-6ED8E15C67F6}" type="presParOf" srcId="{758C9FD0-4A72-9D47-B127-54B3FE692C14}" destId="{5188E20C-DD6F-634B-A6F5-CAF6B950B1C6}" srcOrd="3" destOrd="0" presId="urn:microsoft.com/office/officeart/2005/8/layout/process2"/>
    <dgm:cxn modelId="{36BF6F48-4381-5048-ADEA-6ADA692E9E57}" type="presParOf" srcId="{5188E20C-DD6F-634B-A6F5-CAF6B950B1C6}" destId="{A0ACA373-04DD-E74E-B9A9-DE8C45526F78}" srcOrd="0" destOrd="0" presId="urn:microsoft.com/office/officeart/2005/8/layout/process2"/>
    <dgm:cxn modelId="{A68A736E-FF2E-6F4C-8233-4076A3C3A14F}" type="presParOf" srcId="{758C9FD0-4A72-9D47-B127-54B3FE692C14}" destId="{84572669-6131-E24F-86A5-68DC09DB256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B1486-696B-EF40-940C-4A87FDB1A533}">
      <dsp:nvSpPr>
        <dsp:cNvPr id="0" name=""/>
        <dsp:cNvSpPr/>
      </dsp:nvSpPr>
      <dsp:spPr>
        <a:xfrm>
          <a:off x="3026371" y="489170"/>
          <a:ext cx="1654116" cy="11062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Read</a:t>
          </a:r>
        </a:p>
      </dsp:txBody>
      <dsp:txXfrm>
        <a:off x="3058773" y="521572"/>
        <a:ext cx="1589312" cy="1041478"/>
      </dsp:txXfrm>
    </dsp:sp>
    <dsp:sp modelId="{D1F5328E-63C3-2044-A493-1DB837924319}">
      <dsp:nvSpPr>
        <dsp:cNvPr id="0" name=""/>
        <dsp:cNvSpPr/>
      </dsp:nvSpPr>
      <dsp:spPr>
        <a:xfrm rot="7384267">
          <a:off x="3075279" y="1384510"/>
          <a:ext cx="483868" cy="962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3068062" y="1635595"/>
        <a:ext cx="577513" cy="338708"/>
      </dsp:txXfrm>
    </dsp:sp>
    <dsp:sp modelId="{27C9D71D-AB08-FA40-A529-74309A6B7E46}">
      <dsp:nvSpPr>
        <dsp:cNvPr id="0" name=""/>
        <dsp:cNvSpPr/>
      </dsp:nvSpPr>
      <dsp:spPr>
        <a:xfrm>
          <a:off x="1717625" y="2136092"/>
          <a:ext cx="1861174" cy="15141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Process</a:t>
          </a:r>
        </a:p>
      </dsp:txBody>
      <dsp:txXfrm>
        <a:off x="1761972" y="2180439"/>
        <a:ext cx="1772480" cy="1425420"/>
      </dsp:txXfrm>
    </dsp:sp>
    <dsp:sp modelId="{5188E20C-DD6F-634B-A6F5-CAF6B950B1C6}">
      <dsp:nvSpPr>
        <dsp:cNvPr id="0" name=""/>
        <dsp:cNvSpPr/>
      </dsp:nvSpPr>
      <dsp:spPr>
        <a:xfrm rot="5813896">
          <a:off x="2070433" y="3723668"/>
          <a:ext cx="838153" cy="962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 rot="-5400000">
        <a:off x="2215853" y="3786763"/>
        <a:ext cx="577513" cy="586707"/>
      </dsp:txXfrm>
    </dsp:sp>
    <dsp:sp modelId="{84572669-6131-E24F-86A5-68DC09DB256F}">
      <dsp:nvSpPr>
        <dsp:cNvPr id="0" name=""/>
        <dsp:cNvSpPr/>
      </dsp:nvSpPr>
      <dsp:spPr>
        <a:xfrm>
          <a:off x="1256365" y="4759654"/>
          <a:ext cx="2167757" cy="13581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Visualize</a:t>
          </a:r>
        </a:p>
      </dsp:txBody>
      <dsp:txXfrm>
        <a:off x="1296143" y="4799432"/>
        <a:ext cx="2088201" cy="1278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0E17E-5AC5-9049-A42A-DCE1F36C52F3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04B6C-8FF8-7640-B632-0BB21F58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38FD-1E2B-BCDF-8323-A02B36FFF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196E1-1D4C-98E5-CD1D-2F0DEBEF7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09014-F5A8-6A7A-DC8B-2369FC0E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18AB-569B-114D-AC2D-2E13CA5C2AC0}" type="datetime1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2CE3A-5122-FBED-1719-1AC48837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9E320-018D-0ADC-16AD-3F4D5C57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1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0EEC-C656-E04E-B8B8-584DF590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7B989-60CB-8B12-531B-DC3550F5A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187EE-4C22-CE26-AE75-EC6C559E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8763-4721-0949-925E-060F84CD361E}" type="datetime1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57F4F-F1CA-A4EF-2F9B-ECB0FE2A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EFAD4-D033-CA25-BE61-55692175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5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4C65D-2C18-4B75-E273-93797143E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1372E-2EB9-29F5-6DDC-2CF79F67C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FDA6C-CAE1-2012-82E6-EA2F82D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E0BB-1D2F-1944-8E36-F75B3134ADF1}" type="datetime1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2059E-BC80-DD8D-1FE2-95D11708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F2D23-D54A-CD00-3087-01AFC4FB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5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465D-E7E8-FE89-BC88-B4E7AAE9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FD93-64B9-89C0-91C9-A2BF6779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6757A-0FC3-62FC-5202-3EB48384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7769-AF56-C04B-90D5-8FC4E90B1143}" type="datetime1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A9EBE-C5E3-5A13-A58A-3E8ED4EA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1F6F-D581-EDE5-4475-B91D417D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2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80DB-085E-08C8-A85E-1F890EED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0BF86-03AA-87A9-5008-95C1C5E26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F2E2-BEDA-06B9-7F82-931CE359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C741-C668-654B-B25B-606BC8FA3EBC}" type="datetime1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15228-9EEB-FDAA-5B42-7EECA2FF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661ED-8D55-B0E7-A815-99E0C724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6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0EE7-1BA9-2D2C-EED9-4EC7013E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307B-43F3-E4AC-ECE3-1EE2CFBBB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4C0F0-2E4A-DB39-836B-F1375D169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B07B7-CF97-8953-1829-9DB7602B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2A87-FFEB-FD4C-8BDE-189CB3931F54}" type="datetime1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86ED2-BF86-886F-0E05-94F265C1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26433-B4A6-EC57-A316-47BE05DD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99EC-AF28-61FB-C5B8-0571562B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F8EB4-2CBC-C3A1-1B51-6A1ED697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2C271-A59B-B841-C797-8AAA5821D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0B4D1-2D17-B394-732F-926834C5D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B54CB-699D-A97A-9736-12DAE03BE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DF7C7-6BDF-663D-039F-C64B9DEB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2345-6FF4-4648-8ED9-D49E55576CD6}" type="datetime1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EE303-C04B-A967-7C81-00021E0E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2C16B-CACB-91A4-7BFA-2BD63F75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3515-6430-47EC-8CBE-A70DCB47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817C1-A896-1954-CB8F-3C8200F6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253E-7A17-EA49-A109-092F206B1AD3}" type="datetime1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81CF4-4CA3-6B89-DFF8-4F40A2A9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18E88-2F55-F393-3833-C09B4C67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4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59412-4C42-B233-8EEB-EAA1E617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D133-206C-5947-9534-26D58346C144}" type="datetime1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422D6-9FB2-370E-38CA-7E7AC78E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294A7-39E5-9FE9-3A37-7EA7386C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1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12D3-346A-A336-22E6-C7C6A921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91F03-035A-A794-0FC9-2F61B5889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D687C-A0E8-A5F5-E2F9-F5AE1DFB4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CAC3-DA5F-EB35-DA4A-CE29F3C5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F581-B7BB-844E-A371-D916B64D3FDE}" type="datetime1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6E7C5-8F81-33CA-79C1-08EB8916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BBE5A-240F-FF42-E3AC-554E7912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0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D8C2-D5FA-3813-34F6-078BA180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59B9E-9E56-6AA5-4390-D1A2FACA5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EDB94-31C2-C0F0-615D-62F9A3BBC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4381C-91A0-0A02-7A27-C8DA8DE5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5307-6C82-1D43-AC8D-B2D8EE837D90}" type="datetime1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F5DCF-B31D-8C93-FE4A-FB49487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F0A8F-14C3-F75B-DFB1-3E97BD56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7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3EC79-4B53-E803-02A6-7182DFA1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9EFC9-F4BD-0A3E-D51B-C4F6097A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435F-E51F-5184-5D59-9D598B2F4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95DF-E777-B14D-9D6D-9A4493801D92}" type="datetime1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4DE89-6CAC-415E-017C-7CFF13146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CAEF3-3120-7BCF-A8D8-4084C1A45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E0913-EFD0-E1D7-5D4F-6CE0B0317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project2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90ECAC-2EAA-4DF1-1DD5-07CF9F504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2B1EE-FD20-5C99-A53E-64BB96E8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5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D1D9-588A-D9A7-4B7A-50D0C9A8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field as a timeline (timeseries) from the datafile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35C17-9111-F414-1DE7-0D7062F8D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19" y="3681099"/>
            <a:ext cx="9795295" cy="494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7AD654-684E-4954-1B82-749309630750}"/>
              </a:ext>
            </a:extLst>
          </p:cNvPr>
          <p:cNvSpPr txBox="1"/>
          <p:nvPr/>
        </p:nvSpPr>
        <p:spPr>
          <a:xfrm>
            <a:off x="1100380" y="1921790"/>
            <a:ext cx="582563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Interface: “</a:t>
            </a:r>
            <a:r>
              <a:rPr lang="en-US" sz="2400" b="1" i="1" dirty="0"/>
              <a:t>get()</a:t>
            </a:r>
            <a:r>
              <a:rPr lang="en-US" sz="2400" dirty="0"/>
              <a:t>” method of a timeline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47957-0ABE-256A-E9E9-E76263322750}"/>
              </a:ext>
            </a:extLst>
          </p:cNvPr>
          <p:cNvSpPr txBox="1"/>
          <p:nvPr/>
        </p:nvSpPr>
        <p:spPr>
          <a:xfrm>
            <a:off x="3068665" y="2801444"/>
            <a:ext cx="4067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field name you want to 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3B810-DB51-5610-B3E3-E5BFD92184A2}"/>
              </a:ext>
            </a:extLst>
          </p:cNvPr>
          <p:cNvSpPr txBox="1"/>
          <p:nvPr/>
        </p:nvSpPr>
        <p:spPr>
          <a:xfrm>
            <a:off x="7842142" y="1829457"/>
            <a:ext cx="3936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 type, can be one of “number”, “</a:t>
            </a:r>
            <a:r>
              <a:rPr lang="en-US" sz="2400" dirty="0" err="1"/>
              <a:t>boolean</a:t>
            </a:r>
            <a:r>
              <a:rPr lang="en-US" sz="2400" dirty="0"/>
              <a:t>” or “string” (case sensitive)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49B40-F2D9-DAD4-97CA-DC0DB869BFC0}"/>
              </a:ext>
            </a:extLst>
          </p:cNvPr>
          <p:cNvSpPr txBox="1"/>
          <p:nvPr/>
        </p:nvSpPr>
        <p:spPr>
          <a:xfrm>
            <a:off x="1813302" y="5067945"/>
            <a:ext cx="40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Returns a new Timeline object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F7781-865A-94FA-EA69-0B60ECB5ED19}"/>
              </a:ext>
            </a:extLst>
          </p:cNvPr>
          <p:cNvCxnSpPr>
            <a:cxnSpLocks/>
          </p:cNvCxnSpPr>
          <p:nvPr/>
        </p:nvCxnSpPr>
        <p:spPr>
          <a:xfrm flipH="1" flipV="1">
            <a:off x="4742481" y="3263109"/>
            <a:ext cx="1353519" cy="66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1D5C04-9C13-FAD7-56D8-F6427B23D2C1}"/>
              </a:ext>
            </a:extLst>
          </p:cNvPr>
          <p:cNvCxnSpPr/>
          <p:nvPr/>
        </p:nvCxnSpPr>
        <p:spPr>
          <a:xfrm>
            <a:off x="1968285" y="4175649"/>
            <a:ext cx="1642820" cy="81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7D4A5B-21BF-AEFD-766A-4D362B9E495C}"/>
              </a:ext>
            </a:extLst>
          </p:cNvPr>
          <p:cNvCxnSpPr>
            <a:endCxn id="7" idx="2"/>
          </p:cNvCxnSpPr>
          <p:nvPr/>
        </p:nvCxnSpPr>
        <p:spPr>
          <a:xfrm flipH="1" flipV="1">
            <a:off x="9810427" y="3029786"/>
            <a:ext cx="139485" cy="6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4F7D6-1A3A-03A5-CF40-BAA6BD11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3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3F49-1B0F-A4EC-9AC0-02121D83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a single timeline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C1139-3ABB-325A-4281-0A5320C26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979617" cy="4351338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b="1" i="1" dirty="0"/>
              <a:t>“</a:t>
            </a:r>
            <a:r>
              <a:rPr lang="en-US" b="1" i="1" dirty="0" err="1"/>
              <a:t>plot_timeline</a:t>
            </a:r>
            <a:r>
              <a:rPr lang="en-US" b="1" i="1" dirty="0"/>
              <a:t>(timeline: Timeline)</a:t>
            </a:r>
            <a:r>
              <a:rPr lang="en-US" dirty="0"/>
              <a:t>”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A9617D-C596-942D-5629-673C748C4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002" y="252184"/>
            <a:ext cx="3913045" cy="33423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244F11-573F-7D86-8500-04EBF6211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72" y="3770658"/>
            <a:ext cx="10412028" cy="184042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0753A0A-82F1-B7D5-0322-BAE4DD8A7DF5}"/>
              </a:ext>
            </a:extLst>
          </p:cNvPr>
          <p:cNvSpPr/>
          <p:nvPr/>
        </p:nvSpPr>
        <p:spPr>
          <a:xfrm>
            <a:off x="714213" y="5120791"/>
            <a:ext cx="4834181" cy="66642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7E9B23-052D-17F5-CCBE-EDF68A64600A}"/>
              </a:ext>
            </a:extLst>
          </p:cNvPr>
          <p:cNvCxnSpPr/>
          <p:nvPr/>
        </p:nvCxnSpPr>
        <p:spPr>
          <a:xfrm flipV="1">
            <a:off x="5548394" y="2758698"/>
            <a:ext cx="2296608" cy="257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1FF63-853A-EA7E-7105-96FA1933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2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3F49-1B0F-A4EC-9AC0-02121D83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multiple timelines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C1139-3ABB-325A-4281-0A5320C26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b="1" i="1" dirty="0"/>
              <a:t>“</a:t>
            </a:r>
            <a:r>
              <a:rPr lang="en-US" sz="2400" b="1" i="1" dirty="0" err="1"/>
              <a:t>plot_multiple_timeline</a:t>
            </a:r>
            <a:r>
              <a:rPr lang="en-US" sz="2400" b="1" i="1" dirty="0"/>
              <a:t>(</a:t>
            </a:r>
            <a:r>
              <a:rPr lang="en-US" sz="2400" b="1" i="1" dirty="0" err="1"/>
              <a:t>timlines</a:t>
            </a:r>
            <a:r>
              <a:rPr lang="en-US" sz="2400" b="1" i="1" dirty="0"/>
              <a:t>: List[Timeline], labels: list[String])</a:t>
            </a:r>
            <a:r>
              <a:rPr lang="en-US" sz="2400" dirty="0"/>
              <a:t>”</a:t>
            </a:r>
            <a:r>
              <a:rPr lang="en-US" dirty="0"/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26EC25-B13A-1FBB-58E0-D7141812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8650"/>
            <a:ext cx="7467600" cy="184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D005B6-7FE8-B860-3908-1E2F47549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84" y="4320150"/>
            <a:ext cx="6052196" cy="240291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031BE10-9C91-3C35-E456-57C7E373CDD3}"/>
              </a:ext>
            </a:extLst>
          </p:cNvPr>
          <p:cNvSpPr/>
          <p:nvPr/>
        </p:nvSpPr>
        <p:spPr>
          <a:xfrm>
            <a:off x="714213" y="3671050"/>
            <a:ext cx="7591587" cy="72659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B0ECC5-09C9-C953-0905-60B24E1EFFC7}"/>
              </a:ext>
            </a:extLst>
          </p:cNvPr>
          <p:cNvCxnSpPr/>
          <p:nvPr/>
        </p:nvCxnSpPr>
        <p:spPr>
          <a:xfrm>
            <a:off x="3762213" y="4397640"/>
            <a:ext cx="1724187" cy="93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D80BF-F34E-02E9-527D-923C1A45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4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0D7E-50A6-CEA9-F1E1-7299A81B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RMSE between 2 timelines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6C77E-E343-D422-6C38-16CF34D2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“</a:t>
            </a:r>
            <a:r>
              <a:rPr lang="en-US" sz="2400" b="1" i="1" dirty="0" err="1"/>
              <a:t>calculate_rmse</a:t>
            </a:r>
            <a:r>
              <a:rPr lang="en-US" sz="2400" b="1" i="1" dirty="0"/>
              <a:t>(</a:t>
            </a:r>
            <a:r>
              <a:rPr lang="en-US" sz="2400" b="1" i="1" dirty="0" err="1"/>
              <a:t>groundtruth</a:t>
            </a:r>
            <a:r>
              <a:rPr lang="en-US" sz="2400" b="1" i="1" dirty="0"/>
              <a:t>: Timeline, prediction: Timeline)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FCB5A-DEFE-051F-3E31-7A80DB45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15" y="2542797"/>
            <a:ext cx="8936701" cy="2184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1593C1-F373-61B5-744E-0402B499975E}"/>
              </a:ext>
            </a:extLst>
          </p:cNvPr>
          <p:cNvSpPr txBox="1"/>
          <p:nvPr/>
        </p:nvSpPr>
        <p:spPr>
          <a:xfrm>
            <a:off x="2324746" y="4974919"/>
            <a:ext cx="4596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Output: </a:t>
            </a:r>
          </a:p>
          <a:p>
            <a:r>
              <a:rPr lang="en-US" sz="2800" i="1" dirty="0" err="1"/>
              <a:t>rmse</a:t>
            </a:r>
            <a:r>
              <a:rPr lang="en-US" sz="2800" i="1" dirty="0"/>
              <a:t> is: 1970.3353746429768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384E-91E5-B8A9-1F24-780D706E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4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1ED-594E-79DD-3D76-33CCF391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a timeline object to pandas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4ABABB-C1F1-8985-EAAF-8D5E8A7B6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261" y="2065174"/>
            <a:ext cx="8026831" cy="1732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E95FC5-A833-01CC-DE2D-737FE3B1F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031" y="1524188"/>
            <a:ext cx="2768600" cy="45466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F35E166-0ADD-456B-8B0A-BE2C4C1C00F0}"/>
              </a:ext>
            </a:extLst>
          </p:cNvPr>
          <p:cNvSpPr/>
          <p:nvPr/>
        </p:nvSpPr>
        <p:spPr>
          <a:xfrm>
            <a:off x="0" y="3154148"/>
            <a:ext cx="7591587" cy="72659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616DE2-2B9A-8AE6-1EF0-B2F78B1B9450}"/>
              </a:ext>
            </a:extLst>
          </p:cNvPr>
          <p:cNvCxnSpPr/>
          <p:nvPr/>
        </p:nvCxnSpPr>
        <p:spPr>
          <a:xfrm>
            <a:off x="5439905" y="3797488"/>
            <a:ext cx="3161654" cy="85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8FB9FF-6DCC-59F0-EBDD-6249D048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2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0B120-AB94-1AB4-7A15-589D282A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operation references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E8A3E-5575-AEC4-42A4-BC3ADFFCC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Timeline operation usually takes 0 or 1 parameters, and returns a new timeline objects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7C54E1-F89E-8C01-5A4A-E2294911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46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9320-A57B-2275-91F7-98FC4D00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operation: </a:t>
            </a:r>
            <a:r>
              <a:rPr lang="en-US" dirty="0" err="1"/>
              <a:t>addConst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E3FDF-968B-2CF4-2A54-17D24C81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b="1" i="1" dirty="0" err="1"/>
              <a:t>Timeline.addConst</a:t>
            </a:r>
            <a:r>
              <a:rPr lang="en-US" b="1" i="1" dirty="0"/>
              <a:t>(value: float) -&gt; Timeline</a:t>
            </a:r>
          </a:p>
          <a:p>
            <a:pPr lvl="1"/>
            <a:r>
              <a:rPr lang="en-US" dirty="0"/>
              <a:t>Add a const to the timeline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C77BA-B36D-D4A3-8C39-CBB7011B0F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48353" y="2576364"/>
            <a:ext cx="7979369" cy="13255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1EE756-AEB9-59CD-02C7-5FFB5A146050}"/>
              </a:ext>
            </a:extLst>
          </p:cNvPr>
          <p:cNvCxnSpPr>
            <a:cxnSpLocks/>
          </p:cNvCxnSpPr>
          <p:nvPr/>
        </p:nvCxnSpPr>
        <p:spPr>
          <a:xfrm>
            <a:off x="1348353" y="3239146"/>
            <a:ext cx="48414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1D5E071-8503-24F2-90F0-DD188A4C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722" y="4001294"/>
            <a:ext cx="6985000" cy="27178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769F2-14F6-71FD-FCAA-0F23346F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9320-A57B-2275-91F7-98FC4D00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operation: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E3FDF-968B-2CF4-2A54-17D24C81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b="1" i="1" dirty="0" err="1"/>
              <a:t>Timeline.add</a:t>
            </a:r>
            <a:r>
              <a:rPr lang="en-US" b="1" i="1" dirty="0"/>
              <a:t>(other: Timeline) -&gt; Timeline</a:t>
            </a:r>
          </a:p>
          <a:p>
            <a:pPr lvl="1"/>
            <a:r>
              <a:rPr lang="en-US" dirty="0"/>
              <a:t>Add to timelines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C77BA-B36D-D4A3-8C39-CBB7011B0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897" y="2675731"/>
            <a:ext cx="9293839" cy="13255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1EE756-AEB9-59CD-02C7-5FFB5A146050}"/>
              </a:ext>
            </a:extLst>
          </p:cNvPr>
          <p:cNvCxnSpPr/>
          <p:nvPr/>
        </p:nvCxnSpPr>
        <p:spPr>
          <a:xfrm>
            <a:off x="1348353" y="3239146"/>
            <a:ext cx="7470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50EAF89-F2A2-5392-71B9-14551210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50" y="4191000"/>
            <a:ext cx="7251700" cy="2667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1B9A6-9C9B-523D-6499-6A36919D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32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A8CB-B15B-4B57-5D7A-1114C621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operation: </a:t>
            </a:r>
            <a:r>
              <a:rPr lang="en-US" dirty="0" err="1"/>
              <a:t>averageWithin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B316D-B1A8-FE45-A0B4-183CE92E7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Function: </a:t>
                </a:r>
                <a:r>
                  <a:rPr lang="en-US" b="1" i="1" dirty="0" err="1"/>
                  <a:t>Timeline.averageWithin</a:t>
                </a:r>
                <a:r>
                  <a:rPr lang="en-US" b="1" i="1" dirty="0"/>
                  <a:t>(</a:t>
                </a:r>
                <a:r>
                  <a:rPr lang="en-US" b="1" i="1" dirty="0" err="1"/>
                  <a:t>window_len</a:t>
                </a:r>
                <a:r>
                  <a:rPr lang="en-US" b="1" i="1" dirty="0"/>
                  <a:t>: float) -&gt; Timeline</a:t>
                </a:r>
              </a:p>
              <a:p>
                <a:pPr lvl="1"/>
                <a:r>
                  <a:rPr lang="en-US" dirty="0"/>
                  <a:t>Compute the windowed average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𝑤𝑖𝑛𝑑𝑜𝑤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B316D-B1A8-FE45-A0B4-183CE92E7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DA5EBA-60A6-C565-E330-2D529005F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50" y="4191000"/>
            <a:ext cx="7251700" cy="266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6A796-077F-773B-C853-457F2828E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49" y="2734630"/>
            <a:ext cx="8554605" cy="13906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4FAFCE-EA47-EC49-15BC-A21FC127CDC8}"/>
              </a:ext>
            </a:extLst>
          </p:cNvPr>
          <p:cNvCxnSpPr>
            <a:cxnSpLocks/>
          </p:cNvCxnSpPr>
          <p:nvPr/>
        </p:nvCxnSpPr>
        <p:spPr>
          <a:xfrm>
            <a:off x="2251667" y="3363132"/>
            <a:ext cx="80547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BBBE6-C6D4-7BED-3637-E18CEF9A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28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1AC3-725A-19AB-68E2-4075AF49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operation: </a:t>
            </a:r>
            <a:r>
              <a:rPr lang="en-US" dirty="0" err="1"/>
              <a:t>hasDataWithin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DAF09-5E69-53B0-220F-EEC07C1613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Function: </a:t>
                </a:r>
                <a:r>
                  <a:rPr lang="en-US" b="1" i="1" dirty="0" err="1"/>
                  <a:t>Timeline.hasDataWithin</a:t>
                </a:r>
                <a:r>
                  <a:rPr lang="en-US" b="1" i="1" dirty="0"/>
                  <a:t>(</a:t>
                </a:r>
                <a:r>
                  <a:rPr lang="en-US" b="1" i="1" dirty="0" err="1"/>
                  <a:t>window_len</a:t>
                </a:r>
                <a:r>
                  <a:rPr lang="en-US" b="1" i="1" dirty="0"/>
                  <a:t>: float) -&gt; Timeline</a:t>
                </a:r>
              </a:p>
              <a:p>
                <a:pPr lvl="1"/>
                <a:r>
                  <a:rPr lang="en-US" dirty="0"/>
                  <a:t>The value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of the result timeline will be “True” if there is any datapoint in the old timeline within window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𝑤𝑖𝑛𝑑𝑜𝑤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DAF09-5E69-53B0-220F-EEC07C1613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0EC02A6-98CA-DB10-B327-C7CA9DFEC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41" y="3008231"/>
            <a:ext cx="8548822" cy="1709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9AD54E-3349-C05C-0FFE-F5CA03E3D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022" y="4391592"/>
            <a:ext cx="6157778" cy="244266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6224FF-B9FA-07D9-26D7-7A1C7B8E1F6C}"/>
              </a:ext>
            </a:extLst>
          </p:cNvPr>
          <p:cNvCxnSpPr>
            <a:cxnSpLocks/>
          </p:cNvCxnSpPr>
          <p:nvPr/>
        </p:nvCxnSpPr>
        <p:spPr>
          <a:xfrm>
            <a:off x="426741" y="4262034"/>
            <a:ext cx="80547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4C186-6920-02DF-19BA-21B8B508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1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4E01-9B97-E002-68C5-9326CA52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task: predict the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11741-C612-F570-14BC-8BD2BA129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5158153"/>
          </a:xfrm>
        </p:spPr>
        <p:txBody>
          <a:bodyPr>
            <a:normAutofit/>
          </a:bodyPr>
          <a:lstStyle/>
          <a:p>
            <a:r>
              <a:rPr lang="en-US" sz="2400" dirty="0"/>
              <a:t>Input data: “</a:t>
            </a:r>
            <a:r>
              <a:rPr lang="en-US" sz="2400" b="1" i="1" dirty="0" err="1"/>
              <a:t>training_data</a:t>
            </a:r>
            <a:r>
              <a:rPr lang="en-US" sz="2400" b="1" i="1" dirty="0"/>
              <a:t>/trace*.</a:t>
            </a:r>
            <a:r>
              <a:rPr lang="en-US" sz="2400" b="1" i="1" dirty="0" err="1"/>
              <a:t>json</a:t>
            </a:r>
            <a:r>
              <a:rPr lang="en-US" sz="2400" dirty="0"/>
              <a:t>”. It consists of multiple records with the following fields</a:t>
            </a:r>
          </a:p>
          <a:p>
            <a:pPr lvl="1"/>
            <a:r>
              <a:rPr lang="en-US" sz="2000" b="1" i="1" u="sng" dirty="0"/>
              <a:t>timestamp</a:t>
            </a:r>
            <a:r>
              <a:rPr lang="en-US" sz="2000" dirty="0"/>
              <a:t>: the timestamp of the current record</a:t>
            </a:r>
          </a:p>
          <a:p>
            <a:pPr lvl="1"/>
            <a:r>
              <a:rPr lang="en-US" sz="2000" b="1" i="1" u="sng" dirty="0"/>
              <a:t>speed</a:t>
            </a:r>
            <a:r>
              <a:rPr lang="en-US" sz="2000" dirty="0"/>
              <a:t>: the normalized moving speed of the device (cell phone) </a:t>
            </a:r>
          </a:p>
          <a:p>
            <a:pPr lvl="1"/>
            <a:r>
              <a:rPr lang="en-US" sz="2000" b="1" i="1" u="sng" dirty="0" err="1"/>
              <a:t>signal_strength</a:t>
            </a:r>
            <a:r>
              <a:rPr lang="en-US" sz="2000" dirty="0"/>
              <a:t>: LTE signal strength (higher means stronger)</a:t>
            </a:r>
          </a:p>
          <a:p>
            <a:pPr lvl="1"/>
            <a:r>
              <a:rPr lang="en-US" sz="2000" b="1" i="1" u="sng" dirty="0" err="1"/>
              <a:t>neighbour_cell_signal_strength</a:t>
            </a:r>
            <a:r>
              <a:rPr lang="en-US" sz="2000" dirty="0"/>
              <a:t>: the signal strength of the neighbor cell</a:t>
            </a:r>
          </a:p>
          <a:p>
            <a:pPr lvl="1"/>
            <a:r>
              <a:rPr lang="en-US" sz="2000" b="1" i="1" u="sng" dirty="0" err="1"/>
              <a:t>extra_event</a:t>
            </a:r>
            <a:r>
              <a:rPr lang="en-US" sz="2000" dirty="0"/>
              <a:t>: the connectivity related event, can be “disconnected”, “handover-command” or “connection-request”</a:t>
            </a:r>
          </a:p>
          <a:p>
            <a:pPr lvl="1"/>
            <a:r>
              <a:rPr lang="en-US" sz="2000" b="1" i="1" u="sng" dirty="0" err="1"/>
              <a:t>carrier_bandwidth</a:t>
            </a:r>
            <a:r>
              <a:rPr lang="en-US" sz="2000" dirty="0"/>
              <a:t>: the available bandwidth measured inside the carrier, will not be affected by signal strength</a:t>
            </a:r>
          </a:p>
          <a:p>
            <a:pPr lvl="1"/>
            <a:r>
              <a:rPr lang="en-US" sz="2000" b="1" i="1" u="sng" dirty="0"/>
              <a:t>throughput</a:t>
            </a:r>
            <a:r>
              <a:rPr lang="en-US" sz="2000" dirty="0"/>
              <a:t>: the ground truth throughput, you need to predict this</a:t>
            </a:r>
          </a:p>
          <a:p>
            <a:pPr lvl="1"/>
            <a:endParaRPr lang="en-US" sz="2000" dirty="0"/>
          </a:p>
          <a:p>
            <a:r>
              <a:rPr lang="en-US" sz="2400" dirty="0"/>
              <a:t>During the testing, you will see all the fields EXCEPT the ground truth </a:t>
            </a:r>
            <a:r>
              <a:rPr lang="en-US" sz="2400" b="1" i="1" u="sng" dirty="0"/>
              <a:t>throughput</a:t>
            </a:r>
            <a:r>
              <a:rPr lang="en-US" sz="2400" dirty="0"/>
              <a:t>. You need to generate your own prediction.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E20B7-29FB-0DB4-2B2D-749F4FB1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66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9320-A57B-2275-91F7-98FC4D00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operation: </a:t>
            </a:r>
            <a:r>
              <a:rPr lang="en-US" dirty="0" err="1"/>
              <a:t>multiplyConst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E3FDF-968B-2CF4-2A54-17D24C81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b="1" i="1" dirty="0" err="1"/>
              <a:t>Timeline.multiplyConst</a:t>
            </a:r>
            <a:r>
              <a:rPr lang="en-US" b="1" i="1" dirty="0"/>
              <a:t>(value: float) -&gt; Timeline</a:t>
            </a:r>
          </a:p>
          <a:p>
            <a:pPr lvl="1"/>
            <a:r>
              <a:rPr lang="en-US" dirty="0"/>
              <a:t>Multiply a constant number to the timeline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C77BA-B36D-D4A3-8C39-CBB7011B0F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48353" y="2619389"/>
            <a:ext cx="7979369" cy="123951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1EE756-AEB9-59CD-02C7-5FFB5A146050}"/>
              </a:ext>
            </a:extLst>
          </p:cNvPr>
          <p:cNvCxnSpPr>
            <a:cxnSpLocks/>
          </p:cNvCxnSpPr>
          <p:nvPr/>
        </p:nvCxnSpPr>
        <p:spPr>
          <a:xfrm>
            <a:off x="1348353" y="3203977"/>
            <a:ext cx="48414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1D5E071-8503-24F2-90F0-DD188A4C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42722" y="4001294"/>
            <a:ext cx="6985000" cy="27178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E313D-A540-7536-8E06-BDEAE95B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6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9320-A57B-2275-91F7-98FC4D00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operation: multiply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E3FDF-968B-2CF4-2A54-17D24C81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b="1" i="1" dirty="0" err="1"/>
              <a:t>Timeline.multiply</a:t>
            </a:r>
            <a:r>
              <a:rPr lang="en-US" b="1" i="1" dirty="0"/>
              <a:t>(other: Timeline) -&gt; Timeline</a:t>
            </a:r>
          </a:p>
          <a:p>
            <a:pPr lvl="1"/>
            <a:r>
              <a:rPr lang="en-US" dirty="0"/>
              <a:t>Multiply with another timeline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C77BA-B36D-D4A3-8C39-CBB7011B0F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48353" y="2779574"/>
            <a:ext cx="7979369" cy="91914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1EE756-AEB9-59CD-02C7-5FFB5A146050}"/>
              </a:ext>
            </a:extLst>
          </p:cNvPr>
          <p:cNvCxnSpPr>
            <a:cxnSpLocks/>
          </p:cNvCxnSpPr>
          <p:nvPr/>
        </p:nvCxnSpPr>
        <p:spPr>
          <a:xfrm>
            <a:off x="1348353" y="3203977"/>
            <a:ext cx="48414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F410346-20D2-72D6-A9F2-F15D6B900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922" y="4035966"/>
            <a:ext cx="6908800" cy="2565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DAB05-BDC1-29EC-02C9-6F98D2BE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02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9320-A57B-2275-91F7-98FC4D00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operation: divide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E3FDF-968B-2CF4-2A54-17D24C81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b="1" i="1" dirty="0" err="1"/>
              <a:t>Timeline.divide</a:t>
            </a:r>
            <a:r>
              <a:rPr lang="en-US" b="1" i="1" dirty="0"/>
              <a:t>(other: Timeline) -&gt; Timeline</a:t>
            </a:r>
          </a:p>
          <a:p>
            <a:pPr lvl="1"/>
            <a:r>
              <a:rPr lang="en-US" dirty="0"/>
              <a:t>Divide by another timeline</a:t>
            </a:r>
          </a:p>
          <a:p>
            <a:pPr lvl="1"/>
            <a:r>
              <a:rPr lang="en-US" dirty="0"/>
              <a:t>Usage is similar to “multiply” and “add”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DAB05-BDC1-29EC-02C9-6F98D2BE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78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F7F9-8FE1-8A64-6801-8B74FA9C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operation: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37A3F-BADA-646D-54B8-C5CDCB31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b="1" i="1" dirty="0" err="1"/>
              <a:t>Timeline.shift</a:t>
            </a:r>
            <a:r>
              <a:rPr lang="en-US" b="1" i="1" dirty="0"/>
              <a:t>(left: float) -&gt; Timeline</a:t>
            </a:r>
          </a:p>
          <a:p>
            <a:pPr lvl="1"/>
            <a:r>
              <a:rPr lang="en-US" dirty="0"/>
              <a:t>“Shift” the timeline to the left by xxx seconds. If parameter “left” is negative, then it will shift the timeline to the 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2ABD6-0C17-2284-82AA-D2F61133A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750" y="4206325"/>
            <a:ext cx="6551693" cy="2598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8CDEB1-7C3D-78B7-26DE-7E98C20A3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43" y="2984888"/>
            <a:ext cx="8340976" cy="138563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39FBB3-4ACD-ECB1-51A6-D5D812D21E2B}"/>
              </a:ext>
            </a:extLst>
          </p:cNvPr>
          <p:cNvCxnSpPr>
            <a:cxnSpLocks/>
          </p:cNvCxnSpPr>
          <p:nvPr/>
        </p:nvCxnSpPr>
        <p:spPr>
          <a:xfrm>
            <a:off x="869843" y="3595606"/>
            <a:ext cx="831770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06BEF-2637-86B7-2257-3C971CC0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34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C69014F-C7B7-D062-0C7D-A7B6615C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15" y="2927350"/>
            <a:ext cx="6985000" cy="1003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B0F7F9-8FE1-8A64-6801-8B74FA9C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operation: </a:t>
            </a:r>
            <a:r>
              <a:rPr lang="en-US" dirty="0" err="1"/>
              <a:t>latestEventToState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37A3F-BADA-646D-54B8-C5CDCB31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b="1" i="1" dirty="0" err="1"/>
              <a:t>Timeline.latestEventToState</a:t>
            </a:r>
            <a:r>
              <a:rPr lang="en-US" b="1" i="1" dirty="0"/>
              <a:t>() -&gt; Timeline</a:t>
            </a:r>
          </a:p>
          <a:p>
            <a:pPr lvl="1"/>
            <a:r>
              <a:rPr lang="en-US" dirty="0"/>
              <a:t>Convert a “event” time to a step-function like timeline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39FBB3-4ACD-ECB1-51A6-D5D812D21E2B}"/>
              </a:ext>
            </a:extLst>
          </p:cNvPr>
          <p:cNvCxnSpPr>
            <a:cxnSpLocks/>
          </p:cNvCxnSpPr>
          <p:nvPr/>
        </p:nvCxnSpPr>
        <p:spPr>
          <a:xfrm>
            <a:off x="1258722" y="3429000"/>
            <a:ext cx="52051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35623-3448-F8E3-A9A9-6E98A6AB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24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495042-E77F-7BE0-3D96-E8FE59702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01" y="4112419"/>
            <a:ext cx="2857500" cy="2209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C503E3-C9D4-4207-20EE-8AF791E65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353" y="4170363"/>
            <a:ext cx="2705100" cy="2006600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F9804790-1A7B-9A67-EC0C-C1A52234B37E}"/>
              </a:ext>
            </a:extLst>
          </p:cNvPr>
          <p:cNvSpPr/>
          <p:nvPr/>
        </p:nvSpPr>
        <p:spPr>
          <a:xfrm>
            <a:off x="4284502" y="4855779"/>
            <a:ext cx="1948132" cy="536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81AEA-CEF4-4ABD-7514-87886580EC33}"/>
              </a:ext>
            </a:extLst>
          </p:cNvPr>
          <p:cNvSpPr txBox="1"/>
          <p:nvPr/>
        </p:nvSpPr>
        <p:spPr>
          <a:xfrm>
            <a:off x="4189172" y="4499808"/>
            <a:ext cx="213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LatestEventToState</a:t>
            </a:r>
            <a:r>
              <a:rPr lang="en-US" b="1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9440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B95-E129-5A9E-0421-742E043F3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timeline processing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5E870-A436-36E9-994F-A71973D65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1BBC5-41BE-5CFB-A775-629C0F5B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55A39-1D6F-C879-4C43-77DE1FC8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running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179F1-A34A-4AA9-68EE-DDAFA9C17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5517E0-F0F0-83FD-146B-D42AD978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0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A3F81-8AF0-0FA7-62B3-D1FC32A1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dependencies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ED39C1-4DFF-30F7-FFD7-A6C2D82FD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tool needs the following dependencies</a:t>
            </a:r>
          </a:p>
          <a:p>
            <a:pPr lvl="1"/>
            <a:r>
              <a:rPr lang="en-US" dirty="0"/>
              <a:t>Java runtime</a:t>
            </a:r>
          </a:p>
          <a:p>
            <a:pPr lvl="1"/>
            <a:r>
              <a:rPr lang="en-US" dirty="0"/>
              <a:t>Scala 2.13.8</a:t>
            </a:r>
          </a:p>
          <a:p>
            <a:pPr lvl="1"/>
            <a:r>
              <a:rPr lang="en-US" dirty="0"/>
              <a:t>Python3 with the following packages</a:t>
            </a:r>
          </a:p>
          <a:p>
            <a:pPr lvl="2"/>
            <a:r>
              <a:rPr lang="en-US" dirty="0"/>
              <a:t>notebook, pandas, </a:t>
            </a:r>
            <a:r>
              <a:rPr lang="en-US" dirty="0" err="1"/>
              <a:t>numpy</a:t>
            </a:r>
            <a:r>
              <a:rPr lang="en-US" dirty="0"/>
              <a:t>, matplotlib</a:t>
            </a:r>
          </a:p>
          <a:p>
            <a:pPr lvl="2"/>
            <a:endParaRPr lang="en-US" dirty="0"/>
          </a:p>
          <a:p>
            <a:r>
              <a:rPr lang="en-US" dirty="0"/>
              <a:t>We provide a helper script “</a:t>
            </a:r>
            <a:r>
              <a:rPr lang="en-US" b="1" i="1" u="sng" dirty="0" err="1"/>
              <a:t>install_dependency.sh</a:t>
            </a:r>
            <a:r>
              <a:rPr lang="en-US" dirty="0"/>
              <a:t>” to install the dependencies</a:t>
            </a:r>
          </a:p>
          <a:p>
            <a:pPr lvl="1"/>
            <a:r>
              <a:rPr lang="en-US" dirty="0"/>
              <a:t>Use “</a:t>
            </a:r>
            <a:r>
              <a:rPr lang="en-US" b="1" i="1" u="sng" dirty="0"/>
              <a:t>bash </a:t>
            </a:r>
            <a:r>
              <a:rPr lang="en-US" b="1" i="1" u="sng" dirty="0" err="1"/>
              <a:t>install_dependency.sh</a:t>
            </a:r>
            <a:r>
              <a:rPr lang="en-US" dirty="0"/>
              <a:t>” on your </a:t>
            </a:r>
            <a:r>
              <a:rPr lang="en-US" dirty="0" err="1"/>
              <a:t>macbook</a:t>
            </a:r>
            <a:r>
              <a:rPr lang="en-US" dirty="0"/>
              <a:t>/</a:t>
            </a:r>
            <a:r>
              <a:rPr lang="en-US" dirty="0" err="1"/>
              <a:t>linux</a:t>
            </a:r>
            <a:r>
              <a:rPr lang="en-US" dirty="0"/>
              <a:t> server will automatically install the dependencies for you</a:t>
            </a:r>
          </a:p>
          <a:p>
            <a:pPr lvl="1"/>
            <a:r>
              <a:rPr lang="en-US" dirty="0"/>
              <a:t>To  check the installation, try opening a new shell and type “</a:t>
            </a:r>
            <a:r>
              <a:rPr lang="en-US" b="1" i="1" u="sng" dirty="0"/>
              <a:t>java</a:t>
            </a:r>
            <a:r>
              <a:rPr lang="en-US" dirty="0"/>
              <a:t>” and “</a:t>
            </a:r>
            <a:r>
              <a:rPr lang="en-US" b="1" i="1" u="sng" dirty="0" err="1"/>
              <a:t>scala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1BBE9D-EEA3-863A-E92E-5CAFF570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2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459A-985B-C4C3-BED3-989C2575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example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335A-3BAE-5AFF-9234-0C01F0C0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provide an example </a:t>
            </a:r>
            <a:r>
              <a:rPr lang="en-US" dirty="0" err="1"/>
              <a:t>jupyter</a:t>
            </a:r>
            <a:r>
              <a:rPr lang="en-US" dirty="0"/>
              <a:t> notebook called “</a:t>
            </a:r>
            <a:r>
              <a:rPr lang="en-US" b="1" i="1" u="sng" dirty="0" err="1"/>
              <a:t>Example.ipynb</a:t>
            </a:r>
            <a:r>
              <a:rPr lang="en-US" dirty="0"/>
              <a:t>”, you can run it with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If you are not familiar with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Navigate to the project folder, and type “python3 -m notebook”</a:t>
            </a:r>
          </a:p>
          <a:p>
            <a:pPr lvl="1"/>
            <a:r>
              <a:rPr lang="en-US" dirty="0"/>
              <a:t>It will try to automatically bring up your browser and show the notebook in the webpage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EDA0C-2852-AF55-A29F-92BF8ED4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85CF-7DC3-985B-1E6A-1614886A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DBE21-BC76-F723-8E08-E49A8CC3F8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4FAA6-A6DD-135B-2202-5A75E2A8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963D-5170-9DC1-C723-BB14FD1D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80" y="318647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2946A-A0C9-62A1-9125-70DCE3F42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615806"/>
              </p:ext>
            </p:extLst>
          </p:nvPr>
        </p:nvGraphicFramePr>
        <p:xfrm>
          <a:off x="0" y="112228"/>
          <a:ext cx="4680488" cy="6118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5CB040B-BDD8-9769-8766-3758194F23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5179" y="633549"/>
            <a:ext cx="7006292" cy="840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4BD6BD-4AB2-3010-D179-1708CAA156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6734" y="2403271"/>
            <a:ext cx="7772400" cy="608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11F81C-52FD-83FB-4616-450800BFDE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1821" y="6072870"/>
            <a:ext cx="4721935" cy="608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971EC9-49C0-8C59-864B-C4C91E6D42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6734" y="3633651"/>
            <a:ext cx="7035800" cy="2590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71DF38-36E6-C3B4-E405-C37BD811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9F02-C281-0E87-8539-F2930008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data file for reading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E927D8-588C-377A-C178-1471728F6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473" y="3192650"/>
            <a:ext cx="8046549" cy="11522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CA19D9-691C-F890-2DA1-954F31890C8B}"/>
              </a:ext>
            </a:extLst>
          </p:cNvPr>
          <p:cNvSpPr txBox="1"/>
          <p:nvPr/>
        </p:nvSpPr>
        <p:spPr>
          <a:xfrm>
            <a:off x="6937536" y="1980003"/>
            <a:ext cx="299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location of the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9F363-3729-725B-1F87-9EA06D1872D9}"/>
              </a:ext>
            </a:extLst>
          </p:cNvPr>
          <p:cNvSpPr txBox="1"/>
          <p:nvPr/>
        </p:nvSpPr>
        <p:spPr>
          <a:xfrm>
            <a:off x="690104" y="2210835"/>
            <a:ext cx="5662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Datafile class, defined in </a:t>
            </a:r>
            <a:r>
              <a:rPr lang="en-US" sz="2400" dirty="0" err="1"/>
              <a:t>data_parser.py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692C0-E15C-D5C3-B173-DDCCA9E2E2B0}"/>
              </a:ext>
            </a:extLst>
          </p:cNvPr>
          <p:cNvSpPr txBox="1"/>
          <p:nvPr/>
        </p:nvSpPr>
        <p:spPr>
          <a:xfrm>
            <a:off x="964916" y="5095929"/>
            <a:ext cx="10262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 the datafile to an object of class “Timeline” (also defined in </a:t>
            </a:r>
            <a:r>
              <a:rPr lang="en-US" sz="2400" dirty="0" err="1"/>
              <a:t>data_parser.py</a:t>
            </a:r>
            <a:r>
              <a:rPr lang="en-US" sz="24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24F498-82FF-76C1-EC0C-DD7496890B47}"/>
              </a:ext>
            </a:extLst>
          </p:cNvPr>
          <p:cNvCxnSpPr>
            <a:cxnSpLocks/>
          </p:cNvCxnSpPr>
          <p:nvPr/>
        </p:nvCxnSpPr>
        <p:spPr>
          <a:xfrm flipV="1">
            <a:off x="7157971" y="2441667"/>
            <a:ext cx="823656" cy="85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C65A18-F71C-C0FA-004B-B82C0DBCD423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3521456" y="2672500"/>
            <a:ext cx="601093" cy="62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8897BA-042F-0F77-E969-27751CBFA581}"/>
              </a:ext>
            </a:extLst>
          </p:cNvPr>
          <p:cNvCxnSpPr/>
          <p:nvPr/>
        </p:nvCxnSpPr>
        <p:spPr>
          <a:xfrm>
            <a:off x="5052447" y="4185501"/>
            <a:ext cx="542441" cy="91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1E88F4-CB6B-A78E-4231-38D5D0A3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3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795</Words>
  <Application>Microsoft Macintosh PowerPoint</Application>
  <PresentationFormat>Widescreen</PresentationFormat>
  <Paragraphs>108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About project2</vt:lpstr>
      <vt:lpstr>Your task: predict the throughput</vt:lpstr>
      <vt:lpstr>Introduction to timeline processing tool</vt:lpstr>
      <vt:lpstr>Installation and running</vt:lpstr>
      <vt:lpstr>Install the dependencies</vt:lpstr>
      <vt:lpstr>Run the example notebook</vt:lpstr>
      <vt:lpstr>Overview of the tool</vt:lpstr>
      <vt:lpstr>Overview</vt:lpstr>
      <vt:lpstr>Open a data file for reading</vt:lpstr>
      <vt:lpstr>Get a field as a timeline (timeseries) from the datafile</vt:lpstr>
      <vt:lpstr>Visualize a single timeline </vt:lpstr>
      <vt:lpstr>Visualize multiple timelines</vt:lpstr>
      <vt:lpstr>Compute the RMSE between 2 timelines</vt:lpstr>
      <vt:lpstr>Convert a timeline object to pandas dataframe</vt:lpstr>
      <vt:lpstr>Timeline operation references</vt:lpstr>
      <vt:lpstr>Timeline operation: addConst</vt:lpstr>
      <vt:lpstr>Timeline operation: add</vt:lpstr>
      <vt:lpstr>Timeline operation: averageWithin</vt:lpstr>
      <vt:lpstr>Timeline operation: hasDataWithin</vt:lpstr>
      <vt:lpstr>Timeline operation: multiplyConst</vt:lpstr>
      <vt:lpstr>Timeline operation: multiply</vt:lpstr>
      <vt:lpstr>Timeline operation: divide</vt:lpstr>
      <vt:lpstr>Timeline operation: shift</vt:lpstr>
      <vt:lpstr>Timeline operation: latestEventToState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timeline processing tool</dc:title>
  <dc:creator>Yihua Cheng</dc:creator>
  <cp:lastModifiedBy>Yihua Cheng</cp:lastModifiedBy>
  <cp:revision>4</cp:revision>
  <cp:lastPrinted>2023-03-06T17:26:14Z</cp:lastPrinted>
  <dcterms:created xsi:type="dcterms:W3CDTF">2023-02-17T23:35:15Z</dcterms:created>
  <dcterms:modified xsi:type="dcterms:W3CDTF">2023-03-06T17:26:15Z</dcterms:modified>
</cp:coreProperties>
</file>