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12"/>
  </p:normalViewPr>
  <p:slideViewPr>
    <p:cSldViewPr snapToGrid="0">
      <p:cViewPr varScale="1">
        <p:scale>
          <a:sx n="165" d="100"/>
          <a:sy n="165" d="100"/>
        </p:scale>
        <p:origin x="66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4c5da34840cce1e9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4c5da34840cce1e9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4c5da34840cce1e9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4c5da34840cce1e9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4c5da34840cce1e9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c5da34840cce1e9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4c5da34840cce1e9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4c5da34840cce1e9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d353d63e3c737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d353d63e3c737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4c5da34840cce1e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4c5da34840cce1e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88ba4f3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88ba4f3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bf24aa32ddd232b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4bf24aa32ddd232b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4c5da34840cce1e9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4c5da34840cce1e9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c5da34840cce1e9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c5da34840cce1e9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c5727263aebeac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c5727263aebeac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c5727263aebeac5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c5727263aebeac5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182138"/>
            <a:ext cx="6726063" cy="206957"/>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3182884"/>
            <a:ext cx="2307831" cy="207705"/>
          </a:xfrm>
          <a:prstGeom prst="rect">
            <a:avLst/>
          </a:prstGeom>
        </p:spPr>
      </p:pic>
      <p:sp>
        <p:nvSpPr>
          <p:cNvPr id="9" name="Rectangle 8"/>
          <p:cNvSpPr/>
          <p:nvPr/>
        </p:nvSpPr>
        <p:spPr bwMode="ltGray">
          <a:xfrm>
            <a:off x="0" y="1942559"/>
            <a:ext cx="6726064" cy="12452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1942559"/>
            <a:ext cx="2307832" cy="12452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1" y="2050282"/>
            <a:ext cx="6108101" cy="1029803"/>
          </a:xfrm>
        </p:spPr>
        <p:txBody>
          <a:bodyPr anchor="b">
            <a:noAutofit/>
          </a:bodyPr>
          <a:lstStyle>
            <a:lvl1pPr algn="r">
              <a:defRPr sz="4050"/>
            </a:lvl1pPr>
          </a:lstStyle>
          <a:p>
            <a:r>
              <a:rPr lang="en-US"/>
              <a:t>Click to edit Master title style</a:t>
            </a:r>
            <a:endParaRPr lang="en-US" dirty="0"/>
          </a:p>
        </p:txBody>
      </p:sp>
      <p:sp>
        <p:nvSpPr>
          <p:cNvPr id="3" name="Subtitle 2"/>
          <p:cNvSpPr>
            <a:spLocks noGrp="1"/>
          </p:cNvSpPr>
          <p:nvPr>
            <p:ph type="subTitle" idx="1"/>
          </p:nvPr>
        </p:nvSpPr>
        <p:spPr>
          <a:xfrm>
            <a:off x="510241" y="3295530"/>
            <a:ext cx="6108101" cy="838265"/>
          </a:xfrm>
        </p:spPr>
        <p:txBody>
          <a:bodyPr>
            <a:normAutofit/>
          </a:bodyPr>
          <a:lstStyle>
            <a:lvl1pPr marL="0" indent="0" algn="r">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062753"/>
            <a:ext cx="878916" cy="1017332"/>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0779946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0" name="Rectangle 9"/>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3533713"/>
            <a:ext cx="7210394" cy="339788"/>
          </a:xfrm>
        </p:spPr>
        <p:txBody>
          <a:bodyPr anchor="b">
            <a:normAutofit/>
          </a:bodyPr>
          <a:lstStyle>
            <a:lvl1pPr>
              <a:defRPr sz="1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0242" y="457198"/>
            <a:ext cx="7210394" cy="2692181"/>
          </a:xfrm>
          <a:noFill/>
          <a:ln>
            <a:noFill/>
          </a:ln>
          <a:effectLst>
            <a:outerShdw blurRad="76200" dist="63500" dir="5040000" algn="tl" rotWithShape="0">
              <a:srgbClr val="000000">
                <a:alpha val="41000"/>
              </a:srgb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0239" y="3877188"/>
            <a:ext cx="7210397" cy="46722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2" y="3533482"/>
            <a:ext cx="865613" cy="818092"/>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0046940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0" name="Rectangle 9"/>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457198"/>
            <a:ext cx="7210394" cy="2694563"/>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510242" y="3533712"/>
            <a:ext cx="7210394" cy="818092"/>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2" y="3533712"/>
            <a:ext cx="865613" cy="818092"/>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0473694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4" name="Rectangle 13"/>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457199"/>
            <a:ext cx="6539158" cy="2277046"/>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051717" y="2740034"/>
            <a:ext cx="611743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4" name="Text Placeholder 3"/>
          <p:cNvSpPr>
            <a:spLocks noGrp="1"/>
          </p:cNvSpPr>
          <p:nvPr>
            <p:ph type="body" sz="half" idx="2"/>
          </p:nvPr>
        </p:nvSpPr>
        <p:spPr>
          <a:xfrm>
            <a:off x="510242" y="3533712"/>
            <a:ext cx="7210394" cy="81809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2" y="3532444"/>
            <a:ext cx="865613" cy="818092"/>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6" name="TextBox 15"/>
          <p:cNvSpPr txBox="1"/>
          <p:nvPr/>
        </p:nvSpPr>
        <p:spPr>
          <a:xfrm>
            <a:off x="437679" y="56108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5400" dirty="0">
                <a:solidFill>
                  <a:schemeClr val="tx1"/>
                </a:solidFill>
                <a:effectLst/>
              </a:rPr>
              <a:t>“</a:t>
            </a:r>
          </a:p>
        </p:txBody>
      </p:sp>
      <p:sp>
        <p:nvSpPr>
          <p:cNvPr id="17" name="TextBox 16"/>
          <p:cNvSpPr txBox="1"/>
          <p:nvPr/>
        </p:nvSpPr>
        <p:spPr>
          <a:xfrm>
            <a:off x="7247107" y="227514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5400" dirty="0">
                <a:solidFill>
                  <a:schemeClr val="tx1"/>
                </a:solidFill>
                <a:effectLst/>
              </a:rPr>
              <a:t>”</a:t>
            </a:r>
          </a:p>
        </p:txBody>
      </p:sp>
    </p:spTree>
    <p:extLst>
      <p:ext uri="{BB962C8B-B14F-4D97-AF65-F5344CB8AC3E}">
        <p14:creationId xmlns:p14="http://schemas.microsoft.com/office/powerpoint/2010/main" val="157564339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46471"/>
            <a:ext cx="7828359" cy="240873"/>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4447216"/>
            <a:ext cx="1202248" cy="108203"/>
          </a:xfrm>
          <a:prstGeom prst="rect">
            <a:avLst/>
          </a:prstGeom>
        </p:spPr>
      </p:pic>
      <p:sp>
        <p:nvSpPr>
          <p:cNvPr id="11" name="Rectangle 10"/>
          <p:cNvSpPr/>
          <p:nvPr/>
        </p:nvSpPr>
        <p:spPr bwMode="ltGray">
          <a:xfrm>
            <a:off x="0"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39" y="3533712"/>
            <a:ext cx="7210397" cy="441401"/>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510240" y="3975112"/>
            <a:ext cx="7210397" cy="376691"/>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2" y="3532444"/>
            <a:ext cx="865613" cy="818092"/>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918063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6" name="Rectangle 15"/>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7" y="564921"/>
            <a:ext cx="7218720" cy="810704"/>
          </a:xfrm>
        </p:spPr>
        <p:txBody>
          <a:bodyPr/>
          <a:lstStyle/>
          <a:p>
            <a:r>
              <a:rPr lang="en-US"/>
              <a:t>Click to edit Master title style</a:t>
            </a:r>
            <a:endParaRPr lang="en-US" dirty="0"/>
          </a:p>
        </p:txBody>
      </p:sp>
      <p:sp>
        <p:nvSpPr>
          <p:cNvPr id="7" name="Text Placeholder 2"/>
          <p:cNvSpPr>
            <a:spLocks noGrp="1"/>
          </p:cNvSpPr>
          <p:nvPr>
            <p:ph type="body" idx="1"/>
          </p:nvPr>
        </p:nvSpPr>
        <p:spPr>
          <a:xfrm>
            <a:off x="495709" y="1752655"/>
            <a:ext cx="2302526"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8" name="Text Placeholder 3"/>
          <p:cNvSpPr>
            <a:spLocks noGrp="1"/>
          </p:cNvSpPr>
          <p:nvPr>
            <p:ph type="body" sz="half" idx="15"/>
          </p:nvPr>
        </p:nvSpPr>
        <p:spPr>
          <a:xfrm>
            <a:off x="510241" y="2267005"/>
            <a:ext cx="2287277"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9" name="Text Placeholder 4"/>
          <p:cNvSpPr>
            <a:spLocks noGrp="1"/>
          </p:cNvSpPr>
          <p:nvPr>
            <p:ph type="body" sz="quarter" idx="3"/>
          </p:nvPr>
        </p:nvSpPr>
        <p:spPr>
          <a:xfrm>
            <a:off x="2967019" y="1752655"/>
            <a:ext cx="2297430"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0" name="Text Placeholder 3"/>
          <p:cNvSpPr>
            <a:spLocks noGrp="1"/>
          </p:cNvSpPr>
          <p:nvPr>
            <p:ph type="body" sz="half" idx="16"/>
          </p:nvPr>
        </p:nvSpPr>
        <p:spPr>
          <a:xfrm>
            <a:off x="2959103" y="2267005"/>
            <a:ext cx="2297430"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1" name="Text Placeholder 4"/>
          <p:cNvSpPr>
            <a:spLocks noGrp="1"/>
          </p:cNvSpPr>
          <p:nvPr>
            <p:ph type="body" sz="quarter" idx="13"/>
          </p:nvPr>
        </p:nvSpPr>
        <p:spPr>
          <a:xfrm>
            <a:off x="5418117" y="1752655"/>
            <a:ext cx="230251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2" name="Text Placeholder 3"/>
          <p:cNvSpPr>
            <a:spLocks noGrp="1"/>
          </p:cNvSpPr>
          <p:nvPr>
            <p:ph type="body" sz="half" idx="17"/>
          </p:nvPr>
        </p:nvSpPr>
        <p:spPr>
          <a:xfrm>
            <a:off x="5418117" y="2267005"/>
            <a:ext cx="2302519" cy="218513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1/30/22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7156027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7" name="Rectangle 16"/>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2" y="564921"/>
            <a:ext cx="7210395" cy="810704"/>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0239" y="3223127"/>
            <a:ext cx="228727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0" name="Picture Placeholder 2"/>
          <p:cNvSpPr>
            <a:spLocks noGrp="1" noChangeAspect="1"/>
          </p:cNvSpPr>
          <p:nvPr>
            <p:ph type="pic" idx="15"/>
          </p:nvPr>
        </p:nvSpPr>
        <p:spPr>
          <a:xfrm>
            <a:off x="510239" y="1752655"/>
            <a:ext cx="228727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0239" y="3655324"/>
            <a:ext cx="2287279"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22" name="Text Placeholder 4"/>
          <p:cNvSpPr>
            <a:spLocks noGrp="1"/>
          </p:cNvSpPr>
          <p:nvPr>
            <p:ph type="body" sz="quarter" idx="3"/>
          </p:nvPr>
        </p:nvSpPr>
        <p:spPr>
          <a:xfrm>
            <a:off x="2959103" y="3223127"/>
            <a:ext cx="2297430"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3" name="Picture Placeholder 2"/>
          <p:cNvSpPr>
            <a:spLocks noGrp="1" noChangeAspect="1"/>
          </p:cNvSpPr>
          <p:nvPr>
            <p:ph type="pic" idx="21"/>
          </p:nvPr>
        </p:nvSpPr>
        <p:spPr>
          <a:xfrm>
            <a:off x="2959103" y="1752655"/>
            <a:ext cx="2297430"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2958088" y="3655323"/>
            <a:ext cx="2300473"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25" name="Text Placeholder 4"/>
          <p:cNvSpPr>
            <a:spLocks noGrp="1"/>
          </p:cNvSpPr>
          <p:nvPr>
            <p:ph type="body" sz="quarter" idx="13"/>
          </p:nvPr>
        </p:nvSpPr>
        <p:spPr>
          <a:xfrm>
            <a:off x="5423009" y="3223127"/>
            <a:ext cx="2297629" cy="432197"/>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6" name="Picture Placeholder 2"/>
          <p:cNvSpPr>
            <a:spLocks noGrp="1" noChangeAspect="1"/>
          </p:cNvSpPr>
          <p:nvPr>
            <p:ph type="pic" idx="22"/>
          </p:nvPr>
        </p:nvSpPr>
        <p:spPr>
          <a:xfrm>
            <a:off x="5423008" y="1752655"/>
            <a:ext cx="229762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422915" y="3655321"/>
            <a:ext cx="2300672" cy="79681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1/30/22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5768980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9" name="Rectangle 8"/>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8039855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6087155" y="1402046"/>
            <a:ext cx="3830241"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401152" y="4029302"/>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3" y="457198"/>
            <a:ext cx="805352" cy="32653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457198"/>
            <a:ext cx="6652503" cy="39949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105344" y="4452141"/>
            <a:ext cx="2057400" cy="273844"/>
          </a:xfrm>
        </p:spPr>
        <p:txBody>
          <a:bodyPr/>
          <a:lstStyle/>
          <a:p>
            <a:fld id="{6178E61D-D431-422C-9764-11DAFE33AB63}" type="datetimeFigureOut">
              <a:rPr lang="en-US" dirty="0"/>
              <a:t>1/30/22</a:t>
            </a:fld>
            <a:endParaRPr lang="en-US" dirty="0"/>
          </a:p>
        </p:txBody>
      </p:sp>
      <p:sp>
        <p:nvSpPr>
          <p:cNvPr id="5" name="Footer Placeholder 4"/>
          <p:cNvSpPr>
            <a:spLocks noGrp="1"/>
          </p:cNvSpPr>
          <p:nvPr>
            <p:ph type="ftr" sz="quarter" idx="11"/>
          </p:nvPr>
        </p:nvSpPr>
        <p:spPr>
          <a:xfrm>
            <a:off x="510241" y="4452141"/>
            <a:ext cx="4595104" cy="273844"/>
          </a:xfrm>
        </p:spPr>
        <p:txBody>
          <a:bodyPr/>
          <a:lstStyle/>
          <a:p>
            <a:endParaRPr lang="en-US" dirty="0"/>
          </a:p>
        </p:txBody>
      </p:sp>
      <p:sp>
        <p:nvSpPr>
          <p:cNvPr id="6" name="Slide Number Placeholder 5"/>
          <p:cNvSpPr>
            <a:spLocks noGrp="1"/>
          </p:cNvSpPr>
          <p:nvPr>
            <p:ph type="sldNum" sz="quarter" idx="12"/>
          </p:nvPr>
        </p:nvSpPr>
        <p:spPr>
          <a:xfrm>
            <a:off x="7573163" y="4048975"/>
            <a:ext cx="865613" cy="818092"/>
          </a:xfrm>
        </p:spPr>
        <p:txBody>
          <a:bodyPr anchor="t"/>
          <a:lstStyle>
            <a:lvl1pPr algn="ctr">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244865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371736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41144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7" name="Rectangle 16"/>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0300549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065180"/>
            <a:ext cx="7828359" cy="240873"/>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68" y="3065926"/>
            <a:ext cx="1202248" cy="108203"/>
          </a:xfrm>
          <a:prstGeom prst="rect">
            <a:avLst/>
          </a:prstGeom>
        </p:spPr>
      </p:pic>
      <p:sp>
        <p:nvSpPr>
          <p:cNvPr id="9" name="Rectangle 8"/>
          <p:cNvSpPr/>
          <p:nvPr/>
        </p:nvSpPr>
        <p:spPr bwMode="ltGray">
          <a:xfrm>
            <a:off x="-2" y="20447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69" y="20447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2152421"/>
            <a:ext cx="7210395" cy="818091"/>
          </a:xfrm>
        </p:spPr>
        <p:txBody>
          <a:bodyPr anchor="ctr">
            <a:normAutofit/>
          </a:bodyPr>
          <a:lstStyle>
            <a:lvl1pPr algn="r">
              <a:defRPr sz="2700"/>
            </a:lvl1pPr>
          </a:lstStyle>
          <a:p>
            <a:r>
              <a:rPr lang="en-US"/>
              <a:t>Click to edit Master title style</a:t>
            </a:r>
            <a:endParaRPr lang="en-US" dirty="0"/>
          </a:p>
        </p:txBody>
      </p:sp>
      <p:sp>
        <p:nvSpPr>
          <p:cNvPr id="3" name="Text Placeholder 2"/>
          <p:cNvSpPr>
            <a:spLocks noGrp="1"/>
          </p:cNvSpPr>
          <p:nvPr>
            <p:ph type="body" idx="1"/>
          </p:nvPr>
        </p:nvSpPr>
        <p:spPr>
          <a:xfrm>
            <a:off x="510242" y="3174129"/>
            <a:ext cx="7210395" cy="1278013"/>
          </a:xfrm>
        </p:spPr>
        <p:txBody>
          <a:bodyPr>
            <a:normAutofit/>
          </a:bodyPr>
          <a:lstStyle>
            <a:lvl1pPr marL="0" indent="0" algn="r">
              <a:buNone/>
              <a:defRPr sz="15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47092" y="2152422"/>
            <a:ext cx="865613" cy="818092"/>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4082493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0240" y="1752655"/>
            <a:ext cx="3523769" cy="26994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95592" y="1752655"/>
            <a:ext cx="3525044" cy="26994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0981130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2" name="Rectangle 11"/>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564922"/>
            <a:ext cx="7210397" cy="8107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79763" y="1752655"/>
            <a:ext cx="3354245" cy="51985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510242" y="2272507"/>
            <a:ext cx="3523766" cy="21796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365116" y="1752655"/>
            <a:ext cx="3355521" cy="51905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195593" y="2272507"/>
            <a:ext cx="3525044" cy="21796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1/30/22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4213723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8" name="Rectangle 7"/>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1/30/22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5540521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6" name="Rectangle 5"/>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1/30/22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06711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564920"/>
            <a:ext cx="7210394" cy="810705"/>
          </a:xfrm>
        </p:spPr>
        <p:txBody>
          <a:bodyPr anchor="ct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a:xfrm>
            <a:off x="3514385" y="1752655"/>
            <a:ext cx="4206252" cy="26994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0241" y="1752654"/>
            <a:ext cx="2842559" cy="2699488"/>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4929998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680"/>
            <a:ext cx="7828359" cy="240873"/>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0" y="1478425"/>
            <a:ext cx="1202248" cy="108203"/>
          </a:xfrm>
          <a:prstGeom prst="rect">
            <a:avLst/>
          </a:prstGeom>
        </p:spPr>
      </p:pic>
      <p:sp>
        <p:nvSpPr>
          <p:cNvPr id="10" name="Rectangle 9"/>
          <p:cNvSpPr/>
          <p:nvPr/>
        </p:nvSpPr>
        <p:spPr bwMode="ltGray">
          <a:xfrm>
            <a:off x="0"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3" y="564921"/>
            <a:ext cx="7210393" cy="810704"/>
          </a:xfrm>
        </p:spPr>
        <p:txBody>
          <a:bodyPr anchor="ctr">
            <a:normAutofit/>
          </a:bodyPr>
          <a:lstStyle>
            <a:lvl1pPr>
              <a:defRPr sz="27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651250" y="1752656"/>
            <a:ext cx="4069387" cy="2699484"/>
          </a:xfrm>
          <a:noFill/>
          <a:ln>
            <a:noFill/>
          </a:ln>
          <a:effectLst>
            <a:outerShdw blurRad="76200" dist="63500" dir="5040000" algn="tl" rotWithShape="0">
              <a:srgbClr val="000000">
                <a:alpha val="41000"/>
              </a:srgb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0242" y="1752655"/>
            <a:ext cx="2907192" cy="269948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1827845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510241" y="564921"/>
            <a:ext cx="7210396" cy="8107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0241" y="1752655"/>
            <a:ext cx="7210396" cy="269948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3236" y="4452141"/>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9D6E9DEC-419B-4CC5-A080-3B06BD5A8291}" type="datetimeFigureOut">
              <a:rPr lang="en-US" dirty="0"/>
              <a:t>1/30/22</a:t>
            </a:fld>
            <a:endParaRPr lang="en-US" dirty="0"/>
          </a:p>
        </p:txBody>
      </p:sp>
      <p:sp>
        <p:nvSpPr>
          <p:cNvPr id="5" name="Footer Placeholder 4"/>
          <p:cNvSpPr>
            <a:spLocks noGrp="1"/>
          </p:cNvSpPr>
          <p:nvPr>
            <p:ph type="ftr" sz="quarter" idx="3"/>
          </p:nvPr>
        </p:nvSpPr>
        <p:spPr>
          <a:xfrm>
            <a:off x="510241" y="4452141"/>
            <a:ext cx="5152995"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47092" y="564921"/>
            <a:ext cx="865613" cy="818092"/>
          </a:xfrm>
          <a:prstGeom prst="rect">
            <a:avLst/>
          </a:prstGeom>
        </p:spPr>
        <p:txBody>
          <a:bodyPr vert="horz" lIns="91440" tIns="45720" rIns="91440" bIns="45720" rtlCol="0" anchor="ctr"/>
          <a:lstStyle>
            <a:lvl1pPr algn="l">
              <a:defRPr sz="27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5081434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sldNum="0" hdr="0" ftr="0" dt="0"/>
  <p:txStyles>
    <p:titleStyle>
      <a:lvl1pPr algn="l" defTabSz="685800" rtl="0" eaLnBrk="1" latinLnBrk="0" hangingPunct="1">
        <a:lnSpc>
          <a:spcPct val="90000"/>
        </a:lnSpc>
        <a:spcBef>
          <a:spcPct val="0"/>
        </a:spcBef>
        <a:buNone/>
        <a:defRPr sz="27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Project architect</a:t>
            </a:r>
            <a:endParaRPr/>
          </a:p>
          <a:p>
            <a:pPr marL="0" lvl="0" indent="0" algn="ctr" rtl="0">
              <a:spcBef>
                <a:spcPts val="0"/>
              </a:spcBef>
              <a:spcAft>
                <a:spcPts val="0"/>
              </a:spcAft>
              <a:buNone/>
            </a:pPr>
            <a:r>
              <a:rPr lang="en"/>
              <a:t>Alternative option</a:t>
            </a:r>
            <a:endParaRPr/>
          </a:p>
        </p:txBody>
      </p:sp>
      <p:sp>
        <p:nvSpPr>
          <p:cNvPr id="55" name="Google Shape;55;p13"/>
          <p:cNvSpPr txBox="1">
            <a:spLocks noGrp="1"/>
          </p:cNvSpPr>
          <p:nvPr>
            <p:ph type="subTitle" idx="1"/>
          </p:nvPr>
        </p:nvSpPr>
        <p:spPr>
          <a:xfrm>
            <a:off x="311700" y="279717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5797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Media technology single felled life.</a:t>
            </a:r>
            <a:endParaRPr/>
          </a:p>
        </p:txBody>
      </p:sp>
      <p:sp>
        <p:nvSpPr>
          <p:cNvPr id="112" name="Google Shape;112;p2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Elder scholar dissidence of wisdoms evolving through the creation  channels of covenant Alfa beta gamma delta </a:t>
            </a:r>
            <a:r>
              <a:rPr lang="en" dirty="0" err="1"/>
              <a:t>humanbeing</a:t>
            </a:r>
            <a:r>
              <a:rPr lang="en" dirty="0"/>
              <a:t> and collective life </a:t>
            </a:r>
            <a:r>
              <a:rPr lang="en" dirty="0" err="1"/>
              <a:t>decendance</a:t>
            </a:r>
            <a:r>
              <a:rPr lang="en" dirty="0"/>
              <a:t> of man world God . </a:t>
            </a:r>
            <a:r>
              <a:rPr lang="en"/>
              <a:t>Information allocated from the mortal </a:t>
            </a:r>
            <a:r>
              <a:rPr lang="en" dirty="0" err="1"/>
              <a:t>armeggedon</a:t>
            </a:r>
            <a:r>
              <a:rPr lang="en" dirty="0"/>
              <a:t> of human leadership/ collaboration, for man as species or supreme </a:t>
            </a:r>
            <a:r>
              <a:rPr lang="en" dirty="0" err="1"/>
              <a:t>humanbeing</a:t>
            </a:r>
            <a:r>
              <a:rPr lang="en" dirty="0"/>
              <a:t> in footsteps of best interest in mans self </a:t>
            </a:r>
            <a:r>
              <a:rPr lang="en" dirty="0" err="1"/>
              <a:t>sustainance</a:t>
            </a:r>
            <a:r>
              <a:rPr lang="en" dirty="0"/>
              <a:t> of subsistence survival “</a:t>
            </a:r>
            <a:r>
              <a:rPr lang="en" dirty="0" err="1"/>
              <a:t>diochamy</a:t>
            </a:r>
            <a:r>
              <a:rPr lang="en" dirty="0"/>
              <a:t>” as in the bible. Where the protocol of real things define  the true </a:t>
            </a:r>
            <a:r>
              <a:rPr lang="en" dirty="0" err="1"/>
              <a:t>mechanology</a:t>
            </a:r>
            <a:r>
              <a:rPr lang="en" dirty="0"/>
              <a:t> of living and mastery to record and send to mankind the likeminded logical ‘innovative capability Provisions from sources/ and </a:t>
            </a:r>
            <a:r>
              <a:rPr lang="en" dirty="0" err="1"/>
              <a:t>reasources</a:t>
            </a:r>
            <a:r>
              <a:rPr lang="en" dirty="0"/>
              <a:t> of world holy instruction/dissidence which could have </a:t>
            </a:r>
            <a:r>
              <a:rPr lang="en" dirty="0" err="1"/>
              <a:t>aquired</a:t>
            </a:r>
            <a:r>
              <a:rPr lang="en" dirty="0"/>
              <a:t> probable cause of intellectual meaning </a:t>
            </a:r>
            <a:r>
              <a:rPr lang="en" dirty="0" err="1"/>
              <a:t>diochamy</a:t>
            </a:r>
            <a:r>
              <a:rPr lang="en" dirty="0"/>
              <a:t> of creations binary productive ( radioactive architecture of </a:t>
            </a:r>
            <a:r>
              <a:rPr lang="en" dirty="0" err="1"/>
              <a:t>cononical</a:t>
            </a:r>
            <a:r>
              <a:rPr lang="en" dirty="0"/>
              <a:t> creation. </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5797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Stewardship field of sviences</a:t>
            </a:r>
            <a:endParaRPr/>
          </a:p>
        </p:txBody>
      </p:sp>
      <p:sp>
        <p:nvSpPr>
          <p:cNvPr id="118" name="Google Shape;118;p2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Stewardship engineering reference to </a:t>
            </a:r>
            <a:r>
              <a:rPr lang="en" dirty="0" err="1"/>
              <a:t>proffesion</a:t>
            </a:r>
            <a:r>
              <a:rPr lang="en" dirty="0"/>
              <a:t> all systems orientation of career </a:t>
            </a:r>
            <a:r>
              <a:rPr lang="en" dirty="0" err="1"/>
              <a:t>tradjectory</a:t>
            </a:r>
            <a:r>
              <a:rPr lang="en" dirty="0"/>
              <a:t>   ‘Mentor of Visio :analytic creation </a:t>
            </a:r>
            <a:r>
              <a:rPr lang="en" dirty="0" err="1"/>
              <a:t>tradjectory</a:t>
            </a:r>
            <a:r>
              <a:rPr lang="en" dirty="0"/>
              <a:t> (</a:t>
            </a:r>
            <a:r>
              <a:rPr lang="en" dirty="0" err="1"/>
              <a:t>Irs</a:t>
            </a:r>
            <a:r>
              <a:rPr lang="en" dirty="0"/>
              <a:t>) reports technological security </a:t>
            </a:r>
            <a:r>
              <a:rPr lang="en" dirty="0" err="1"/>
              <a:t>conciousness</a:t>
            </a:r>
            <a:r>
              <a:rPr lang="en" dirty="0"/>
              <a:t> as trusted network {statutory}’ cerebral clarity {adv focus}, </a:t>
            </a:r>
            <a:r>
              <a:rPr lang="en" dirty="0" err="1"/>
              <a:t>fundemental</a:t>
            </a:r>
            <a:r>
              <a:rPr lang="en" dirty="0"/>
              <a:t> logistics {world architecture}  </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879300" y="607675"/>
            <a:ext cx="8264700" cy="54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Creation subsistence liturgymarketing</a:t>
            </a:r>
            <a:endParaRPr/>
          </a:p>
        </p:txBody>
      </p:sp>
      <p:sp>
        <p:nvSpPr>
          <p:cNvPr id="124" name="Google Shape;124;p24"/>
          <p:cNvSpPr txBox="1">
            <a:spLocks noGrp="1"/>
          </p:cNvSpPr>
          <p:nvPr>
            <p:ph type="body" idx="1"/>
          </p:nvPr>
        </p:nvSpPr>
        <p:spPr>
          <a:xfrm>
            <a:off x="664800" y="1109550"/>
            <a:ext cx="78144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Pedogogi like collective primal revelations of genesis betterment of good deeds prodigy of human career trajectory insurance of creation quality’s and values as aliance to the covenant protection  and majority revolution of life . To carry out daily life.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Subsistence/ corporate human reasources industry</a:t>
            </a:r>
            <a:endParaRPr/>
          </a:p>
          <a:p>
            <a:pPr marL="0" lvl="0" indent="0" algn="l" rtl="0">
              <a:spcBef>
                <a:spcPts val="0"/>
              </a:spcBef>
              <a:spcAft>
                <a:spcPts val="0"/>
              </a:spcAft>
              <a:buNone/>
            </a:pPr>
            <a:endParaRPr/>
          </a:p>
        </p:txBody>
      </p:sp>
      <p:sp>
        <p:nvSpPr>
          <p:cNvPr id="130" name="Google Shape;130;p2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62" name="Google Shape;62;p14"/>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Global universe fundemental planning adventis</a:t>
            </a:r>
            <a:endParaRPr/>
          </a:p>
        </p:txBody>
      </p:sp>
      <p:sp>
        <p:nvSpPr>
          <p:cNvPr id="68" name="Google Shape;68;p1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Orionsbelt-Southrncross ,soliste ,equinox chronological ‘planning’ ‘inheritance of earth life endeavors ,collective ‘logos’ revolution for preservation conservation ,concensuses P.T inclusion ,ready state , ‘call to action’. ‘ettiquette creed ‘procedures of community indebted guidance in destiny toward the covenant of the father and son holyspirit ( countenance). Returns  the design component authentic subsistence nessesity and ecological, for restoration tradjectory chronological purpose, meaning, cause, ‘alignment of life vocation ‘subsistence.(Alfa-omega). Global universe ‘revolution’ of ‘genesis/ Babylon, “New testament/Nebuchadnezzar’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p1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dirty="0"/>
              <a:t> lion, reflecting liturgical apocalypse of human supremacy inhabiting the moral </a:t>
            </a:r>
            <a:r>
              <a:rPr lang="en" dirty="0" err="1"/>
              <a:t>Decore</a:t>
            </a:r>
            <a:r>
              <a:rPr lang="en" dirty="0"/>
              <a:t> of society {capital} valued </a:t>
            </a:r>
            <a:r>
              <a:rPr lang="en" dirty="0" err="1"/>
              <a:t>conciousness</a:t>
            </a:r>
            <a:r>
              <a:rPr lang="en" dirty="0"/>
              <a:t> sacred geometry to define methodical human </a:t>
            </a:r>
            <a:r>
              <a:rPr lang="en" dirty="0" err="1"/>
              <a:t>ergronomic</a:t>
            </a:r>
            <a:r>
              <a:rPr lang="en" dirty="0"/>
              <a:t>, </a:t>
            </a:r>
            <a:r>
              <a:rPr lang="en" dirty="0" err="1"/>
              <a:t>aquired</a:t>
            </a:r>
            <a:r>
              <a:rPr lang="en" dirty="0"/>
              <a:t> or obtained by methodologic practice/exercises of prof</a:t>
            </a:r>
            <a:r>
              <a:rPr lang="en-CA" dirty="0" err="1"/>
              <a:t>es</a:t>
            </a:r>
            <a:r>
              <a:rPr lang="en" dirty="0" err="1"/>
              <a:t>sional</a:t>
            </a:r>
            <a:r>
              <a:rPr lang="en" dirty="0"/>
              <a:t> </a:t>
            </a:r>
            <a:r>
              <a:rPr lang="en" dirty="0" err="1"/>
              <a:t>diochamy</a:t>
            </a:r>
            <a:r>
              <a:rPr lang="en" dirty="0"/>
              <a:t> of righteous divine </a:t>
            </a:r>
            <a:r>
              <a:rPr lang="en" dirty="0" err="1"/>
              <a:t>decendance</a:t>
            </a:r>
            <a:r>
              <a:rPr lang="en" dirty="0"/>
              <a:t> of mentorship through human </a:t>
            </a:r>
            <a:r>
              <a:rPr lang="en" dirty="0" err="1"/>
              <a:t>developedment</a:t>
            </a:r>
            <a:r>
              <a:rPr lang="en" dirty="0"/>
              <a:t> and growth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p1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sp>
        <p:nvSpPr>
          <p:cNvPr id="81" name="Google Shape;81;p17"/>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509525" y="445025"/>
            <a:ext cx="8168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Universe</a:t>
            </a:r>
            <a:endParaRPr/>
          </a:p>
        </p:txBody>
      </p:sp>
      <p:sp>
        <p:nvSpPr>
          <p:cNvPr id="87" name="Google Shape;87;p18"/>
          <p:cNvSpPr txBox="1">
            <a:spLocks noGrp="1"/>
          </p:cNvSpPr>
          <p:nvPr>
            <p:ph type="body" idx="1"/>
          </p:nvPr>
        </p:nvSpPr>
        <p:spPr>
          <a:xfrm>
            <a:off x="536350" y="1017725"/>
            <a:ext cx="79734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Circular </a:t>
            </a:r>
            <a:r>
              <a:rPr lang="en" dirty="0" err="1"/>
              <a:t>cononical</a:t>
            </a:r>
            <a:r>
              <a:rPr lang="en" dirty="0"/>
              <a:t> dissidence in all fields of life endeavor escorted by the chronological inertia of life collective chronicles .</a:t>
            </a:r>
            <a:r>
              <a:rPr lang="en" dirty="0" err="1"/>
              <a:t>reknown</a:t>
            </a:r>
            <a:r>
              <a:rPr lang="en" dirty="0"/>
              <a:t> to the efforts of ‘stewardship’ {5 gospels}and epic events pervaded by through the holy connection of all things to enterprise central source ( anatomic structure) “ the technological form man has longed to lay claim .so to preserve the creation guidance of system </a:t>
            </a:r>
            <a:r>
              <a:rPr lang="en" dirty="0" err="1"/>
              <a:t>tradjectory</a:t>
            </a:r>
            <a:r>
              <a:rPr lang="en" dirty="0"/>
              <a:t> and build on grounds sacred integrity and valued interest of property, values, and quality which is the life to all systems are in it’s flows through guidance of reliable sources from concerning diversity </a:t>
            </a:r>
            <a:r>
              <a:rPr lang="en" dirty="0" err="1"/>
              <a:t>managedment</a:t>
            </a:r>
            <a:r>
              <a:rPr lang="en" dirty="0"/>
              <a:t> surveying analysis engineering. </a:t>
            </a:r>
            <a:r>
              <a:rPr lang="en" dirty="0" err="1"/>
              <a:t>Modtly</a:t>
            </a:r>
            <a:r>
              <a:rPr lang="en" dirty="0"/>
              <a:t> of the alignment with trusted engineering creation statutory visions of the balanced human vertical purpose ‘as Titans of the golden age ‘</a:t>
            </a:r>
            <a:r>
              <a:rPr lang="en" dirty="0" err="1"/>
              <a:t>ergronomics</a:t>
            </a:r>
            <a:r>
              <a:rPr lang="en" dirty="0"/>
              <a:t> of man</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1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05" name="Google Shape;105;p21"/>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06" name="Google Shape;106;p21"/>
          <p:cNvPicPr preferRelativeResize="0"/>
          <p:nvPr/>
        </p:nvPicPr>
        <p:blipFill>
          <a:blip r:embed="rId3">
            <a:alphaModFix/>
          </a:blip>
          <a:stretch>
            <a:fillRect/>
          </a:stretch>
        </p:blipFill>
        <p:spPr>
          <a:xfrm>
            <a:off x="2000250" y="0"/>
            <a:ext cx="5143500" cy="5143500"/>
          </a:xfrm>
          <a:prstGeom prst="rect">
            <a:avLst/>
          </a:prstGeom>
          <a:noFill/>
          <a:ln>
            <a:noFill/>
          </a:ln>
        </p:spPr>
      </p:pic>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{DA754CF8-A5ED-D246-AA43-BAB4BEBA8244}tf10001057</Template>
  <TotalTime>5525</TotalTime>
  <Words>537</Words>
  <Application>Microsoft Macintosh PowerPoint</Application>
  <PresentationFormat>On-screen Show (16:9)</PresentationFormat>
  <Paragraphs>14</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Trebuchet MS</vt:lpstr>
      <vt:lpstr>Berlin</vt:lpstr>
      <vt:lpstr>Project architect Alternative option</vt:lpstr>
      <vt:lpstr>PowerPoint Presentation</vt:lpstr>
      <vt:lpstr>Global universe fundemental planning adventis</vt:lpstr>
      <vt:lpstr>PowerPoint Presentation</vt:lpstr>
      <vt:lpstr>PowerPoint Presentation</vt:lpstr>
      <vt:lpstr>Universe</vt:lpstr>
      <vt:lpstr>PowerPoint Presentation</vt:lpstr>
      <vt:lpstr>PowerPoint Presentation</vt:lpstr>
      <vt:lpstr>PowerPoint Presentation</vt:lpstr>
      <vt:lpstr>Media technology single felled life.</vt:lpstr>
      <vt:lpstr>Stewardship field of sviences</vt:lpstr>
      <vt:lpstr>Creation subsistence liturgymarketing</vt:lpstr>
      <vt:lpstr>Subsistence/ corporate human reasources industry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architect Alternative option</dc:title>
  <cp:lastModifiedBy>mike hall</cp:lastModifiedBy>
  <cp:revision>12</cp:revision>
  <dcterms:modified xsi:type="dcterms:W3CDTF">2022-01-31T00:01:22Z</dcterms:modified>
</cp:coreProperties>
</file>