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7529-8A33-E945-8408-D05035FB3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Horizon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E1BDC-9D7A-244F-A9F5-DAB82F304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Manuscript of Empiric Capitalism</a:t>
            </a:r>
          </a:p>
        </p:txBody>
      </p:sp>
    </p:spTree>
    <p:extLst>
      <p:ext uri="{BB962C8B-B14F-4D97-AF65-F5344CB8AC3E}">
        <p14:creationId xmlns:p14="http://schemas.microsoft.com/office/powerpoint/2010/main" val="18889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ED00-5CA1-8C4A-959A-A772C8B0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Commumnity</a:t>
            </a:r>
            <a:r>
              <a:rPr lang="en-US" dirty="0"/>
              <a:t> and Empire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B75F-7605-9D4D-9612-816215C6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2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1443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Circular Horizon </vt:lpstr>
      <vt:lpstr>Commumnity and Empire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Horizon </dc:title>
  <dc:creator>mike hall</dc:creator>
  <cp:lastModifiedBy>mike hall</cp:lastModifiedBy>
  <cp:revision>2</cp:revision>
  <dcterms:created xsi:type="dcterms:W3CDTF">2022-01-19T06:48:12Z</dcterms:created>
  <dcterms:modified xsi:type="dcterms:W3CDTF">2022-01-20T06:51:36Z</dcterms:modified>
</cp:coreProperties>
</file>