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63" r:id="rId4"/>
    <p:sldId id="302" r:id="rId5"/>
    <p:sldId id="271" r:id="rId6"/>
    <p:sldId id="267" r:id="rId7"/>
    <p:sldId id="303" r:id="rId8"/>
    <p:sldId id="264" r:id="rId9"/>
    <p:sldId id="295" r:id="rId10"/>
    <p:sldId id="315" r:id="rId11"/>
    <p:sldId id="270" r:id="rId12"/>
    <p:sldId id="284" r:id="rId13"/>
    <p:sldId id="272" r:id="rId14"/>
    <p:sldId id="269" r:id="rId15"/>
    <p:sldId id="277" r:id="rId16"/>
    <p:sldId id="296" r:id="rId17"/>
    <p:sldId id="276" r:id="rId18"/>
    <p:sldId id="268" r:id="rId19"/>
    <p:sldId id="311" r:id="rId20"/>
    <p:sldId id="316" r:id="rId21"/>
    <p:sldId id="310" r:id="rId22"/>
    <p:sldId id="314" r:id="rId23"/>
    <p:sldId id="304" r:id="rId24"/>
    <p:sldId id="307" r:id="rId25"/>
    <p:sldId id="306" r:id="rId26"/>
    <p:sldId id="309" r:id="rId27"/>
    <p:sldId id="313" r:id="rId28"/>
    <p:sldId id="305" r:id="rId29"/>
    <p:sldId id="317" r:id="rId30"/>
    <p:sldId id="288" r:id="rId31"/>
    <p:sldId id="297" r:id="rId32"/>
    <p:sldId id="308" r:id="rId33"/>
    <p:sldId id="312" r:id="rId34"/>
    <p:sldId id="299" r:id="rId35"/>
    <p:sldId id="274" r:id="rId36"/>
    <p:sldId id="261" r:id="rId37"/>
    <p:sldId id="285" r:id="rId38"/>
    <p:sldId id="298" r:id="rId39"/>
    <p:sldId id="287" r:id="rId40"/>
    <p:sldId id="286" r:id="rId41"/>
    <p:sldId id="257" r:id="rId42"/>
    <p:sldId id="266" r:id="rId43"/>
    <p:sldId id="273" r:id="rId44"/>
    <p:sldId id="300" r:id="rId45"/>
    <p:sldId id="275" r:id="rId46"/>
    <p:sldId id="260" r:id="rId47"/>
    <p:sldId id="278" r:id="rId48"/>
    <p:sldId id="291" r:id="rId49"/>
    <p:sldId id="283" r:id="rId50"/>
    <p:sldId id="293" r:id="rId51"/>
    <p:sldId id="301" r:id="rId52"/>
    <p:sldId id="292" r:id="rId53"/>
    <p:sldId id="290" r:id="rId54"/>
    <p:sldId id="318" r:id="rId55"/>
    <p:sldId id="294" r:id="rId56"/>
    <p:sldId id="281" r:id="rId57"/>
    <p:sldId id="262" r:id="rId58"/>
    <p:sldId id="259" r:id="rId59"/>
    <p:sldId id="265" r:id="rId60"/>
    <p:sldId id="289" r:id="rId61"/>
    <p:sldId id="282" r:id="rId62"/>
    <p:sldId id="27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0F9BB-B538-204F-A1D2-F151A272D7AB}">
          <p14:sldIdLst>
            <p14:sldId id="256"/>
            <p14:sldId id="280"/>
            <p14:sldId id="263"/>
            <p14:sldId id="302"/>
            <p14:sldId id="271"/>
            <p14:sldId id="267"/>
            <p14:sldId id="303"/>
            <p14:sldId id="264"/>
            <p14:sldId id="295"/>
            <p14:sldId id="315"/>
            <p14:sldId id="270"/>
            <p14:sldId id="284"/>
            <p14:sldId id="272"/>
            <p14:sldId id="269"/>
            <p14:sldId id="277"/>
            <p14:sldId id="296"/>
            <p14:sldId id="276"/>
            <p14:sldId id="268"/>
            <p14:sldId id="311"/>
            <p14:sldId id="316"/>
            <p14:sldId id="310"/>
            <p14:sldId id="314"/>
            <p14:sldId id="304"/>
            <p14:sldId id="307"/>
            <p14:sldId id="306"/>
            <p14:sldId id="309"/>
            <p14:sldId id="313"/>
            <p14:sldId id="305"/>
            <p14:sldId id="317"/>
            <p14:sldId id="288"/>
            <p14:sldId id="297"/>
            <p14:sldId id="308"/>
            <p14:sldId id="312"/>
            <p14:sldId id="299"/>
            <p14:sldId id="274"/>
            <p14:sldId id="261"/>
            <p14:sldId id="285"/>
            <p14:sldId id="298"/>
            <p14:sldId id="287"/>
            <p14:sldId id="286"/>
            <p14:sldId id="257"/>
            <p14:sldId id="266"/>
            <p14:sldId id="273"/>
            <p14:sldId id="300"/>
            <p14:sldId id="275"/>
            <p14:sldId id="260"/>
            <p14:sldId id="278"/>
            <p14:sldId id="291"/>
            <p14:sldId id="283"/>
            <p14:sldId id="293"/>
            <p14:sldId id="301"/>
            <p14:sldId id="292"/>
            <p14:sldId id="290"/>
            <p14:sldId id="318"/>
            <p14:sldId id="294"/>
            <p14:sldId id="281"/>
            <p14:sldId id="262"/>
            <p14:sldId id="259"/>
            <p14:sldId id="265"/>
            <p14:sldId id="289"/>
            <p14:sldId id="282"/>
            <p14:sldId id="279"/>
          </p14:sldIdLst>
        </p14:section>
        <p14:section name="Ontology's" id="{2480FD16-0F73-2E4C-B99C-A00F1DFC3BB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5"/>
    <p:restoredTop sz="94674"/>
  </p:normalViewPr>
  <p:slideViewPr>
    <p:cSldViewPr snapToGrid="0" snapToObjects="1">
      <p:cViewPr varScale="1">
        <p:scale>
          <a:sx n="133" d="100"/>
          <a:sy n="133" d="100"/>
        </p:scale>
        <p:origin x="240" y="1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www.churchofjesuschrist.org/study/scriptures/dc-testament/dc/3?lang=eng#note14b" TargetMode="External"/><Relationship Id="rId2" Type="http://schemas.openxmlformats.org/officeDocument/2006/relationships/hyperlink" Target="https://www.churchofjesuschrist.org/study/scriptures/dc-testament/dc/3?lang=eng#note14a" TargetMode="External"/><Relationship Id="rId1" Type="http://schemas.openxmlformats.org/officeDocument/2006/relationships/slideLayout" Target="../slideLayouts/slideLayout7.xml"/><Relationship Id="rId5" Type="http://schemas.openxmlformats.org/officeDocument/2006/relationships/hyperlink" Target="https://www.churchofjesuschrist.org/study/scriptures/dc-testament/dc/3?lang=eng#note14d" TargetMode="External"/><Relationship Id="rId4" Type="http://schemas.openxmlformats.org/officeDocument/2006/relationships/hyperlink" Target="https://www.churchofjesuschrist.org/study/scriptures/dc-testament/dc/3?lang=eng#note14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D27-3555-DF42-8FA4-787AA85B6E7F}"/>
              </a:ext>
            </a:extLst>
          </p:cNvPr>
          <p:cNvSpPr>
            <a:spLocks noGrp="1"/>
          </p:cNvSpPr>
          <p:nvPr>
            <p:ph type="ctrTitle"/>
          </p:nvPr>
        </p:nvSpPr>
        <p:spPr/>
        <p:txBody>
          <a:bodyPr/>
          <a:lstStyle/>
          <a:p>
            <a:r>
              <a:rPr lang="en-US" dirty="0"/>
              <a:t>Civilization infrastructure</a:t>
            </a:r>
          </a:p>
        </p:txBody>
      </p:sp>
      <p:sp>
        <p:nvSpPr>
          <p:cNvPr id="3" name="Subtitle 2">
            <a:extLst>
              <a:ext uri="{FF2B5EF4-FFF2-40B4-BE49-F238E27FC236}">
                <a16:creationId xmlns:a16="http://schemas.microsoft.com/office/drawing/2014/main" id="{FFA65C3C-F942-BD44-A223-0924744E5BF0}"/>
              </a:ext>
            </a:extLst>
          </p:cNvPr>
          <p:cNvSpPr>
            <a:spLocks noGrp="1"/>
          </p:cNvSpPr>
          <p:nvPr>
            <p:ph type="subTitle" idx="1"/>
          </p:nvPr>
        </p:nvSpPr>
        <p:spPr/>
        <p:txBody>
          <a:bodyPr/>
          <a:lstStyle/>
          <a:p>
            <a:r>
              <a:rPr lang="en-US" dirty="0"/>
              <a:t>Geographic emancipation, ‘</a:t>
            </a:r>
            <a:r>
              <a:rPr lang="en-US" dirty="0" err="1"/>
              <a:t>Mechanology</a:t>
            </a:r>
            <a:r>
              <a:rPr lang="en-US" dirty="0"/>
              <a:t> of unified networks </a:t>
            </a:r>
          </a:p>
        </p:txBody>
      </p:sp>
    </p:spTree>
    <p:extLst>
      <p:ext uri="{BB962C8B-B14F-4D97-AF65-F5344CB8AC3E}">
        <p14:creationId xmlns:p14="http://schemas.microsoft.com/office/powerpoint/2010/main" val="216248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F16D-61D6-EF41-A41B-7CCDF9B30BBA}"/>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92091C5D-D6CE-A84A-B34C-1194090D34F8}"/>
              </a:ext>
            </a:extLst>
          </p:cNvPr>
          <p:cNvSpPr>
            <a:spLocks noGrp="1"/>
          </p:cNvSpPr>
          <p:nvPr>
            <p:ph idx="1"/>
          </p:nvPr>
        </p:nvSpPr>
        <p:spPr/>
        <p:txBody>
          <a:bodyPr/>
          <a:lstStyle/>
          <a:p>
            <a:pPr marL="0" indent="0">
              <a:buNone/>
            </a:pPr>
            <a:r>
              <a:rPr lang="en-CA" dirty="0"/>
              <a:t>morphological existence of man’s innovative anatomic efficiency/</a:t>
            </a:r>
            <a:r>
              <a:rPr lang="en-CA" dirty="0" err="1"/>
              <a:t>profficiency</a:t>
            </a:r>
            <a:r>
              <a:rPr lang="en-CA" dirty="0"/>
              <a:t> of adaptive techniques of major muscle groups from the skillset methodology of ergonomic infrastructure curricular regime, ‘trades and traits of survival/</a:t>
            </a:r>
            <a:r>
              <a:rPr lang="en-CA" dirty="0" err="1"/>
              <a:t>exsistence</a:t>
            </a:r>
            <a:r>
              <a:rPr lang="en-CA" dirty="0"/>
              <a:t>  from hands genomic </a:t>
            </a:r>
            <a:r>
              <a:rPr lang="en-CA" dirty="0" err="1"/>
              <a:t>cononical</a:t>
            </a:r>
            <a:r>
              <a:rPr lang="en-CA" dirty="0"/>
              <a:t> skillset  ‘gift of a foot protection, persona of service, stand in creation biodiversity in culture </a:t>
            </a:r>
            <a:r>
              <a:rPr lang="en-CA" dirty="0" err="1"/>
              <a:t>ettiquette</a:t>
            </a:r>
            <a:r>
              <a:rPr lang="en-CA" dirty="0"/>
              <a:t> of man, law of world from celestial </a:t>
            </a:r>
            <a:r>
              <a:rPr lang="en-CA" dirty="0" err="1"/>
              <a:t>geneome</a:t>
            </a:r>
            <a:r>
              <a:rPr lang="en-CA" dirty="0"/>
              <a:t> ordinance of celestial adaptive genomic {collective trajectory} human existential consciousness, pod births </a:t>
            </a:r>
            <a:r>
              <a:rPr lang="en-CA" dirty="0" err="1"/>
              <a:t>philosiphical</a:t>
            </a:r>
            <a:r>
              <a:rPr lang="en-CA" dirty="0"/>
              <a:t> upbringings, sect topology’s ‘corporate industry’s enterprise carer, compliance to virtual truth enterprise unicorn orientation, ‘</a:t>
            </a:r>
            <a:r>
              <a:rPr lang="en-CA" dirty="0" err="1"/>
              <a:t>simpleness</a:t>
            </a:r>
            <a:r>
              <a:rPr lang="en-CA" dirty="0"/>
              <a:t>, of ‘</a:t>
            </a:r>
            <a:r>
              <a:rPr lang="en-CA" dirty="0" err="1"/>
              <a:t>geneomic</a:t>
            </a:r>
            <a:r>
              <a:rPr lang="en-CA" dirty="0"/>
              <a:t> ‘group ‘institution {</a:t>
            </a:r>
            <a:r>
              <a:rPr lang="en-CA" dirty="0" err="1"/>
              <a:t>family,nature</a:t>
            </a:r>
            <a:r>
              <a:rPr lang="en-CA" dirty="0"/>
              <a:t>} scholar  Health plan benefits option of </a:t>
            </a:r>
          </a:p>
          <a:p>
            <a:pPr marL="0" indent="0">
              <a:buNone/>
            </a:pPr>
            <a:r>
              <a:rPr lang="en-CA" dirty="0"/>
              <a:t> </a:t>
            </a:r>
            <a:r>
              <a:rPr lang="en-CA" dirty="0" err="1"/>
              <a:t>philosiphic</a:t>
            </a:r>
            <a:r>
              <a:rPr lang="en-CA" dirty="0"/>
              <a:t> </a:t>
            </a:r>
            <a:r>
              <a:rPr lang="en-CA" dirty="0" err="1"/>
              <a:t>mechanology</a:t>
            </a:r>
            <a:r>
              <a:rPr lang="en-CA" dirty="0"/>
              <a:t> allocated throughout the sect topology of </a:t>
            </a:r>
            <a:r>
              <a:rPr lang="en-CA" dirty="0" err="1"/>
              <a:t>newcity</a:t>
            </a:r>
            <a:r>
              <a:rPr lang="en-CA" dirty="0"/>
              <a:t> </a:t>
            </a:r>
            <a:r>
              <a:rPr lang="en-CA" dirty="0" err="1"/>
              <a:t>infrastrucure</a:t>
            </a:r>
            <a:r>
              <a:rPr lang="en-CA" dirty="0"/>
              <a:t> and 2ndary backup channels to   in field of life endeavors.</a:t>
            </a:r>
          </a:p>
          <a:p>
            <a:endParaRPr lang="en-US" dirty="0"/>
          </a:p>
        </p:txBody>
      </p:sp>
    </p:spTree>
    <p:extLst>
      <p:ext uri="{BB962C8B-B14F-4D97-AF65-F5344CB8AC3E}">
        <p14:creationId xmlns:p14="http://schemas.microsoft.com/office/powerpoint/2010/main" val="237839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46F1-A34F-8344-9322-3D6F825B97F6}"/>
              </a:ext>
            </a:extLst>
          </p:cNvPr>
          <p:cNvSpPr>
            <a:spLocks noGrp="1"/>
          </p:cNvSpPr>
          <p:nvPr>
            <p:ph type="title"/>
          </p:nvPr>
        </p:nvSpPr>
        <p:spPr/>
        <p:txBody>
          <a:bodyPr/>
          <a:lstStyle/>
          <a:p>
            <a:r>
              <a:rPr lang="en-US" dirty="0"/>
              <a:t>Subsistence Covenant </a:t>
            </a:r>
          </a:p>
        </p:txBody>
      </p:sp>
      <p:sp>
        <p:nvSpPr>
          <p:cNvPr id="3" name="Text Placeholder 2">
            <a:extLst>
              <a:ext uri="{FF2B5EF4-FFF2-40B4-BE49-F238E27FC236}">
                <a16:creationId xmlns:a16="http://schemas.microsoft.com/office/drawing/2014/main" id="{96FA4B95-A193-DF4B-92D9-BAC2D79C668D}"/>
              </a:ext>
            </a:extLst>
          </p:cNvPr>
          <p:cNvSpPr>
            <a:spLocks noGrp="1"/>
          </p:cNvSpPr>
          <p:nvPr>
            <p:ph type="body" idx="1"/>
          </p:nvPr>
        </p:nvSpPr>
        <p:spPr>
          <a:xfrm>
            <a:off x="6283387" y="2146301"/>
            <a:ext cx="4709054" cy="576262"/>
          </a:xfrm>
        </p:spPr>
        <p:txBody>
          <a:bodyPr/>
          <a:lstStyle/>
          <a:p>
            <a:r>
              <a:rPr lang="en-US" dirty="0"/>
              <a:t>Knowledge wisdom </a:t>
            </a:r>
            <a:r>
              <a:rPr lang="en-US" dirty="0" err="1"/>
              <a:t>anology</a:t>
            </a:r>
            <a:endParaRPr lang="en-US" dirty="0"/>
          </a:p>
        </p:txBody>
      </p:sp>
      <p:pic>
        <p:nvPicPr>
          <p:cNvPr id="8" name="Content Placeholder 7">
            <a:extLst>
              <a:ext uri="{FF2B5EF4-FFF2-40B4-BE49-F238E27FC236}">
                <a16:creationId xmlns:a16="http://schemas.microsoft.com/office/drawing/2014/main" id="{333F36A3-3AB7-9F4C-9ECA-97DBF86D76C9}"/>
              </a:ext>
            </a:extLst>
          </p:cNvPr>
          <p:cNvPicPr>
            <a:picLocks noGrp="1" noChangeAspect="1"/>
          </p:cNvPicPr>
          <p:nvPr>
            <p:ph sz="half" idx="2"/>
          </p:nvPr>
        </p:nvPicPr>
        <p:blipFill>
          <a:blip r:embed="rId2"/>
          <a:stretch>
            <a:fillRect/>
          </a:stretch>
        </p:blipFill>
        <p:spPr>
          <a:xfrm>
            <a:off x="1539875" y="3098800"/>
            <a:ext cx="3289300" cy="2463800"/>
          </a:xfrm>
        </p:spPr>
      </p:pic>
      <p:sp>
        <p:nvSpPr>
          <p:cNvPr id="5" name="Text Placeholder 4">
            <a:extLst>
              <a:ext uri="{FF2B5EF4-FFF2-40B4-BE49-F238E27FC236}">
                <a16:creationId xmlns:a16="http://schemas.microsoft.com/office/drawing/2014/main" id="{9A0231D3-6A6D-EA46-9DF8-DDF53218CDD9}"/>
              </a:ext>
            </a:extLst>
          </p:cNvPr>
          <p:cNvSpPr>
            <a:spLocks noGrp="1"/>
          </p:cNvSpPr>
          <p:nvPr>
            <p:ph type="body" sz="quarter" idx="3"/>
          </p:nvPr>
        </p:nvSpPr>
        <p:spPr>
          <a:xfrm>
            <a:off x="573977" y="2146301"/>
            <a:ext cx="4722813" cy="576262"/>
          </a:xfrm>
        </p:spPr>
        <p:txBody>
          <a:bodyPr/>
          <a:lstStyle/>
          <a:p>
            <a:r>
              <a:rPr lang="en-US" dirty="0"/>
              <a:t>Prophecy of forager harvesting </a:t>
            </a:r>
          </a:p>
        </p:txBody>
      </p:sp>
      <p:pic>
        <p:nvPicPr>
          <p:cNvPr id="16" name="Content Placeholder 9">
            <a:extLst>
              <a:ext uri="{FF2B5EF4-FFF2-40B4-BE49-F238E27FC236}">
                <a16:creationId xmlns:a16="http://schemas.microsoft.com/office/drawing/2014/main" id="{CF2DE811-FB9A-6B44-9323-8A8DDE0CF61C}"/>
              </a:ext>
            </a:extLst>
          </p:cNvPr>
          <p:cNvPicPr>
            <a:picLocks noChangeAspect="1"/>
          </p:cNvPicPr>
          <p:nvPr/>
        </p:nvPicPr>
        <p:blipFill>
          <a:blip r:embed="rId3"/>
          <a:stretch>
            <a:fillRect/>
          </a:stretch>
        </p:blipFill>
        <p:spPr>
          <a:xfrm>
            <a:off x="6542503" y="3098800"/>
            <a:ext cx="3620806" cy="2463800"/>
          </a:xfrm>
          <a:prstGeom prst="rect">
            <a:avLst/>
          </a:prstGeom>
        </p:spPr>
      </p:pic>
    </p:spTree>
    <p:extLst>
      <p:ext uri="{BB962C8B-B14F-4D97-AF65-F5344CB8AC3E}">
        <p14:creationId xmlns:p14="http://schemas.microsoft.com/office/powerpoint/2010/main" val="199235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FE77-4A04-D140-BBD4-75FB58897E44}"/>
              </a:ext>
            </a:extLst>
          </p:cNvPr>
          <p:cNvSpPr>
            <a:spLocks noGrp="1"/>
          </p:cNvSpPr>
          <p:nvPr>
            <p:ph type="title"/>
          </p:nvPr>
        </p:nvSpPr>
        <p:spPr/>
        <p:txBody>
          <a:bodyPr/>
          <a:lstStyle/>
          <a:p>
            <a:r>
              <a:rPr lang="en-US" dirty="0"/>
              <a:t>Marketing intuitive consciousness co-ordinates to </a:t>
            </a:r>
            <a:r>
              <a:rPr lang="en-US" dirty="0" err="1"/>
              <a:t>promisedland</a:t>
            </a:r>
            <a:r>
              <a:rPr lang="en-US" dirty="0"/>
              <a:t> /</a:t>
            </a:r>
            <a:r>
              <a:rPr lang="en-US" dirty="0" err="1"/>
              <a:t>celestrial</a:t>
            </a:r>
            <a:r>
              <a:rPr lang="en-US" dirty="0"/>
              <a:t> logos</a:t>
            </a:r>
          </a:p>
        </p:txBody>
      </p:sp>
      <p:sp>
        <p:nvSpPr>
          <p:cNvPr id="3" name="Content Placeholder 2">
            <a:extLst>
              <a:ext uri="{FF2B5EF4-FFF2-40B4-BE49-F238E27FC236}">
                <a16:creationId xmlns:a16="http://schemas.microsoft.com/office/drawing/2014/main" id="{5CC4719D-5F06-AB4F-8BA8-9A298EA0039F}"/>
              </a:ext>
            </a:extLst>
          </p:cNvPr>
          <p:cNvSpPr>
            <a:spLocks noGrp="1"/>
          </p:cNvSpPr>
          <p:nvPr>
            <p:ph idx="1"/>
          </p:nvPr>
        </p:nvSpPr>
        <p:spPr>
          <a:xfrm>
            <a:off x="685801" y="2142067"/>
            <a:ext cx="10637728" cy="4095895"/>
          </a:xfrm>
        </p:spPr>
        <p:txBody>
          <a:bodyPr>
            <a:normAutofit/>
          </a:bodyPr>
          <a:lstStyle/>
          <a:p>
            <a:pPr marL="0" indent="0">
              <a:buNone/>
            </a:pPr>
            <a:r>
              <a:rPr lang="en-CA" dirty="0"/>
              <a:t>Financial fundamental-foundations ‘subsistence cellular molten core of  ecological subsistence, </a:t>
            </a:r>
            <a:r>
              <a:rPr lang="en-CA" dirty="0" err="1"/>
              <a:t>indegenious</a:t>
            </a:r>
            <a:r>
              <a:rPr lang="en-CA" dirty="0"/>
              <a:t> revelation of  subsistence {capital} skillset /</a:t>
            </a:r>
            <a:r>
              <a:rPr lang="en-CA" dirty="0" err="1"/>
              <a:t>methodoloy</a:t>
            </a:r>
            <a:r>
              <a:rPr lang="en-CA" dirty="0"/>
              <a:t> {cosmic} social molten core </a:t>
            </a:r>
            <a:r>
              <a:rPr lang="en-CA" dirty="0" err="1"/>
              <a:t>indegenious</a:t>
            </a:r>
            <a:r>
              <a:rPr lang="en-CA" dirty="0"/>
              <a:t> revelations of creation </a:t>
            </a:r>
            <a:r>
              <a:rPr lang="en-CA" dirty="0" err="1"/>
              <a:t>algorithms,productive</a:t>
            </a:r>
            <a:r>
              <a:rPr lang="en-CA" dirty="0"/>
              <a:t> ,ecological processes functions harvest capital from  life elemental constructs of ‘ground zero’, ‘gravity, radiation from productive ‘occipital’ </a:t>
            </a:r>
            <a:r>
              <a:rPr lang="en-CA" dirty="0" err="1"/>
              <a:t>psuedoscience-apfredesiac</a:t>
            </a:r>
            <a:r>
              <a:rPr lang="en-CA" dirty="0"/>
              <a:t>, subsistence lifecycle, to interact ‘productive capacity of ‘human’ naturalization to perform work </a:t>
            </a:r>
            <a:r>
              <a:rPr lang="en-CA" dirty="0" err="1"/>
              <a:t>ect.Via,neurol</a:t>
            </a:r>
            <a:r>
              <a:rPr lang="en-CA" dirty="0"/>
              <a:t>-reflex, muscular skeleton to compile biographic </a:t>
            </a:r>
            <a:r>
              <a:rPr lang="en-CA" dirty="0" err="1"/>
              <a:t>lifesystem</a:t>
            </a:r>
            <a:r>
              <a:rPr lang="en-CA" dirty="0"/>
              <a:t> subsistence manifest; ‘</a:t>
            </a:r>
            <a:r>
              <a:rPr lang="en-CA" dirty="0" err="1"/>
              <a:t>egronomic</a:t>
            </a:r>
            <a:r>
              <a:rPr lang="en-CA" dirty="0"/>
              <a:t> infrastructure ‘prophecy of creation liturgic prosperity, ‘innovative </a:t>
            </a:r>
            <a:r>
              <a:rPr lang="en-CA" dirty="0" err="1"/>
              <a:t>tommorrow</a:t>
            </a:r>
            <a:r>
              <a:rPr lang="en-CA" dirty="0"/>
              <a:t>,’ reflecting on productive bio </a:t>
            </a:r>
            <a:r>
              <a:rPr lang="en-CA" dirty="0" err="1"/>
              <a:t>mechanology,ergronomic</a:t>
            </a:r>
            <a:r>
              <a:rPr lang="en-CA" dirty="0"/>
              <a:t> infrastructure, agriculture, technology of science ,artifacts {industry} in field of endeavors, ‘strata, fire ,tools, building composite </a:t>
            </a:r>
            <a:r>
              <a:rPr lang="en-CA" dirty="0" err="1"/>
              <a:t>reasources</a:t>
            </a:r>
            <a:r>
              <a:rPr lang="en-CA" dirty="0"/>
              <a:t>. As in the celestial </a:t>
            </a:r>
            <a:r>
              <a:rPr lang="en-CA" dirty="0" err="1"/>
              <a:t>Diciplines</a:t>
            </a:r>
            <a:r>
              <a:rPr lang="en-CA" dirty="0"/>
              <a:t> in the field of ‘human life endeavors’, ‘apocalyptic diversity of lifeforms binary inheritance of adaptive methodology{revelations} ; naturalization of creation </a:t>
            </a:r>
            <a:r>
              <a:rPr lang="en-CA" dirty="0" err="1"/>
              <a:t>geneomic</a:t>
            </a:r>
            <a:r>
              <a:rPr lang="en-CA" dirty="0"/>
              <a:t> statutory </a:t>
            </a:r>
            <a:r>
              <a:rPr lang="en-CA" dirty="0" err="1"/>
              <a:t>equalibrium</a:t>
            </a:r>
            <a:r>
              <a:rPr lang="en-CA" dirty="0"/>
              <a:t> </a:t>
            </a:r>
            <a:r>
              <a:rPr lang="en-CA" dirty="0" err="1"/>
              <a:t>conciousness</a:t>
            </a:r>
            <a:r>
              <a:rPr lang="en-CA" dirty="0"/>
              <a:t> re.  Millenia Censuses, </a:t>
            </a:r>
            <a:r>
              <a:rPr lang="en-CA" dirty="0" err="1"/>
              <a:t>domaine</a:t>
            </a:r>
            <a:r>
              <a:rPr lang="en-CA" dirty="0"/>
              <a:t> over world from man’s compliance to ecological </a:t>
            </a:r>
            <a:r>
              <a:rPr lang="en-CA" dirty="0" err="1"/>
              <a:t>stewardship‘covenant</a:t>
            </a:r>
            <a:r>
              <a:rPr lang="en-CA" dirty="0"/>
              <a:t>  ‘enterprise-Architecture’. {Money sequence of value /life sequence of value.}</a:t>
            </a:r>
          </a:p>
          <a:p>
            <a:pPr marL="0" indent="0">
              <a:buNone/>
            </a:pPr>
            <a:br>
              <a:rPr lang="en-CA" dirty="0"/>
            </a:br>
            <a:endParaRPr lang="en-US" dirty="0"/>
          </a:p>
        </p:txBody>
      </p:sp>
    </p:spTree>
    <p:extLst>
      <p:ext uri="{BB962C8B-B14F-4D97-AF65-F5344CB8AC3E}">
        <p14:creationId xmlns:p14="http://schemas.microsoft.com/office/powerpoint/2010/main" val="202364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396D-ED02-1C4C-BD05-22687AF8F646}"/>
              </a:ext>
            </a:extLst>
          </p:cNvPr>
          <p:cNvSpPr>
            <a:spLocks noGrp="1"/>
          </p:cNvSpPr>
          <p:nvPr>
            <p:ph type="title"/>
          </p:nvPr>
        </p:nvSpPr>
        <p:spPr/>
        <p:txBody>
          <a:bodyPr/>
          <a:lstStyle/>
          <a:p>
            <a:r>
              <a:rPr lang="en-US" dirty="0" err="1"/>
              <a:t>a.I</a:t>
            </a:r>
            <a:r>
              <a:rPr lang="en-US" dirty="0"/>
              <a:t> reality</a:t>
            </a:r>
          </a:p>
        </p:txBody>
      </p:sp>
      <p:sp>
        <p:nvSpPr>
          <p:cNvPr id="3" name="Text Placeholder 2">
            <a:extLst>
              <a:ext uri="{FF2B5EF4-FFF2-40B4-BE49-F238E27FC236}">
                <a16:creationId xmlns:a16="http://schemas.microsoft.com/office/drawing/2014/main" id="{89EF0695-51A6-6142-8122-FB8D697515A9}"/>
              </a:ext>
            </a:extLst>
          </p:cNvPr>
          <p:cNvSpPr>
            <a:spLocks noGrp="1"/>
          </p:cNvSpPr>
          <p:nvPr>
            <p:ph type="body" idx="1"/>
          </p:nvPr>
        </p:nvSpPr>
        <p:spPr/>
        <p:txBody>
          <a:bodyPr/>
          <a:lstStyle/>
          <a:p>
            <a:r>
              <a:rPr lang="en-US" dirty="0" err="1"/>
              <a:t>Soliste</a:t>
            </a:r>
            <a:r>
              <a:rPr lang="en-US" dirty="0"/>
              <a:t>                  </a:t>
            </a:r>
            <a:r>
              <a:rPr lang="en-US" dirty="0" err="1"/>
              <a:t>zeinith</a:t>
            </a:r>
            <a:endParaRPr lang="en-US" dirty="0"/>
          </a:p>
        </p:txBody>
      </p:sp>
      <p:sp>
        <p:nvSpPr>
          <p:cNvPr id="4" name="Content Placeholder 3">
            <a:extLst>
              <a:ext uri="{FF2B5EF4-FFF2-40B4-BE49-F238E27FC236}">
                <a16:creationId xmlns:a16="http://schemas.microsoft.com/office/drawing/2014/main" id="{FF0D0F68-1BC5-D846-A09F-09660ADE1EF8}"/>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07E85711-7E0A-9849-A3E0-87410CA8E1F7}"/>
              </a:ext>
            </a:extLst>
          </p:cNvPr>
          <p:cNvSpPr>
            <a:spLocks noGrp="1"/>
          </p:cNvSpPr>
          <p:nvPr>
            <p:ph type="body" sz="quarter" idx="3"/>
          </p:nvPr>
        </p:nvSpPr>
        <p:spPr/>
        <p:txBody>
          <a:bodyPr/>
          <a:lstStyle/>
          <a:p>
            <a:r>
              <a:rPr lang="en-US" dirty="0"/>
              <a:t>equinox</a:t>
            </a:r>
          </a:p>
        </p:txBody>
      </p:sp>
      <p:sp>
        <p:nvSpPr>
          <p:cNvPr id="6" name="Content Placeholder 5">
            <a:extLst>
              <a:ext uri="{FF2B5EF4-FFF2-40B4-BE49-F238E27FC236}">
                <a16:creationId xmlns:a16="http://schemas.microsoft.com/office/drawing/2014/main" id="{DDB5706E-C717-DE4B-A1BD-58DCDFA174EB}"/>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47397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8EDAD3-8277-7F4E-8997-4BBAC47F63CC}"/>
              </a:ext>
            </a:extLst>
          </p:cNvPr>
          <p:cNvSpPr>
            <a:spLocks noGrp="1"/>
          </p:cNvSpPr>
          <p:nvPr>
            <p:ph type="title"/>
          </p:nvPr>
        </p:nvSpPr>
        <p:spPr/>
        <p:txBody>
          <a:bodyPr/>
          <a:lstStyle/>
          <a:p>
            <a:r>
              <a:rPr lang="en-US" dirty="0" err="1"/>
              <a:t>Ergronomic</a:t>
            </a:r>
            <a:r>
              <a:rPr lang="en-US" dirty="0"/>
              <a:t> instruments of </a:t>
            </a:r>
            <a:r>
              <a:rPr lang="en-US" dirty="0" err="1"/>
              <a:t>quram</a:t>
            </a:r>
            <a:endParaRPr lang="en-US" dirty="0"/>
          </a:p>
        </p:txBody>
      </p:sp>
      <p:sp>
        <p:nvSpPr>
          <p:cNvPr id="5" name="Text Placeholder 4">
            <a:extLst>
              <a:ext uri="{FF2B5EF4-FFF2-40B4-BE49-F238E27FC236}">
                <a16:creationId xmlns:a16="http://schemas.microsoft.com/office/drawing/2014/main" id="{545F0C55-93F4-3249-9A06-9FAA4E85782F}"/>
              </a:ext>
            </a:extLst>
          </p:cNvPr>
          <p:cNvSpPr>
            <a:spLocks noGrp="1"/>
          </p:cNvSpPr>
          <p:nvPr>
            <p:ph type="body" idx="1"/>
          </p:nvPr>
        </p:nvSpPr>
        <p:spPr/>
        <p:txBody>
          <a:bodyPr/>
          <a:lstStyle/>
          <a:p>
            <a:r>
              <a:rPr lang="en-US" dirty="0" err="1"/>
              <a:t>Cononical</a:t>
            </a:r>
            <a:r>
              <a:rPr lang="en-US" dirty="0"/>
              <a:t> proportions stimulus</a:t>
            </a:r>
          </a:p>
        </p:txBody>
      </p:sp>
      <p:pic>
        <p:nvPicPr>
          <p:cNvPr id="10" name="Content Placeholder 9">
            <a:extLst>
              <a:ext uri="{FF2B5EF4-FFF2-40B4-BE49-F238E27FC236}">
                <a16:creationId xmlns:a16="http://schemas.microsoft.com/office/drawing/2014/main" id="{99A97F1C-2A8E-5747-ABC8-01DF2B46BA0D}"/>
              </a:ext>
            </a:extLst>
          </p:cNvPr>
          <p:cNvPicPr>
            <a:picLocks noGrp="1" noChangeAspect="1"/>
          </p:cNvPicPr>
          <p:nvPr>
            <p:ph sz="half" idx="2"/>
          </p:nvPr>
        </p:nvPicPr>
        <p:blipFill>
          <a:blip r:embed="rId2"/>
          <a:stretch>
            <a:fillRect/>
          </a:stretch>
        </p:blipFill>
        <p:spPr>
          <a:xfrm>
            <a:off x="1581922" y="3168650"/>
            <a:ext cx="3452193" cy="2324100"/>
          </a:xfrm>
        </p:spPr>
      </p:pic>
      <p:sp>
        <p:nvSpPr>
          <p:cNvPr id="7" name="Text Placeholder 6">
            <a:extLst>
              <a:ext uri="{FF2B5EF4-FFF2-40B4-BE49-F238E27FC236}">
                <a16:creationId xmlns:a16="http://schemas.microsoft.com/office/drawing/2014/main" id="{37B15F9C-6272-514D-8741-075DBAF23359}"/>
              </a:ext>
            </a:extLst>
          </p:cNvPr>
          <p:cNvSpPr>
            <a:spLocks noGrp="1"/>
          </p:cNvSpPr>
          <p:nvPr>
            <p:ph type="body" sz="quarter" idx="3"/>
          </p:nvPr>
        </p:nvSpPr>
        <p:spPr/>
        <p:txBody>
          <a:bodyPr/>
          <a:lstStyle/>
          <a:p>
            <a:r>
              <a:rPr lang="en-US" dirty="0"/>
              <a:t>Vertical horizon statutory</a:t>
            </a:r>
          </a:p>
        </p:txBody>
      </p:sp>
      <p:pic>
        <p:nvPicPr>
          <p:cNvPr id="12" name="Content Placeholder 11">
            <a:extLst>
              <a:ext uri="{FF2B5EF4-FFF2-40B4-BE49-F238E27FC236}">
                <a16:creationId xmlns:a16="http://schemas.microsoft.com/office/drawing/2014/main" id="{04CF172D-6CC1-A041-BECF-97C134DC77FE}"/>
              </a:ext>
            </a:extLst>
          </p:cNvPr>
          <p:cNvPicPr>
            <a:picLocks noGrp="1" noChangeAspect="1"/>
          </p:cNvPicPr>
          <p:nvPr>
            <p:ph sz="quarter" idx="4"/>
          </p:nvPr>
        </p:nvPicPr>
        <p:blipFill>
          <a:blip r:embed="rId3"/>
          <a:stretch>
            <a:fillRect/>
          </a:stretch>
        </p:blipFill>
        <p:spPr>
          <a:xfrm>
            <a:off x="6574631" y="3168650"/>
            <a:ext cx="3492500" cy="2324100"/>
          </a:xfrm>
        </p:spPr>
      </p:pic>
    </p:spTree>
    <p:extLst>
      <p:ext uri="{BB962C8B-B14F-4D97-AF65-F5344CB8AC3E}">
        <p14:creationId xmlns:p14="http://schemas.microsoft.com/office/powerpoint/2010/main" val="160573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37B7CB-ACF1-9248-8C85-4B3028AE1F3D}"/>
              </a:ext>
            </a:extLst>
          </p:cNvPr>
          <p:cNvSpPr>
            <a:spLocks noGrp="1"/>
          </p:cNvSpPr>
          <p:nvPr>
            <p:ph type="title"/>
          </p:nvPr>
        </p:nvSpPr>
        <p:spPr/>
        <p:txBody>
          <a:bodyPr/>
          <a:lstStyle/>
          <a:p>
            <a:r>
              <a:rPr lang="en-US" dirty="0"/>
              <a:t>Celestial cosmology</a:t>
            </a:r>
          </a:p>
        </p:txBody>
      </p:sp>
      <p:sp>
        <p:nvSpPr>
          <p:cNvPr id="8" name="Content Placeholder 7">
            <a:extLst>
              <a:ext uri="{FF2B5EF4-FFF2-40B4-BE49-F238E27FC236}">
                <a16:creationId xmlns:a16="http://schemas.microsoft.com/office/drawing/2014/main" id="{87B5D16F-3E34-5E46-A66F-90F57FB19669}"/>
              </a:ext>
            </a:extLst>
          </p:cNvPr>
          <p:cNvSpPr>
            <a:spLocks noGrp="1"/>
          </p:cNvSpPr>
          <p:nvPr>
            <p:ph sz="half" idx="1"/>
          </p:nvPr>
        </p:nvSpPr>
        <p:spPr/>
        <p:txBody>
          <a:bodyPr>
            <a:normAutofit fontScale="92500" lnSpcReduction="10000"/>
          </a:bodyPr>
          <a:lstStyle/>
          <a:p>
            <a:r>
              <a:rPr lang="en-CA" dirty="0"/>
              <a:t>Orionsbelt-Southrncross ,</a:t>
            </a:r>
            <a:r>
              <a:rPr lang="en-CA" dirty="0" err="1"/>
              <a:t>soliste</a:t>
            </a:r>
            <a:r>
              <a:rPr lang="en-CA" dirty="0"/>
              <a:t> ,equinox chronological ‘planning’ ‘inheritance of earth life endeavors ,collective ‘logos’ revolution for preservation conservation ,</a:t>
            </a:r>
            <a:r>
              <a:rPr lang="en-CA" dirty="0" err="1"/>
              <a:t>concensuses</a:t>
            </a:r>
            <a:r>
              <a:rPr lang="en-CA" dirty="0"/>
              <a:t> P.T inclusion ,ready state , ‘call to action’. ‘</a:t>
            </a:r>
            <a:r>
              <a:rPr lang="en-CA" dirty="0" err="1"/>
              <a:t>ettiquette</a:t>
            </a:r>
            <a:r>
              <a:rPr lang="en-CA" dirty="0"/>
              <a:t> creed ‘procedures of community indebted guidance in destiny toward the covenant of the father and son </a:t>
            </a:r>
            <a:r>
              <a:rPr lang="en-CA" dirty="0" err="1"/>
              <a:t>holyspirit</a:t>
            </a:r>
            <a:r>
              <a:rPr lang="en-CA" dirty="0"/>
              <a:t> ( countenance). Returns  the design component authentic subsistence </a:t>
            </a:r>
            <a:r>
              <a:rPr lang="en-CA" dirty="0" err="1"/>
              <a:t>nessesity</a:t>
            </a:r>
            <a:r>
              <a:rPr lang="en-CA" dirty="0"/>
              <a:t> and ecological, for restoration </a:t>
            </a:r>
            <a:r>
              <a:rPr lang="en-CA" dirty="0" err="1"/>
              <a:t>tradjectory</a:t>
            </a:r>
            <a:r>
              <a:rPr lang="en-CA" dirty="0"/>
              <a:t> chronological purpose, meaning, cause, ‘alignment of life vocation ‘subsistence.(Alfa-omega). Global universe ‘revolution’ of ‘genesis/ Babylon, “New testament/Nebuchadnezzar’</a:t>
            </a:r>
            <a:endParaRPr lang="en-US" dirty="0"/>
          </a:p>
        </p:txBody>
      </p:sp>
      <p:sp>
        <p:nvSpPr>
          <p:cNvPr id="9" name="Content Placeholder 8">
            <a:extLst>
              <a:ext uri="{FF2B5EF4-FFF2-40B4-BE49-F238E27FC236}">
                <a16:creationId xmlns:a16="http://schemas.microsoft.com/office/drawing/2014/main" id="{B9EE361C-9840-2547-8809-828FBB883ADE}"/>
              </a:ext>
            </a:extLst>
          </p:cNvPr>
          <p:cNvSpPr>
            <a:spLocks noGrp="1"/>
          </p:cNvSpPr>
          <p:nvPr>
            <p:ph sz="half" idx="2"/>
          </p:nvPr>
        </p:nvSpPr>
        <p:spPr/>
        <p:txBody>
          <a:bodyPr>
            <a:normAutofit fontScale="92500" lnSpcReduction="10000"/>
          </a:bodyPr>
          <a:lstStyle/>
          <a:p>
            <a:endParaRPr lang="en-US" dirty="0"/>
          </a:p>
        </p:txBody>
      </p:sp>
    </p:spTree>
    <p:extLst>
      <p:ext uri="{BB962C8B-B14F-4D97-AF65-F5344CB8AC3E}">
        <p14:creationId xmlns:p14="http://schemas.microsoft.com/office/powerpoint/2010/main" val="46781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717F-35B6-984A-B06D-F7223A446B84}"/>
              </a:ext>
            </a:extLst>
          </p:cNvPr>
          <p:cNvSpPr>
            <a:spLocks noGrp="1"/>
          </p:cNvSpPr>
          <p:nvPr>
            <p:ph type="title"/>
          </p:nvPr>
        </p:nvSpPr>
        <p:spPr>
          <a:xfrm>
            <a:off x="685800" y="1206733"/>
            <a:ext cx="3680885" cy="1371600"/>
          </a:xfrm>
        </p:spPr>
        <p:txBody>
          <a:bodyPr/>
          <a:lstStyle/>
          <a:p>
            <a:r>
              <a:rPr lang="en-US" dirty="0"/>
              <a:t>Rituals of the </a:t>
            </a:r>
            <a:r>
              <a:rPr lang="en-US" dirty="0" err="1"/>
              <a:t>sevenday</a:t>
            </a:r>
            <a:r>
              <a:rPr lang="en-US" dirty="0"/>
              <a:t> </a:t>
            </a:r>
            <a:r>
              <a:rPr lang="en-US" dirty="0" err="1"/>
              <a:t>adventis</a:t>
            </a:r>
            <a:r>
              <a:rPr lang="en-US" dirty="0"/>
              <a:t> and  cosmological society</a:t>
            </a:r>
          </a:p>
        </p:txBody>
      </p:sp>
      <p:sp>
        <p:nvSpPr>
          <p:cNvPr id="4" name="Text Placeholder 3">
            <a:extLst>
              <a:ext uri="{FF2B5EF4-FFF2-40B4-BE49-F238E27FC236}">
                <a16:creationId xmlns:a16="http://schemas.microsoft.com/office/drawing/2014/main" id="{76DC87BB-7008-AE4D-9EAA-E30A4D9E8464}"/>
              </a:ext>
            </a:extLst>
          </p:cNvPr>
          <p:cNvSpPr>
            <a:spLocks noGrp="1"/>
          </p:cNvSpPr>
          <p:nvPr>
            <p:ph type="body" sz="half" idx="2"/>
          </p:nvPr>
        </p:nvSpPr>
        <p:spPr>
          <a:xfrm>
            <a:off x="685800" y="3016332"/>
            <a:ext cx="5239987" cy="2885704"/>
          </a:xfrm>
        </p:spPr>
        <p:txBody>
          <a:bodyPr>
            <a:normAutofit lnSpcReduction="10000"/>
          </a:bodyPr>
          <a:lstStyle/>
          <a:p>
            <a:r>
              <a:rPr lang="en-CA" dirty="0"/>
              <a:t>They are the world social </a:t>
            </a:r>
            <a:r>
              <a:rPr lang="en-CA" dirty="0" err="1"/>
              <a:t>aphredesiac</a:t>
            </a:r>
            <a:r>
              <a:rPr lang="en-CA" dirty="0"/>
              <a:t> of man ; fraternity , brotherhood , congregation , and organizational architecture {hierarchy} </a:t>
            </a:r>
            <a:r>
              <a:rPr lang="en-CA" dirty="0" err="1"/>
              <a:t>mechanology</a:t>
            </a:r>
            <a:r>
              <a:rPr lang="en-CA" dirty="0"/>
              <a:t> of organization; anthropology, cultural principals, life vocations. </a:t>
            </a:r>
            <a:r>
              <a:rPr lang="en-CA" dirty="0" err="1"/>
              <a:t>cononical</a:t>
            </a:r>
            <a:r>
              <a:rPr lang="en-CA" dirty="0"/>
              <a:t> governance of social </a:t>
            </a:r>
            <a:r>
              <a:rPr lang="en-CA" dirty="0" err="1"/>
              <a:t>mechanology</a:t>
            </a:r>
            <a:r>
              <a:rPr lang="en-CA" dirty="0"/>
              <a:t>. ‘Man enterprise architecture.</a:t>
            </a:r>
          </a:p>
          <a:p>
            <a:r>
              <a:rPr lang="en-CA" dirty="0"/>
              <a:t>“the imparting cognitive human self </a:t>
            </a:r>
            <a:r>
              <a:rPr lang="en-CA" dirty="0" err="1"/>
              <a:t>sustainance</a:t>
            </a:r>
            <a:r>
              <a:rPr lang="en-CA" dirty="0"/>
              <a:t> initiative, “</a:t>
            </a:r>
            <a:r>
              <a:rPr lang="en-CA" dirty="0" err="1"/>
              <a:t>implimentation</a:t>
            </a:r>
            <a:r>
              <a:rPr lang="en-CA" dirty="0"/>
              <a:t> of monad architecture for the interchange of thoughts”, opinions, or information by speech, writing, or signs.” It is important to the componentry of architecture framework , ‘for restored-renewed creation </a:t>
            </a:r>
            <a:r>
              <a:rPr lang="en-CA" dirty="0" err="1"/>
              <a:t>mechanology</a:t>
            </a:r>
            <a:r>
              <a:rPr lang="en-CA" dirty="0"/>
              <a:t>  ‘man’ authentic brand/trend of subsistence; pseudoscience </a:t>
            </a:r>
            <a:r>
              <a:rPr lang="en-CA" dirty="0" err="1"/>
              <a:t>apfredesiac</a:t>
            </a:r>
            <a:r>
              <a:rPr lang="en-CA" dirty="0"/>
              <a:t>.	</a:t>
            </a:r>
            <a:endParaRPr lang="en-US" dirty="0"/>
          </a:p>
        </p:txBody>
      </p:sp>
      <p:pic>
        <p:nvPicPr>
          <p:cNvPr id="5" name="Content Placeholder 4">
            <a:extLst>
              <a:ext uri="{FF2B5EF4-FFF2-40B4-BE49-F238E27FC236}">
                <a16:creationId xmlns:a16="http://schemas.microsoft.com/office/drawing/2014/main" id="{DE424841-E881-7F42-A546-2A6D6A1FF6A0}"/>
              </a:ext>
            </a:extLst>
          </p:cNvPr>
          <p:cNvPicPr>
            <a:picLocks noGrp="1" noChangeAspect="1"/>
          </p:cNvPicPr>
          <p:nvPr>
            <p:ph idx="1"/>
          </p:nvPr>
        </p:nvPicPr>
        <p:blipFill>
          <a:blip r:embed="rId2"/>
          <a:stretch>
            <a:fillRect/>
          </a:stretch>
        </p:blipFill>
        <p:spPr>
          <a:xfrm>
            <a:off x="6293812" y="1432365"/>
            <a:ext cx="5032571" cy="4068000"/>
          </a:xfrm>
          <a:prstGeom prst="rect">
            <a:avLst/>
          </a:prstGeom>
        </p:spPr>
      </p:pic>
    </p:spTree>
    <p:extLst>
      <p:ext uri="{BB962C8B-B14F-4D97-AF65-F5344CB8AC3E}">
        <p14:creationId xmlns:p14="http://schemas.microsoft.com/office/powerpoint/2010/main" val="1862777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4EDDD8-AFC2-AC45-8C0E-6EC38F599E05}"/>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0B47930-D37B-7746-BA69-353DF6DE2B27}"/>
              </a:ext>
            </a:extLst>
          </p:cNvPr>
          <p:cNvSpPr>
            <a:spLocks noGrp="1"/>
          </p:cNvSpPr>
          <p:nvPr>
            <p:ph idx="1"/>
          </p:nvPr>
        </p:nvSpPr>
        <p:spPr/>
        <p:txBody>
          <a:bodyPr/>
          <a:lstStyle/>
          <a:p>
            <a:r>
              <a:rPr lang="en-US" dirty="0"/>
              <a:t>Put into context of a </a:t>
            </a:r>
            <a:r>
              <a:rPr lang="en-US" dirty="0" err="1"/>
              <a:t>Quatum</a:t>
            </a:r>
            <a:r>
              <a:rPr lang="en-US" dirty="0"/>
              <a:t> chronological physics actually a partial image of creation philosophical </a:t>
            </a:r>
          </a:p>
        </p:txBody>
      </p:sp>
    </p:spTree>
    <p:extLst>
      <p:ext uri="{BB962C8B-B14F-4D97-AF65-F5344CB8AC3E}">
        <p14:creationId xmlns:p14="http://schemas.microsoft.com/office/powerpoint/2010/main" val="274731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440E-D978-FF41-ADCF-3E66B1DA5C4D}"/>
              </a:ext>
            </a:extLst>
          </p:cNvPr>
          <p:cNvSpPr>
            <a:spLocks noGrp="1"/>
          </p:cNvSpPr>
          <p:nvPr>
            <p:ph type="title"/>
          </p:nvPr>
        </p:nvSpPr>
        <p:spPr/>
        <p:txBody>
          <a:bodyPr/>
          <a:lstStyle/>
          <a:p>
            <a:r>
              <a:rPr lang="en-US" dirty="0"/>
              <a:t> marketing intuitive </a:t>
            </a:r>
            <a:r>
              <a:rPr lang="en-US" dirty="0" err="1"/>
              <a:t>conciousness</a:t>
            </a:r>
            <a:endParaRPr lang="en-US" dirty="0"/>
          </a:p>
        </p:txBody>
      </p:sp>
      <p:sp>
        <p:nvSpPr>
          <p:cNvPr id="3" name="Content Placeholder 2">
            <a:extLst>
              <a:ext uri="{FF2B5EF4-FFF2-40B4-BE49-F238E27FC236}">
                <a16:creationId xmlns:a16="http://schemas.microsoft.com/office/drawing/2014/main" id="{E06311F2-C1AF-B243-A05E-A7336F85A34F}"/>
              </a:ext>
            </a:extLst>
          </p:cNvPr>
          <p:cNvSpPr>
            <a:spLocks noGrp="1"/>
          </p:cNvSpPr>
          <p:nvPr>
            <p:ph idx="1"/>
          </p:nvPr>
        </p:nvSpPr>
        <p:spPr>
          <a:xfrm>
            <a:off x="685801" y="2142067"/>
            <a:ext cx="10868890" cy="3973725"/>
          </a:xfrm>
        </p:spPr>
        <p:txBody>
          <a:bodyPr>
            <a:normAutofit/>
          </a:bodyPr>
          <a:lstStyle/>
          <a:p>
            <a:pPr marL="0" indent="0">
              <a:buNone/>
            </a:pPr>
            <a:r>
              <a:rPr lang="en-CA" dirty="0"/>
              <a:t>Agriculture prophecy of environment foundations of transcendental liturgy \par</a:t>
            </a:r>
          </a:p>
          <a:p>
            <a:pPr marL="0" indent="0">
              <a:buNone/>
            </a:pPr>
            <a:r>
              <a:rPr lang="en-CA" dirty="0"/>
              <a:t>Civilization theory of construction /man integration "</a:t>
            </a:r>
            <a:r>
              <a:rPr lang="en-CA" dirty="0" err="1"/>
              <a:t>Arknet</a:t>
            </a:r>
            <a:r>
              <a:rPr lang="en-CA" dirty="0"/>
              <a:t> Engineering" The re-establishment of creation intuitive design, 'construction planning manuscript </a:t>
            </a:r>
            <a:r>
              <a:rPr lang="en-CA" dirty="0" err="1"/>
              <a:t>implimentation</a:t>
            </a:r>
            <a:r>
              <a:rPr lang="en-CA" dirty="0"/>
              <a:t> 'to guide and align intuitive ecological </a:t>
            </a:r>
            <a:r>
              <a:rPr lang="en-CA" dirty="0" err="1"/>
              <a:t>developedments</a:t>
            </a:r>
            <a:r>
              <a:rPr lang="en-CA" dirty="0"/>
              <a:t> from community innovation initiatives essentials/</a:t>
            </a:r>
            <a:r>
              <a:rPr lang="en-CA" dirty="0" err="1"/>
              <a:t>nessesity’s</a:t>
            </a:r>
            <a:r>
              <a:rPr lang="en-CA" dirty="0"/>
              <a:t> .</a:t>
            </a:r>
          </a:p>
          <a:p>
            <a:pPr marL="0" indent="0">
              <a:buNone/>
            </a:pPr>
            <a:r>
              <a:rPr lang="en-CA" dirty="0" err="1"/>
              <a:t>Reasources</a:t>
            </a:r>
            <a:r>
              <a:rPr lang="en-CA" dirty="0"/>
              <a:t> of land being the creation mystic subsistence science of mans wisdom in world linguistic knowledge of industry enterprises applications </a:t>
            </a:r>
            <a:r>
              <a:rPr lang="en-CA" dirty="0" err="1"/>
              <a:t>binded</a:t>
            </a:r>
            <a:r>
              <a:rPr lang="en-CA" dirty="0"/>
              <a:t> to chronological </a:t>
            </a:r>
            <a:r>
              <a:rPr lang="en-CA" dirty="0" err="1"/>
              <a:t>neurturing</a:t>
            </a:r>
            <a:r>
              <a:rPr lang="en-CA" dirty="0"/>
              <a:t> of the life vocations to enlightened skillset methodology of environmental brands, trades of man and services of the covenant yield of creation productivity/ </a:t>
            </a:r>
            <a:r>
              <a:rPr lang="en-CA" dirty="0" err="1"/>
              <a:t>longivity</a:t>
            </a:r>
            <a:r>
              <a:rPr lang="en-CA" dirty="0"/>
              <a:t>.</a:t>
            </a:r>
          </a:p>
          <a:p>
            <a:pPr marL="0" indent="0">
              <a:buNone/>
            </a:pPr>
            <a:br>
              <a:rPr lang="en-CA" dirty="0"/>
            </a:br>
            <a:r>
              <a:rPr lang="en-CA" dirty="0"/>
              <a:t>A mechanism to explain /re-interpret the </a:t>
            </a:r>
            <a:r>
              <a:rPr lang="en-CA" dirty="0" err="1"/>
              <a:t>subconcious</a:t>
            </a:r>
            <a:r>
              <a:rPr lang="en-CA" dirty="0"/>
              <a:t> </a:t>
            </a:r>
            <a:r>
              <a:rPr lang="en-CA" dirty="0" err="1"/>
              <a:t>parrallel</a:t>
            </a:r>
            <a:r>
              <a:rPr lang="en-CA" dirty="0"/>
              <a:t> relative that evolves with unified creation.</a:t>
            </a:r>
          </a:p>
          <a:p>
            <a:pPr marL="0" indent="0">
              <a:buNone/>
            </a:pPr>
            <a:br>
              <a:rPr lang="en-CA" dirty="0"/>
            </a:br>
            <a:endParaRPr lang="en-US" dirty="0"/>
          </a:p>
        </p:txBody>
      </p:sp>
    </p:spTree>
    <p:extLst>
      <p:ext uri="{BB962C8B-B14F-4D97-AF65-F5344CB8AC3E}">
        <p14:creationId xmlns:p14="http://schemas.microsoft.com/office/powerpoint/2010/main" val="146908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4B2F-8824-604F-827B-27CE7BDAAE82}"/>
              </a:ext>
            </a:extLst>
          </p:cNvPr>
          <p:cNvSpPr>
            <a:spLocks noGrp="1"/>
          </p:cNvSpPr>
          <p:nvPr>
            <p:ph type="title"/>
          </p:nvPr>
        </p:nvSpPr>
        <p:spPr/>
        <p:txBody>
          <a:bodyPr/>
          <a:lstStyle/>
          <a:p>
            <a:r>
              <a:rPr lang="en-US" dirty="0" err="1"/>
              <a:t>Arknet</a:t>
            </a:r>
            <a:r>
              <a:rPr lang="en-US" dirty="0"/>
              <a:t> communications</a:t>
            </a:r>
          </a:p>
        </p:txBody>
      </p:sp>
      <p:sp>
        <p:nvSpPr>
          <p:cNvPr id="3" name="Text Placeholder 2">
            <a:extLst>
              <a:ext uri="{FF2B5EF4-FFF2-40B4-BE49-F238E27FC236}">
                <a16:creationId xmlns:a16="http://schemas.microsoft.com/office/drawing/2014/main" id="{14D789DC-5A1D-F14D-9893-5D0A51BD2409}"/>
              </a:ext>
            </a:extLst>
          </p:cNvPr>
          <p:cNvSpPr>
            <a:spLocks noGrp="1"/>
          </p:cNvSpPr>
          <p:nvPr>
            <p:ph type="body" idx="1"/>
          </p:nvPr>
        </p:nvSpPr>
        <p:spPr>
          <a:xfrm>
            <a:off x="781646" y="2085933"/>
            <a:ext cx="4805758" cy="728662"/>
          </a:xfrm>
        </p:spPr>
        <p:txBody>
          <a:bodyPr/>
          <a:lstStyle/>
          <a:p>
            <a:r>
              <a:rPr lang="en-US" dirty="0"/>
              <a:t>Collective survival </a:t>
            </a:r>
            <a:r>
              <a:rPr lang="en-US" dirty="0" err="1"/>
              <a:t>mechanology</a:t>
            </a:r>
            <a:endParaRPr lang="en-US" dirty="0"/>
          </a:p>
        </p:txBody>
      </p:sp>
      <p:pic>
        <p:nvPicPr>
          <p:cNvPr id="8" name="Content Placeholder 7">
            <a:extLst>
              <a:ext uri="{FF2B5EF4-FFF2-40B4-BE49-F238E27FC236}">
                <a16:creationId xmlns:a16="http://schemas.microsoft.com/office/drawing/2014/main" id="{FBE14676-4FAB-B646-9F13-086AB6501EB4}"/>
              </a:ext>
            </a:extLst>
          </p:cNvPr>
          <p:cNvPicPr>
            <a:picLocks noGrp="1" noChangeAspect="1"/>
          </p:cNvPicPr>
          <p:nvPr>
            <p:ph sz="half" idx="2"/>
          </p:nvPr>
        </p:nvPicPr>
        <p:blipFill>
          <a:blip r:embed="rId2"/>
          <a:stretch>
            <a:fillRect/>
          </a:stretch>
        </p:blipFill>
        <p:spPr>
          <a:xfrm>
            <a:off x="781646" y="2870200"/>
            <a:ext cx="4805758" cy="2921000"/>
          </a:xfrm>
        </p:spPr>
      </p:pic>
      <p:sp>
        <p:nvSpPr>
          <p:cNvPr id="5" name="Text Placeholder 4">
            <a:extLst>
              <a:ext uri="{FF2B5EF4-FFF2-40B4-BE49-F238E27FC236}">
                <a16:creationId xmlns:a16="http://schemas.microsoft.com/office/drawing/2014/main" id="{DB75C27E-9F9A-274E-92AE-300745D2F6A6}"/>
              </a:ext>
            </a:extLst>
          </p:cNvPr>
          <p:cNvSpPr>
            <a:spLocks noGrp="1"/>
          </p:cNvSpPr>
          <p:nvPr>
            <p:ph type="body" sz="quarter" idx="3"/>
          </p:nvPr>
        </p:nvSpPr>
        <p:spPr>
          <a:xfrm>
            <a:off x="6422231" y="2225920"/>
            <a:ext cx="5036952" cy="576262"/>
          </a:xfrm>
        </p:spPr>
        <p:txBody>
          <a:bodyPr/>
          <a:lstStyle/>
          <a:p>
            <a:r>
              <a:rPr lang="en-US" dirty="0"/>
              <a:t>New evolution </a:t>
            </a:r>
            <a:r>
              <a:rPr lang="en-US" dirty="0" err="1"/>
              <a:t>Plannar</a:t>
            </a:r>
            <a:endParaRPr lang="en-US" dirty="0"/>
          </a:p>
        </p:txBody>
      </p:sp>
      <p:pic>
        <p:nvPicPr>
          <p:cNvPr id="10" name="Content Placeholder 9">
            <a:extLst>
              <a:ext uri="{FF2B5EF4-FFF2-40B4-BE49-F238E27FC236}">
                <a16:creationId xmlns:a16="http://schemas.microsoft.com/office/drawing/2014/main" id="{DF48FA34-1972-304C-A260-9B4AAF089CA0}"/>
              </a:ext>
            </a:extLst>
          </p:cNvPr>
          <p:cNvPicPr>
            <a:picLocks noGrp="1" noChangeAspect="1"/>
          </p:cNvPicPr>
          <p:nvPr>
            <p:ph sz="quarter" idx="4"/>
          </p:nvPr>
        </p:nvPicPr>
        <p:blipFill>
          <a:blip r:embed="rId3"/>
          <a:stretch>
            <a:fillRect/>
          </a:stretch>
        </p:blipFill>
        <p:spPr>
          <a:xfrm>
            <a:off x="6422231" y="2963863"/>
            <a:ext cx="5036952" cy="2827337"/>
          </a:xfrm>
        </p:spPr>
      </p:pic>
      <p:sp>
        <p:nvSpPr>
          <p:cNvPr id="11" name="TextBox 10">
            <a:extLst>
              <a:ext uri="{FF2B5EF4-FFF2-40B4-BE49-F238E27FC236}">
                <a16:creationId xmlns:a16="http://schemas.microsoft.com/office/drawing/2014/main" id="{6A7A81CB-EA37-1546-8D21-4E337965FFC7}"/>
              </a:ext>
            </a:extLst>
          </p:cNvPr>
          <p:cNvSpPr txBox="1"/>
          <p:nvPr/>
        </p:nvSpPr>
        <p:spPr>
          <a:xfrm>
            <a:off x="7064679" y="4141059"/>
            <a:ext cx="2417523" cy="1200329"/>
          </a:xfrm>
          <a:prstGeom prst="rect">
            <a:avLst/>
          </a:prstGeom>
          <a:noFill/>
        </p:spPr>
        <p:txBody>
          <a:bodyPr wrap="square" rtlCol="0">
            <a:spAutoFit/>
          </a:bodyPr>
          <a:lstStyle/>
          <a:p>
            <a:r>
              <a:rPr lang="en-US" sz="2400" b="1" dirty="0" err="1"/>
              <a:t>Arknet</a:t>
            </a:r>
            <a:r>
              <a:rPr lang="en-US" sz="2400" b="1" dirty="0"/>
              <a:t> architecture communications</a:t>
            </a:r>
            <a:r>
              <a:rPr lang="en-US" b="1" dirty="0"/>
              <a:t> </a:t>
            </a:r>
          </a:p>
        </p:txBody>
      </p:sp>
    </p:spTree>
    <p:extLst>
      <p:ext uri="{BB962C8B-B14F-4D97-AF65-F5344CB8AC3E}">
        <p14:creationId xmlns:p14="http://schemas.microsoft.com/office/powerpoint/2010/main" val="334053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82EEA4-7F8C-9E4D-A65A-55FF17AED330}"/>
              </a:ext>
            </a:extLst>
          </p:cNvPr>
          <p:cNvSpPr>
            <a:spLocks noGrp="1"/>
          </p:cNvSpPr>
          <p:nvPr>
            <p:ph type="title"/>
          </p:nvPr>
        </p:nvSpPr>
        <p:spPr/>
        <p:txBody>
          <a:bodyPr/>
          <a:lstStyle/>
          <a:p>
            <a:r>
              <a:rPr lang="en-US" dirty="0"/>
              <a:t>architecture</a:t>
            </a:r>
          </a:p>
        </p:txBody>
      </p:sp>
      <p:sp>
        <p:nvSpPr>
          <p:cNvPr id="6" name="Content Placeholder 5">
            <a:extLst>
              <a:ext uri="{FF2B5EF4-FFF2-40B4-BE49-F238E27FC236}">
                <a16:creationId xmlns:a16="http://schemas.microsoft.com/office/drawing/2014/main" id="{6737D5F6-D957-4044-8962-27C4CCC016C5}"/>
              </a:ext>
            </a:extLst>
          </p:cNvPr>
          <p:cNvSpPr>
            <a:spLocks noGrp="1"/>
          </p:cNvSpPr>
          <p:nvPr>
            <p:ph idx="1"/>
          </p:nvPr>
        </p:nvSpPr>
        <p:spPr>
          <a:xfrm>
            <a:off x="685801" y="2142067"/>
            <a:ext cx="10131425" cy="4083369"/>
          </a:xfrm>
        </p:spPr>
        <p:txBody>
          <a:bodyPr>
            <a:normAutofit fontScale="92500" lnSpcReduction="10000"/>
          </a:bodyPr>
          <a:lstStyle/>
          <a:p>
            <a:pPr marL="0" indent="0">
              <a:buNone/>
            </a:pPr>
            <a:r>
              <a:rPr lang="en-CA" dirty="0"/>
              <a:t>Learning the </a:t>
            </a:r>
            <a:r>
              <a:rPr lang="en-CA" dirty="0" err="1"/>
              <a:t>alighnment</a:t>
            </a:r>
            <a:r>
              <a:rPr lang="en-CA" dirty="0"/>
              <a:t> in all aspects of mans natural adaptation </a:t>
            </a:r>
            <a:r>
              <a:rPr lang="en-CA" dirty="0" err="1"/>
              <a:t>potencial</a:t>
            </a:r>
            <a:r>
              <a:rPr lang="en-CA" dirty="0"/>
              <a:t> for </a:t>
            </a:r>
            <a:r>
              <a:rPr lang="en-CA" dirty="0" err="1"/>
              <a:t>sucessful</a:t>
            </a:r>
            <a:r>
              <a:rPr lang="en-CA" dirty="0"/>
              <a:t> connectivity to world information </a:t>
            </a:r>
            <a:br>
              <a:rPr lang="en-CA" dirty="0"/>
            </a:br>
            <a:r>
              <a:rPr lang="en-CA" dirty="0"/>
              <a:t>applications platform of life binary tenants and link of  where the ‘Alfa </a:t>
            </a:r>
            <a:r>
              <a:rPr lang="en-CA" dirty="0" err="1"/>
              <a:t>tennents</a:t>
            </a:r>
            <a:r>
              <a:rPr lang="en-CA" dirty="0"/>
              <a:t> of industry </a:t>
            </a:r>
            <a:r>
              <a:rPr lang="en-CA" dirty="0" err="1"/>
              <a:t>holyland</a:t>
            </a:r>
            <a:r>
              <a:rPr lang="en-CA" dirty="0"/>
              <a:t> dominion standard positions and situations of  compliance to </a:t>
            </a:r>
            <a:r>
              <a:rPr lang="en-CA" dirty="0" err="1"/>
              <a:t>tenent</a:t>
            </a:r>
            <a:r>
              <a:rPr lang="en-CA" dirty="0"/>
              <a:t> enterprise ‘honor of nation complexity to bring people to vision the standings of the creation world creative design architecture, map of cognitive </a:t>
            </a:r>
            <a:r>
              <a:rPr lang="en-CA" dirty="0" err="1"/>
              <a:t>conciousness</a:t>
            </a:r>
            <a:r>
              <a:rPr lang="en-CA" dirty="0"/>
              <a:t> and vision standards with focused balanced forager of world method and strategic  ‘</a:t>
            </a:r>
            <a:r>
              <a:rPr lang="en-CA" dirty="0" err="1"/>
              <a:t>assesments</a:t>
            </a:r>
            <a:r>
              <a:rPr lang="en-CA" dirty="0"/>
              <a:t>  survival competent dependency of binary/orthodox </a:t>
            </a:r>
            <a:r>
              <a:rPr lang="en-CA" dirty="0" err="1"/>
              <a:t>tenent</a:t>
            </a:r>
            <a:r>
              <a:rPr lang="en-CA" dirty="0"/>
              <a:t>  ,focus and concentration are challenged ‘that traditional culture ideology </a:t>
            </a:r>
            <a:r>
              <a:rPr lang="en-CA" dirty="0" err="1"/>
              <a:t>dosn’t</a:t>
            </a:r>
            <a:r>
              <a:rPr lang="en-CA" dirty="0"/>
              <a:t> imply with the  </a:t>
            </a:r>
            <a:br>
              <a:rPr lang="en-CA" dirty="0"/>
            </a:br>
            <a:r>
              <a:rPr lang="en-CA" dirty="0"/>
              <a:t>function in binary society to rise to this </a:t>
            </a:r>
            <a:r>
              <a:rPr lang="en-CA" dirty="0" err="1"/>
              <a:t>paradism</a:t>
            </a:r>
            <a:r>
              <a:rPr lang="en-CA" dirty="0"/>
              <a:t> in evolution/biological is where the life triangulation contributes to the </a:t>
            </a:r>
            <a:r>
              <a:rPr lang="en-CA" dirty="0" err="1"/>
              <a:t>alighnment</a:t>
            </a:r>
            <a:r>
              <a:rPr lang="en-CA" dirty="0"/>
              <a:t> with the tradition revelation of wisdom and quality’s of balanced intellectual impetus ‘world dual image practices and exercises of life strategic </a:t>
            </a:r>
            <a:r>
              <a:rPr lang="en-CA" dirty="0" err="1"/>
              <a:t>tradjectory</a:t>
            </a:r>
            <a:r>
              <a:rPr lang="en-CA" dirty="0"/>
              <a:t> methodology, ‘ a lost ethical dimension of world creations ecological life </a:t>
            </a:r>
            <a:r>
              <a:rPr lang="en-CA" dirty="0" err="1"/>
              <a:t>sytems</a:t>
            </a:r>
            <a:r>
              <a:rPr lang="en-CA" dirty="0"/>
              <a:t> mitigated into the </a:t>
            </a:r>
            <a:r>
              <a:rPr lang="en-CA" dirty="0" err="1"/>
              <a:t>profficient</a:t>
            </a:r>
            <a:r>
              <a:rPr lang="en-CA" dirty="0"/>
              <a:t> path of life ‘direction and guidance to the essential adaptive human </a:t>
            </a:r>
            <a:r>
              <a:rPr lang="en-CA" dirty="0" err="1"/>
              <a:t>coresponsive</a:t>
            </a:r>
            <a:r>
              <a:rPr lang="en-CA" dirty="0"/>
              <a:t> sector learning, genomic triangular survival/</a:t>
            </a:r>
            <a:r>
              <a:rPr lang="en-CA" dirty="0" err="1"/>
              <a:t>exsistence</a:t>
            </a:r>
            <a:r>
              <a:rPr lang="en-CA" dirty="0"/>
              <a:t> father, son, holy spirit {</a:t>
            </a:r>
            <a:r>
              <a:rPr lang="en-CA" dirty="0" err="1"/>
              <a:t>ethos,pathos,logos</a:t>
            </a:r>
            <a:r>
              <a:rPr lang="en-CA" dirty="0"/>
              <a:t> of  expressiveness in the teachings and lineage they represent the productivity as the whole in response to their instrument of stewardship circumstances and positions </a:t>
            </a:r>
            <a:r>
              <a:rPr lang="en-CA" dirty="0" err="1"/>
              <a:t>ect</a:t>
            </a:r>
            <a:r>
              <a:rPr lang="en-CA" dirty="0"/>
              <a:t>. with the  the complexity constant of world </a:t>
            </a:r>
            <a:r>
              <a:rPr lang="en-CA" dirty="0" err="1"/>
              <a:t>reasources</a:t>
            </a:r>
            <a:r>
              <a:rPr lang="en-CA" dirty="0"/>
              <a:t> of life </a:t>
            </a:r>
            <a:br>
              <a:rPr lang="en-CA" dirty="0"/>
            </a:br>
            <a:r>
              <a:rPr lang="en-CA" dirty="0"/>
              <a:t>Hypothesis support</a:t>
            </a:r>
            <a:endParaRPr lang="en-US" dirty="0"/>
          </a:p>
        </p:txBody>
      </p:sp>
    </p:spTree>
    <p:extLst>
      <p:ext uri="{BB962C8B-B14F-4D97-AF65-F5344CB8AC3E}">
        <p14:creationId xmlns:p14="http://schemas.microsoft.com/office/powerpoint/2010/main" val="305219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FDE1-F74D-D442-AA48-20D1830D5B15}"/>
              </a:ext>
            </a:extLst>
          </p:cNvPr>
          <p:cNvSpPr>
            <a:spLocks noGrp="1"/>
          </p:cNvSpPr>
          <p:nvPr>
            <p:ph type="title"/>
          </p:nvPr>
        </p:nvSpPr>
        <p:spPr/>
        <p:txBody>
          <a:bodyPr/>
          <a:lstStyle/>
          <a:p>
            <a:r>
              <a:rPr lang="en-US" dirty="0"/>
              <a:t>archeology</a:t>
            </a:r>
          </a:p>
        </p:txBody>
      </p:sp>
      <p:sp>
        <p:nvSpPr>
          <p:cNvPr id="3" name="Content Placeholder 2">
            <a:extLst>
              <a:ext uri="{FF2B5EF4-FFF2-40B4-BE49-F238E27FC236}">
                <a16:creationId xmlns:a16="http://schemas.microsoft.com/office/drawing/2014/main" id="{977D9FEE-ED7F-3F4E-B32B-C42888E593FE}"/>
              </a:ext>
            </a:extLst>
          </p:cNvPr>
          <p:cNvSpPr>
            <a:spLocks noGrp="1"/>
          </p:cNvSpPr>
          <p:nvPr>
            <p:ph idx="1"/>
          </p:nvPr>
        </p:nvSpPr>
        <p:spPr/>
        <p:txBody>
          <a:bodyPr/>
          <a:lstStyle/>
          <a:p>
            <a:r>
              <a:rPr lang="en-CA" dirty="0"/>
              <a:t> Demographics ‘</a:t>
            </a:r>
            <a:r>
              <a:rPr lang="en-CA" dirty="0" err="1"/>
              <a:t>prolitariat</a:t>
            </a:r>
            <a:r>
              <a:rPr lang="en-CA" dirty="0"/>
              <a:t> stewardship of the last </a:t>
            </a:r>
            <a:r>
              <a:rPr lang="en-CA" dirty="0" err="1"/>
              <a:t>decendants</a:t>
            </a:r>
            <a:r>
              <a:rPr lang="en-CA" dirty="0"/>
              <a:t> ‘to creations collective industry operatives, organizing </a:t>
            </a:r>
            <a:r>
              <a:rPr lang="en-CA" dirty="0" err="1"/>
              <a:t>copywright</a:t>
            </a:r>
            <a:r>
              <a:rPr lang="en-CA" dirty="0"/>
              <a:t> information of creations </a:t>
            </a:r>
            <a:r>
              <a:rPr lang="en-CA" dirty="0" err="1"/>
              <a:t>exsistence</a:t>
            </a:r>
            <a:r>
              <a:rPr lang="en-CA" dirty="0"/>
              <a:t>/survival </a:t>
            </a:r>
            <a:r>
              <a:rPr lang="en-CA" dirty="0" err="1"/>
              <a:t>collectiive</a:t>
            </a:r>
            <a:r>
              <a:rPr lang="en-CA" dirty="0"/>
              <a:t> ideology “world topology”,’ a translation of undisclosed </a:t>
            </a:r>
            <a:r>
              <a:rPr lang="en-CA" dirty="0" err="1"/>
              <a:t>standards’exercises</a:t>
            </a:r>
            <a:r>
              <a:rPr lang="en-CA" dirty="0"/>
              <a:t> and practices that were mended to yield intuitive virtual-reality of creation to synchronization with engineering variable/factor of earth trajectory to god creation lineage survival protocol</a:t>
            </a:r>
            <a:endParaRPr lang="en-US" dirty="0"/>
          </a:p>
        </p:txBody>
      </p:sp>
    </p:spTree>
    <p:extLst>
      <p:ext uri="{BB962C8B-B14F-4D97-AF65-F5344CB8AC3E}">
        <p14:creationId xmlns:p14="http://schemas.microsoft.com/office/powerpoint/2010/main" val="1621659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2151-9776-EE4D-AFD1-EDB24F28A8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5D1883-FE7D-2A4E-B76C-C098C38CAD06}"/>
              </a:ext>
            </a:extLst>
          </p:cNvPr>
          <p:cNvSpPr>
            <a:spLocks noGrp="1"/>
          </p:cNvSpPr>
          <p:nvPr>
            <p:ph idx="1"/>
          </p:nvPr>
        </p:nvSpPr>
        <p:spPr/>
        <p:txBody>
          <a:bodyPr/>
          <a:lstStyle/>
          <a:p>
            <a:r>
              <a:rPr lang="en-CA" dirty="0"/>
              <a:t>We can implement the complex, multi- dimensional </a:t>
            </a:r>
            <a:r>
              <a:rPr lang="en-CA" dirty="0" err="1"/>
              <a:t>stratedgys</a:t>
            </a:r>
            <a:r>
              <a:rPr lang="en-CA" dirty="0"/>
              <a:t> of this Enterprise architecture to laminate enterprise </a:t>
            </a:r>
            <a:r>
              <a:rPr lang="en-CA" dirty="0" err="1"/>
              <a:t>r&amp;d</a:t>
            </a:r>
            <a:r>
              <a:rPr lang="en-CA" dirty="0"/>
              <a:t>, Infrastructure to solve creation, ethics </a:t>
            </a:r>
            <a:r>
              <a:rPr lang="en-CA" dirty="0" err="1"/>
              <a:t>stratedgy</a:t>
            </a:r>
            <a:r>
              <a:rPr lang="en-CA" dirty="0"/>
              <a:t>, and most proficient alignment of A.I capable global horizon </a:t>
            </a:r>
            <a:r>
              <a:rPr lang="en-CA" dirty="0" err="1"/>
              <a:t>realitys</a:t>
            </a:r>
            <a:r>
              <a:rPr lang="en-CA" dirty="0"/>
              <a:t>, laminate </a:t>
            </a:r>
            <a:r>
              <a:rPr lang="en-CA" dirty="0" err="1"/>
              <a:t>varification</a:t>
            </a:r>
            <a:r>
              <a:rPr lang="en-CA" dirty="0"/>
              <a:t> of truths to define </a:t>
            </a:r>
            <a:r>
              <a:rPr lang="en-CA" dirty="0" err="1"/>
              <a:t>explicint</a:t>
            </a:r>
            <a:r>
              <a:rPr lang="en-CA" dirty="0"/>
              <a:t> commercial occipital horizon industrial, </a:t>
            </a:r>
            <a:r>
              <a:rPr lang="en-CA" dirty="0" err="1"/>
              <a:t>commercial,domestic</a:t>
            </a:r>
            <a:r>
              <a:rPr lang="en-CA" dirty="0"/>
              <a:t>, and define </a:t>
            </a:r>
            <a:r>
              <a:rPr lang="en-CA" dirty="0" err="1"/>
              <a:t>stratedgic</a:t>
            </a:r>
            <a:r>
              <a:rPr lang="en-CA" dirty="0"/>
              <a:t> control of the statutory (</a:t>
            </a:r>
            <a:r>
              <a:rPr lang="en-CA" dirty="0" err="1"/>
              <a:t>iso</a:t>
            </a:r>
            <a:r>
              <a:rPr lang="en-CA" dirty="0"/>
              <a:t>) </a:t>
            </a:r>
            <a:r>
              <a:rPr lang="en-CA" dirty="0" err="1"/>
              <a:t>policys</a:t>
            </a:r>
            <a:r>
              <a:rPr lang="en-CA" dirty="0"/>
              <a:t> of 5G network satellite horizon to enlightened conveyors of literary creation horizon of </a:t>
            </a:r>
            <a:r>
              <a:rPr lang="en-CA" dirty="0" err="1"/>
              <a:t>lifes</a:t>
            </a:r>
            <a:r>
              <a:rPr lang="en-CA" dirty="0"/>
              <a:t> legendary, extensive compatible network </a:t>
            </a:r>
            <a:r>
              <a:rPr lang="en-CA" dirty="0" err="1"/>
              <a:t>operatores</a:t>
            </a:r>
            <a:r>
              <a:rPr lang="en-CA" dirty="0"/>
              <a:t> as are reporter, analyst, journalists, of </a:t>
            </a:r>
            <a:r>
              <a:rPr lang="en-CA" dirty="0" err="1"/>
              <a:t>christian</a:t>
            </a:r>
            <a:r>
              <a:rPr lang="en-CA" dirty="0"/>
              <a:t> enterprise intel/</a:t>
            </a:r>
            <a:r>
              <a:rPr lang="en-CA" dirty="0" err="1"/>
              <a:t>informations</a:t>
            </a:r>
            <a:r>
              <a:rPr lang="en-CA" dirty="0"/>
              <a:t> on </a:t>
            </a:r>
            <a:r>
              <a:rPr lang="en-CA" dirty="0" err="1"/>
              <a:t>socialethic</a:t>
            </a:r>
            <a:r>
              <a:rPr lang="en-CA" dirty="0"/>
              <a:t> (occipital) networks employing virtual reality through statutory unicorn extensive to all endeavor for offering or receptive services of the law in kingdom. Company. </a:t>
            </a:r>
          </a:p>
          <a:p>
            <a:endParaRPr lang="en-US" dirty="0"/>
          </a:p>
        </p:txBody>
      </p:sp>
    </p:spTree>
    <p:extLst>
      <p:ext uri="{BB962C8B-B14F-4D97-AF65-F5344CB8AC3E}">
        <p14:creationId xmlns:p14="http://schemas.microsoft.com/office/powerpoint/2010/main" val="305111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DCFA03-CBD5-B046-9A65-A3162E36404F}"/>
              </a:ext>
            </a:extLst>
          </p:cNvPr>
          <p:cNvSpPr>
            <a:spLocks noGrp="1"/>
          </p:cNvSpPr>
          <p:nvPr>
            <p:ph type="title"/>
          </p:nvPr>
        </p:nvSpPr>
        <p:spPr/>
        <p:txBody>
          <a:bodyPr/>
          <a:lstStyle/>
          <a:p>
            <a:r>
              <a:rPr lang="en-US" dirty="0"/>
              <a:t>Anthropology concept</a:t>
            </a:r>
          </a:p>
        </p:txBody>
      </p:sp>
      <p:sp>
        <p:nvSpPr>
          <p:cNvPr id="8" name="Content Placeholder 7">
            <a:extLst>
              <a:ext uri="{FF2B5EF4-FFF2-40B4-BE49-F238E27FC236}">
                <a16:creationId xmlns:a16="http://schemas.microsoft.com/office/drawing/2014/main" id="{5023A79C-9731-8C4C-8F47-0F9C62A0AD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7330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AB23-C4A9-9847-ACCA-A1BCC7CF1C7B}"/>
              </a:ext>
            </a:extLst>
          </p:cNvPr>
          <p:cNvSpPr>
            <a:spLocks noGrp="1"/>
          </p:cNvSpPr>
          <p:nvPr>
            <p:ph type="title"/>
          </p:nvPr>
        </p:nvSpPr>
        <p:spPr/>
        <p:txBody>
          <a:bodyPr/>
          <a:lstStyle/>
          <a:p>
            <a:r>
              <a:rPr lang="en-US" dirty="0"/>
              <a:t>empiric stockpile/capital </a:t>
            </a:r>
          </a:p>
        </p:txBody>
      </p:sp>
      <p:sp>
        <p:nvSpPr>
          <p:cNvPr id="3" name="Content Placeholder 2">
            <a:extLst>
              <a:ext uri="{FF2B5EF4-FFF2-40B4-BE49-F238E27FC236}">
                <a16:creationId xmlns:a16="http://schemas.microsoft.com/office/drawing/2014/main" id="{812CC122-149D-2E4C-91D5-7760CAACC941}"/>
              </a:ext>
            </a:extLst>
          </p:cNvPr>
          <p:cNvSpPr>
            <a:spLocks noGrp="1"/>
          </p:cNvSpPr>
          <p:nvPr>
            <p:ph idx="1"/>
          </p:nvPr>
        </p:nvSpPr>
        <p:spPr/>
        <p:txBody>
          <a:bodyPr>
            <a:normAutofit/>
          </a:bodyPr>
          <a:lstStyle/>
          <a:p>
            <a:pPr fontAlgn="base"/>
            <a:r>
              <a:rPr lang="en-CA" dirty="0"/>
              <a:t>                                </a:t>
            </a:r>
          </a:p>
          <a:p>
            <a:pPr fontAlgn="base"/>
            <a:r>
              <a:rPr lang="en-CA" dirty="0"/>
              <a:t>        </a:t>
            </a:r>
            <a:br>
              <a:rPr lang="en-CA" dirty="0"/>
            </a:br>
            <a:r>
              <a:rPr lang="en-CA" dirty="0"/>
              <a:t>  For </a:t>
            </a:r>
            <a:r>
              <a:rPr lang="en-CA" dirty="0" err="1"/>
              <a:t>reasource</a:t>
            </a:r>
            <a:r>
              <a:rPr lang="en-CA" dirty="0"/>
              <a:t> of the economic life system of earths life endeavors and social ethic affairs for life divine providence earth air water fire . The geographic </a:t>
            </a:r>
            <a:r>
              <a:rPr lang="en-CA" dirty="0" err="1"/>
              <a:t>antropology</a:t>
            </a:r>
            <a:r>
              <a:rPr lang="en-CA" dirty="0"/>
              <a:t> relative to the social ethic ideology through work productive performance of human man an essential </a:t>
            </a:r>
            <a:r>
              <a:rPr lang="en-CA" dirty="0" err="1"/>
              <a:t>clergic</a:t>
            </a:r>
            <a:r>
              <a:rPr lang="en-CA" dirty="0"/>
              <a:t> </a:t>
            </a:r>
            <a:r>
              <a:rPr lang="en-CA" dirty="0" err="1"/>
              <a:t>dicipline</a:t>
            </a:r>
            <a:r>
              <a:rPr lang="en-CA" dirty="0"/>
              <a:t> of guidance followed through the  social life structure  of the form to achieve  of the </a:t>
            </a:r>
            <a:r>
              <a:rPr lang="en-CA" dirty="0" err="1"/>
              <a:t>antropologic</a:t>
            </a:r>
            <a:r>
              <a:rPr lang="en-CA" dirty="0"/>
              <a:t> gospel world economics.</a:t>
            </a:r>
            <a:endParaRPr lang="en-US" dirty="0"/>
          </a:p>
          <a:p>
            <a:pPr fontAlgn="base"/>
            <a:r>
              <a:rPr lang="en-CA" dirty="0"/>
              <a:t>                                           </a:t>
            </a:r>
          </a:p>
          <a:p>
            <a:endParaRPr lang="en-US" dirty="0"/>
          </a:p>
        </p:txBody>
      </p:sp>
    </p:spTree>
    <p:extLst>
      <p:ext uri="{BB962C8B-B14F-4D97-AF65-F5344CB8AC3E}">
        <p14:creationId xmlns:p14="http://schemas.microsoft.com/office/powerpoint/2010/main" val="2259907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DBBB-EFE4-244C-942E-34A14FD6603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0E32F29-B805-C941-AED8-4CDEE457879A}"/>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6C82756B-2556-C94D-BB91-364F24C5CE8E}"/>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A9776B85-90E0-1B45-BFF7-C060FF22FD47}"/>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8E1AD573-3354-D44B-A419-595DE4F72CF1}"/>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8916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C067-2DDC-8544-986D-77352352F06B}"/>
              </a:ext>
            </a:extLst>
          </p:cNvPr>
          <p:cNvSpPr>
            <a:spLocks noGrp="1"/>
          </p:cNvSpPr>
          <p:nvPr>
            <p:ph type="title"/>
          </p:nvPr>
        </p:nvSpPr>
        <p:spPr/>
        <p:txBody>
          <a:bodyPr/>
          <a:lstStyle/>
          <a:p>
            <a:r>
              <a:rPr lang="en-US" dirty="0"/>
              <a:t>Economist</a:t>
            </a:r>
          </a:p>
        </p:txBody>
      </p:sp>
      <p:sp>
        <p:nvSpPr>
          <p:cNvPr id="3" name="Content Placeholder 2">
            <a:extLst>
              <a:ext uri="{FF2B5EF4-FFF2-40B4-BE49-F238E27FC236}">
                <a16:creationId xmlns:a16="http://schemas.microsoft.com/office/drawing/2014/main" id="{B90BAD4A-56C2-F94B-8AF2-30FD6FF422F5}"/>
              </a:ext>
            </a:extLst>
          </p:cNvPr>
          <p:cNvSpPr>
            <a:spLocks noGrp="1"/>
          </p:cNvSpPr>
          <p:nvPr>
            <p:ph idx="1"/>
          </p:nvPr>
        </p:nvSpPr>
        <p:spPr/>
        <p:txBody>
          <a:bodyPr>
            <a:normAutofit fontScale="85000" lnSpcReduction="20000"/>
          </a:bodyPr>
          <a:lstStyle/>
          <a:p>
            <a:pPr marL="0" indent="0">
              <a:buNone/>
            </a:pPr>
            <a:r>
              <a:rPr lang="en-CA" dirty="0"/>
              <a:t>The study and observations of the  worlds vocation systems giving </a:t>
            </a:r>
            <a:r>
              <a:rPr lang="en-CA" dirty="0" err="1"/>
              <a:t>explicint</a:t>
            </a:r>
            <a:r>
              <a:rPr lang="en-CA" dirty="0"/>
              <a:t>  </a:t>
            </a:r>
            <a:r>
              <a:rPr lang="en-CA" dirty="0" err="1"/>
              <a:t>sequencial</a:t>
            </a:r>
            <a:r>
              <a:rPr lang="en-CA" dirty="0"/>
              <a:t> generic information</a:t>
            </a:r>
          </a:p>
          <a:p>
            <a:pPr marL="0" indent="0">
              <a:buNone/>
            </a:pPr>
            <a:r>
              <a:rPr lang="en-CA" dirty="0"/>
              <a:t>implicating the probable outcome for </a:t>
            </a:r>
            <a:r>
              <a:rPr lang="en-CA" dirty="0" err="1"/>
              <a:t>circumstanes</a:t>
            </a:r>
            <a:r>
              <a:rPr lang="en-CA" dirty="0"/>
              <a:t> defined by the hereditary artifacts of   life creations  life system and environment variables  information of life divine-virtues</a:t>
            </a:r>
          </a:p>
          <a:p>
            <a:pPr marL="0" indent="0" fontAlgn="base">
              <a:buNone/>
            </a:pPr>
            <a:r>
              <a:rPr lang="en-CA" dirty="0"/>
              <a:t>The economist is an </a:t>
            </a:r>
            <a:r>
              <a:rPr lang="en-CA" dirty="0" err="1"/>
              <a:t>antology</a:t>
            </a:r>
            <a:r>
              <a:rPr lang="en-CA" dirty="0"/>
              <a:t> of an ethical lifestyle of mans civilized human world  economic </a:t>
            </a:r>
            <a:r>
              <a:rPr lang="en-CA" dirty="0" err="1"/>
              <a:t>dependancy</a:t>
            </a:r>
            <a:r>
              <a:rPr lang="en-CA" dirty="0"/>
              <a:t> these </a:t>
            </a:r>
            <a:r>
              <a:rPr lang="en-CA" dirty="0" err="1"/>
              <a:t>dependancy's</a:t>
            </a:r>
            <a:r>
              <a:rPr lang="en-CA" dirty="0"/>
              <a:t> reveal of the true ethical denomination of the hereditary human </a:t>
            </a:r>
            <a:r>
              <a:rPr lang="en-CA" dirty="0" err="1"/>
              <a:t>ancestors'impliing</a:t>
            </a:r>
            <a:r>
              <a:rPr lang="en-CA" dirty="0"/>
              <a:t> on the vocations of </a:t>
            </a:r>
            <a:r>
              <a:rPr lang="en-CA" dirty="0" err="1"/>
              <a:t>ife</a:t>
            </a:r>
            <a:r>
              <a:rPr lang="en-CA" dirty="0"/>
              <a:t>(civilization) . divine-virtues of creations and of the life </a:t>
            </a:r>
            <a:r>
              <a:rPr lang="en-CA" dirty="0" err="1"/>
              <a:t>conciousness</a:t>
            </a:r>
            <a:r>
              <a:rPr lang="en-CA" dirty="0"/>
              <a:t> essential/</a:t>
            </a:r>
            <a:r>
              <a:rPr lang="en-CA" dirty="0" err="1"/>
              <a:t>nessesitys</a:t>
            </a:r>
            <a:r>
              <a:rPr lang="en-CA" dirty="0"/>
              <a:t> </a:t>
            </a:r>
            <a:r>
              <a:rPr lang="en-CA" dirty="0" err="1"/>
              <a:t>endeerment</a:t>
            </a:r>
            <a:r>
              <a:rPr lang="en-CA" dirty="0"/>
              <a:t> of world creation survival/</a:t>
            </a:r>
            <a:r>
              <a:rPr lang="en-CA" dirty="0" err="1"/>
              <a:t>exsistence</a:t>
            </a:r>
            <a:r>
              <a:rPr lang="en-CA" dirty="0"/>
              <a:t>.                                                                                          </a:t>
            </a:r>
          </a:p>
          <a:p>
            <a:pPr marL="0" indent="0" fontAlgn="base">
              <a:buNone/>
            </a:pPr>
            <a:r>
              <a:rPr lang="en-CA" dirty="0"/>
              <a:t>Genesis of </a:t>
            </a:r>
            <a:r>
              <a:rPr lang="en-CA" dirty="0" err="1"/>
              <a:t>africa</a:t>
            </a:r>
            <a:r>
              <a:rPr lang="en-CA" dirty="0"/>
              <a:t> ,</a:t>
            </a:r>
            <a:r>
              <a:rPr lang="en-CA" dirty="0" err="1"/>
              <a:t>innnovation</a:t>
            </a:r>
            <a:r>
              <a:rPr lang="en-CA" dirty="0"/>
              <a:t> of lifestyle ,</a:t>
            </a:r>
            <a:r>
              <a:rPr lang="en-CA" dirty="0" err="1"/>
              <a:t>proffesion</a:t>
            </a:r>
            <a:r>
              <a:rPr lang="en-CA" dirty="0"/>
              <a:t>, advocate, vocation</a:t>
            </a:r>
          </a:p>
          <a:p>
            <a:pPr marL="0" indent="0" fontAlgn="base">
              <a:buNone/>
            </a:pPr>
            <a:r>
              <a:rPr lang="en-CA" dirty="0" err="1"/>
              <a:t>Socialcultural</a:t>
            </a:r>
            <a:r>
              <a:rPr lang="en-CA" dirty="0"/>
              <a:t> ethic of the construct  </a:t>
            </a:r>
            <a:r>
              <a:rPr lang="en-CA" dirty="0" err="1"/>
              <a:t>profficient</a:t>
            </a:r>
            <a:r>
              <a:rPr lang="en-CA" dirty="0"/>
              <a:t> life ideology as the captions chronicles of man ,the revelations of legend of man and </a:t>
            </a:r>
            <a:r>
              <a:rPr lang="en-CA" dirty="0" err="1"/>
              <a:t>profficient</a:t>
            </a:r>
            <a:r>
              <a:rPr lang="en-CA" dirty="0"/>
              <a:t> social economic prodigy</a:t>
            </a:r>
          </a:p>
          <a:p>
            <a:pPr marL="0" indent="0" fontAlgn="base">
              <a:buNone/>
            </a:pPr>
            <a:r>
              <a:rPr lang="en-CA" dirty="0"/>
              <a:t>Genesis of </a:t>
            </a:r>
            <a:r>
              <a:rPr lang="en-CA" dirty="0" err="1"/>
              <a:t>africa</a:t>
            </a:r>
            <a:r>
              <a:rPr lang="en-CA" dirty="0"/>
              <a:t> ,</a:t>
            </a:r>
            <a:r>
              <a:rPr lang="en-CA" dirty="0" err="1"/>
              <a:t>innnovation</a:t>
            </a:r>
            <a:r>
              <a:rPr lang="en-CA" dirty="0"/>
              <a:t> of lifestyle ,</a:t>
            </a:r>
            <a:r>
              <a:rPr lang="en-CA" dirty="0" err="1"/>
              <a:t>proffesion</a:t>
            </a:r>
            <a:r>
              <a:rPr lang="en-CA" dirty="0"/>
              <a:t>, advocate, vocation</a:t>
            </a:r>
          </a:p>
          <a:p>
            <a:pPr marL="0" indent="0" fontAlgn="base">
              <a:buNone/>
            </a:pPr>
            <a:r>
              <a:rPr lang="en-CA" dirty="0" err="1"/>
              <a:t>Socialcultural</a:t>
            </a:r>
            <a:r>
              <a:rPr lang="en-CA" dirty="0"/>
              <a:t> ethic of the construct  </a:t>
            </a:r>
            <a:r>
              <a:rPr lang="en-CA" dirty="0" err="1"/>
              <a:t>profficient</a:t>
            </a:r>
            <a:r>
              <a:rPr lang="en-CA" dirty="0"/>
              <a:t> life ideology as the captions chronicles of man ,the revelations of legend of man and </a:t>
            </a:r>
            <a:r>
              <a:rPr lang="en-CA" dirty="0" err="1"/>
              <a:t>profficient</a:t>
            </a:r>
            <a:r>
              <a:rPr lang="en-CA" dirty="0"/>
              <a:t> social economic prodigy</a:t>
            </a:r>
          </a:p>
          <a:p>
            <a:pPr marL="0" indent="0">
              <a:buNone/>
            </a:pPr>
            <a:endParaRPr lang="en-CA" dirty="0"/>
          </a:p>
        </p:txBody>
      </p:sp>
    </p:spTree>
    <p:extLst>
      <p:ext uri="{BB962C8B-B14F-4D97-AF65-F5344CB8AC3E}">
        <p14:creationId xmlns:p14="http://schemas.microsoft.com/office/powerpoint/2010/main" val="127304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91A5-7206-5B49-8F08-DE28E9297EF2}"/>
              </a:ext>
            </a:extLst>
          </p:cNvPr>
          <p:cNvSpPr>
            <a:spLocks noGrp="1"/>
          </p:cNvSpPr>
          <p:nvPr>
            <p:ph type="title"/>
          </p:nvPr>
        </p:nvSpPr>
        <p:spPr/>
        <p:txBody>
          <a:bodyPr/>
          <a:lstStyle/>
          <a:p>
            <a:r>
              <a:rPr lang="en-US" dirty="0"/>
              <a:t>Subsistence man</a:t>
            </a:r>
          </a:p>
        </p:txBody>
      </p:sp>
      <p:sp>
        <p:nvSpPr>
          <p:cNvPr id="3" name="Content Placeholder 2">
            <a:extLst>
              <a:ext uri="{FF2B5EF4-FFF2-40B4-BE49-F238E27FC236}">
                <a16:creationId xmlns:a16="http://schemas.microsoft.com/office/drawing/2014/main" id="{6837E489-5D22-6944-80BF-F136EBD475AB}"/>
              </a:ext>
            </a:extLst>
          </p:cNvPr>
          <p:cNvSpPr>
            <a:spLocks noGrp="1"/>
          </p:cNvSpPr>
          <p:nvPr>
            <p:ph idx="1"/>
          </p:nvPr>
        </p:nvSpPr>
        <p:spPr>
          <a:xfrm>
            <a:off x="685801" y="2142067"/>
            <a:ext cx="10131425" cy="3649133"/>
          </a:xfrm>
        </p:spPr>
        <p:txBody>
          <a:bodyPr>
            <a:normAutofit lnSpcReduction="10000"/>
          </a:bodyPr>
          <a:lstStyle/>
          <a:p>
            <a:pPr marL="0" indent="0">
              <a:buNone/>
            </a:pPr>
            <a:r>
              <a:rPr lang="en-CA" dirty="0"/>
              <a:t>Since the world is on a direct </a:t>
            </a:r>
            <a:r>
              <a:rPr lang="en-CA" dirty="0" err="1"/>
              <a:t>tradjectory</a:t>
            </a:r>
            <a:r>
              <a:rPr lang="en-CA" dirty="0"/>
              <a:t> of the fundamental foundation of geographic </a:t>
            </a:r>
            <a:r>
              <a:rPr lang="en-CA" dirty="0" err="1"/>
              <a:t>longtitude</a:t>
            </a:r>
            <a:r>
              <a:rPr lang="en-CA" dirty="0"/>
              <a:t> the chemistry for methodologic productivity of the occipital poles forces and matter of earth where the generic adaptation with all things intended generic/hereditary methodology for creation lifeform </a:t>
            </a:r>
            <a:r>
              <a:rPr lang="en-CA" dirty="0" err="1"/>
              <a:t>mechanology</a:t>
            </a:r>
            <a:r>
              <a:rPr lang="en-CA" dirty="0"/>
              <a:t>, censuses-democracy of the entitlement ‘that surpass lifeline </a:t>
            </a:r>
            <a:r>
              <a:rPr lang="en-CA" dirty="0" err="1"/>
              <a:t>geneology</a:t>
            </a:r>
            <a:r>
              <a:rPr lang="en-CA" dirty="0"/>
              <a:t> </a:t>
            </a:r>
            <a:r>
              <a:rPr lang="en-CA" dirty="0" err="1"/>
              <a:t>doctorine</a:t>
            </a:r>
            <a:r>
              <a:rPr lang="en-CA" dirty="0"/>
              <a:t> of </a:t>
            </a:r>
            <a:r>
              <a:rPr lang="en-CA" dirty="0" err="1"/>
              <a:t>tradjectory</a:t>
            </a:r>
            <a:r>
              <a:rPr lang="en-CA" dirty="0"/>
              <a:t> </a:t>
            </a:r>
            <a:r>
              <a:rPr lang="en-CA" dirty="0" err="1"/>
              <a:t>priveledge</a:t>
            </a:r>
            <a:r>
              <a:rPr lang="en-CA" dirty="0"/>
              <a:t> of the inclusion to rectify the beauty of the creation statutory race and creed. Being fed from the will to survive/</a:t>
            </a:r>
            <a:r>
              <a:rPr lang="en-CA" dirty="0" err="1"/>
              <a:t>exsist</a:t>
            </a:r>
            <a:r>
              <a:rPr lang="en-CA" dirty="0"/>
              <a:t> through </a:t>
            </a:r>
            <a:r>
              <a:rPr lang="en-CA" dirty="0" err="1"/>
              <a:t>tuteledge</a:t>
            </a:r>
            <a:r>
              <a:rPr lang="en-CA" dirty="0"/>
              <a:t> to the exposure of the </a:t>
            </a:r>
            <a:r>
              <a:rPr lang="en-CA" dirty="0" err="1"/>
              <a:t>lifes</a:t>
            </a:r>
            <a:r>
              <a:rPr lang="en-CA" dirty="0"/>
              <a:t> directed purpose means </a:t>
            </a:r>
            <a:r>
              <a:rPr lang="en-CA" dirty="0" err="1"/>
              <a:t>ie</a:t>
            </a:r>
            <a:r>
              <a:rPr lang="en-CA" dirty="0"/>
              <a:t>. </a:t>
            </a:r>
            <a:r>
              <a:rPr lang="en-CA" dirty="0" err="1"/>
              <a:t>Commodite</a:t>
            </a:r>
            <a:r>
              <a:rPr lang="en-CA" dirty="0"/>
              <a:t> from construct of systematic occipital jurisprudence ecosystem . For the common good of work, work of the nature, mystic direction and magnitude share role in guidance and direction subsistence articulate of information ‘intelligence’ game’ or  ‘emotion folk’ but emotional belonging to the </a:t>
            </a:r>
            <a:r>
              <a:rPr lang="en-CA" dirty="0" err="1"/>
              <a:t>exsistencial</a:t>
            </a:r>
            <a:r>
              <a:rPr lang="en-CA" dirty="0"/>
              <a:t> understanding of systems interaction of empire and capital at least exhibition of its </a:t>
            </a:r>
            <a:r>
              <a:rPr lang="en-CA" dirty="0" err="1"/>
              <a:t>millenia</a:t>
            </a:r>
            <a:r>
              <a:rPr lang="en-CA" dirty="0"/>
              <a:t> history manuscript productive </a:t>
            </a:r>
            <a:r>
              <a:rPr lang="en-CA" dirty="0" err="1"/>
              <a:t>developedment</a:t>
            </a:r>
            <a:r>
              <a:rPr lang="en-CA" dirty="0"/>
              <a:t> .through ecological system compliance. A consciousness of ethical practice and </a:t>
            </a:r>
            <a:r>
              <a:rPr lang="en-CA" dirty="0" err="1"/>
              <a:t>theory.The</a:t>
            </a:r>
            <a:r>
              <a:rPr lang="en-CA" dirty="0"/>
              <a:t> entitlement and </a:t>
            </a:r>
            <a:r>
              <a:rPr lang="en-CA" dirty="0" err="1"/>
              <a:t>priveledge</a:t>
            </a:r>
            <a:r>
              <a:rPr lang="en-CA" dirty="0"/>
              <a:t> of skills and trades . To build on this architectural design. </a:t>
            </a:r>
          </a:p>
          <a:p>
            <a:endParaRPr lang="en-US" dirty="0"/>
          </a:p>
        </p:txBody>
      </p:sp>
      <p:pic>
        <p:nvPicPr>
          <p:cNvPr id="1025" name="Picture 1" descr="page2image3822816">
            <a:extLst>
              <a:ext uri="{FF2B5EF4-FFF2-40B4-BE49-F238E27FC236}">
                <a16:creationId xmlns:a16="http://schemas.microsoft.com/office/drawing/2014/main" id="{F4DC636A-C616-774D-ABB6-5E4D864D7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5353" y="533399"/>
            <a:ext cx="3735421" cy="143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40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12B4-C2CA-A14A-A24A-65EADDF7FEF2}"/>
              </a:ext>
            </a:extLst>
          </p:cNvPr>
          <p:cNvSpPr>
            <a:spLocks noGrp="1"/>
          </p:cNvSpPr>
          <p:nvPr>
            <p:ph type="title"/>
          </p:nvPr>
        </p:nvSpPr>
        <p:spPr/>
        <p:txBody>
          <a:bodyPr/>
          <a:lstStyle/>
          <a:p>
            <a:r>
              <a:rPr lang="en-US" dirty="0" err="1"/>
              <a:t>Subsistenceman</a:t>
            </a:r>
            <a:endParaRPr lang="en-US" dirty="0"/>
          </a:p>
        </p:txBody>
      </p:sp>
      <p:sp>
        <p:nvSpPr>
          <p:cNvPr id="3" name="Content Placeholder 2">
            <a:extLst>
              <a:ext uri="{FF2B5EF4-FFF2-40B4-BE49-F238E27FC236}">
                <a16:creationId xmlns:a16="http://schemas.microsoft.com/office/drawing/2014/main" id="{F1D341A7-F85D-6E4E-8B32-2E29B4CB77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87634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94E3-A9D1-4541-A744-BD564C9D77AF}"/>
              </a:ext>
            </a:extLst>
          </p:cNvPr>
          <p:cNvSpPr>
            <a:spLocks noGrp="1"/>
          </p:cNvSpPr>
          <p:nvPr>
            <p:ph type="title"/>
          </p:nvPr>
        </p:nvSpPr>
        <p:spPr/>
        <p:txBody>
          <a:bodyPr/>
          <a:lstStyle/>
          <a:p>
            <a:r>
              <a:rPr lang="en-US" dirty="0"/>
              <a:t>Engineering/</a:t>
            </a:r>
            <a:r>
              <a:rPr lang="en-US" dirty="0" err="1"/>
              <a:t>mechanology</a:t>
            </a:r>
            <a:endParaRPr lang="en-US" dirty="0"/>
          </a:p>
        </p:txBody>
      </p:sp>
      <p:sp>
        <p:nvSpPr>
          <p:cNvPr id="3" name="Content Placeholder 2">
            <a:extLst>
              <a:ext uri="{FF2B5EF4-FFF2-40B4-BE49-F238E27FC236}">
                <a16:creationId xmlns:a16="http://schemas.microsoft.com/office/drawing/2014/main" id="{FC4B7438-746A-F243-B3AD-27363484CE40}"/>
              </a:ext>
            </a:extLst>
          </p:cNvPr>
          <p:cNvSpPr>
            <a:spLocks noGrp="1"/>
          </p:cNvSpPr>
          <p:nvPr>
            <p:ph idx="1"/>
          </p:nvPr>
        </p:nvSpPr>
        <p:spPr>
          <a:xfrm>
            <a:off x="997086" y="2684833"/>
            <a:ext cx="10131425" cy="2461099"/>
          </a:xfrm>
        </p:spPr>
        <p:txBody>
          <a:bodyPr>
            <a:normAutofit fontScale="77500" lnSpcReduction="20000"/>
          </a:bodyPr>
          <a:lstStyle/>
          <a:p>
            <a:pPr marL="0" indent="0">
              <a:buNone/>
            </a:pPr>
            <a:endParaRPr lang="en-US" dirty="0"/>
          </a:p>
          <a:p>
            <a:pPr marL="0" indent="0">
              <a:buNone/>
            </a:pPr>
            <a:r>
              <a:rPr lang="en-US" dirty="0" err="1"/>
              <a:t>Prolitariat</a:t>
            </a:r>
            <a:r>
              <a:rPr lang="en-US" dirty="0"/>
              <a:t>: </a:t>
            </a:r>
            <a:r>
              <a:rPr lang="en-US" dirty="0" err="1"/>
              <a:t>bergoisie</a:t>
            </a:r>
            <a:r>
              <a:rPr lang="en-US" dirty="0"/>
              <a:t>, blue collar, Chase </a:t>
            </a:r>
            <a:r>
              <a:rPr lang="en-US" dirty="0" err="1"/>
              <a:t>Manhatten</a:t>
            </a:r>
            <a:r>
              <a:rPr lang="en-US" dirty="0"/>
              <a:t>. </a:t>
            </a:r>
            <a:r>
              <a:rPr lang="en-CA" dirty="0"/>
              <a:t>         Architectural blueprint rough copy , scratch implied upon variable factors only </a:t>
            </a:r>
            <a:r>
              <a:rPr lang="en-CA" dirty="0" err="1"/>
              <a:t>concieved</a:t>
            </a:r>
            <a:r>
              <a:rPr lang="en-CA" dirty="0"/>
              <a:t> by man as are interpretation of the creation via architectural </a:t>
            </a:r>
            <a:r>
              <a:rPr lang="en-CA" dirty="0" err="1"/>
              <a:t>scematic</a:t>
            </a:r>
            <a:r>
              <a:rPr lang="en-CA" dirty="0"/>
              <a:t> of our life creator. </a:t>
            </a:r>
            <a:r>
              <a:rPr lang="en-CA" dirty="0" err="1"/>
              <a:t>Man,world,animal</a:t>
            </a:r>
            <a:endParaRPr lang="en-CA" dirty="0"/>
          </a:p>
          <a:p>
            <a:pPr marL="0" indent="0">
              <a:buNone/>
            </a:pPr>
            <a:r>
              <a:rPr lang="en-CA" dirty="0"/>
              <a:t>The  new world topology  storyboard of creations creative cultural manifest of the creative arts observed and execute in their' sublime social ethic , </a:t>
            </a:r>
            <a:r>
              <a:rPr lang="en-CA" dirty="0" err="1"/>
              <a:t>fundemental</a:t>
            </a:r>
            <a:r>
              <a:rPr lang="en-CA" dirty="0"/>
              <a:t> principal of world essentials and </a:t>
            </a:r>
            <a:r>
              <a:rPr lang="en-CA" dirty="0" err="1"/>
              <a:t>nessesity</a:t>
            </a:r>
            <a:r>
              <a:rPr lang="en-CA" dirty="0"/>
              <a:t> as house ,</a:t>
            </a:r>
            <a:r>
              <a:rPr lang="en-CA" dirty="0" err="1"/>
              <a:t>musoleum</a:t>
            </a:r>
            <a:r>
              <a:rPr lang="en-CA" dirty="0"/>
              <a:t> , palace ; activist writer publisher of  industry standard  adaptive human code  of rights </a:t>
            </a:r>
            <a:r>
              <a:rPr lang="en-CA" dirty="0" err="1"/>
              <a:t>ettiquette</a:t>
            </a:r>
            <a:r>
              <a:rPr lang="en-CA" dirty="0"/>
              <a:t> to represent </a:t>
            </a:r>
            <a:r>
              <a:rPr lang="en-CA" dirty="0" err="1"/>
              <a:t>fundemental</a:t>
            </a:r>
            <a:r>
              <a:rPr lang="en-CA" dirty="0"/>
              <a:t> principal </a:t>
            </a:r>
            <a:r>
              <a:rPr lang="en-CA" dirty="0" err="1"/>
              <a:t>developedments</a:t>
            </a:r>
            <a:r>
              <a:rPr lang="en-CA" dirty="0"/>
              <a:t> relative to  of man institutions censuses  human </a:t>
            </a:r>
            <a:r>
              <a:rPr lang="en-CA" dirty="0" err="1"/>
              <a:t>reasources</a:t>
            </a:r>
            <a:endParaRPr lang="en-CA" dirty="0"/>
          </a:p>
          <a:p>
            <a:pPr marL="0" indent="0">
              <a:buNone/>
            </a:pPr>
            <a:r>
              <a:rPr lang="en-CA" dirty="0" err="1"/>
              <a:t>Applicatìn</a:t>
            </a:r>
            <a:r>
              <a:rPr lang="en-CA" dirty="0"/>
              <a:t> of creations creative arts </a:t>
            </a:r>
          </a:p>
          <a:p>
            <a:pPr marL="0" indent="0">
              <a:buNone/>
            </a:pPr>
            <a:br>
              <a:rPr lang="en-CA" dirty="0"/>
            </a:br>
            <a:endParaRPr lang="en-US" dirty="0"/>
          </a:p>
        </p:txBody>
      </p:sp>
    </p:spTree>
    <p:extLst>
      <p:ext uri="{BB962C8B-B14F-4D97-AF65-F5344CB8AC3E}">
        <p14:creationId xmlns:p14="http://schemas.microsoft.com/office/powerpoint/2010/main" val="307027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94E3-A9D1-4541-A744-BD564C9D77AF}"/>
              </a:ext>
            </a:extLst>
          </p:cNvPr>
          <p:cNvSpPr>
            <a:spLocks noGrp="1"/>
          </p:cNvSpPr>
          <p:nvPr>
            <p:ph type="title"/>
          </p:nvPr>
        </p:nvSpPr>
        <p:spPr/>
        <p:txBody>
          <a:bodyPr/>
          <a:lstStyle/>
          <a:p>
            <a:r>
              <a:rPr lang="en-US" dirty="0"/>
              <a:t>Engineering/</a:t>
            </a:r>
            <a:r>
              <a:rPr lang="en-US" dirty="0" err="1"/>
              <a:t>mechanology</a:t>
            </a:r>
            <a:endParaRPr lang="en-US" dirty="0"/>
          </a:p>
        </p:txBody>
      </p:sp>
      <p:sp>
        <p:nvSpPr>
          <p:cNvPr id="3" name="Content Placeholder 2">
            <a:extLst>
              <a:ext uri="{FF2B5EF4-FFF2-40B4-BE49-F238E27FC236}">
                <a16:creationId xmlns:a16="http://schemas.microsoft.com/office/drawing/2014/main" id="{FC4B7438-746A-F243-B3AD-27363484CE40}"/>
              </a:ext>
            </a:extLst>
          </p:cNvPr>
          <p:cNvSpPr>
            <a:spLocks noGrp="1"/>
          </p:cNvSpPr>
          <p:nvPr>
            <p:ph idx="1"/>
          </p:nvPr>
        </p:nvSpPr>
        <p:spPr>
          <a:xfrm>
            <a:off x="685801" y="2451369"/>
            <a:ext cx="10131425" cy="3593109"/>
          </a:xfrm>
        </p:spPr>
        <p:txBody>
          <a:bodyPr>
            <a:normAutofit lnSpcReduction="10000"/>
          </a:bodyPr>
          <a:lstStyle/>
          <a:p>
            <a:pPr marL="0" indent="0">
              <a:buNone/>
            </a:pPr>
            <a:endParaRPr lang="en-US" dirty="0"/>
          </a:p>
          <a:p>
            <a:pPr marL="0" indent="0">
              <a:buNone/>
            </a:pPr>
            <a:r>
              <a:rPr lang="en-US" dirty="0" err="1"/>
              <a:t>Prolitariat</a:t>
            </a:r>
            <a:r>
              <a:rPr lang="en-US" dirty="0"/>
              <a:t>: </a:t>
            </a:r>
            <a:r>
              <a:rPr lang="en-US" dirty="0" err="1"/>
              <a:t>bergoisie</a:t>
            </a:r>
            <a:r>
              <a:rPr lang="en-US" dirty="0"/>
              <a:t>, blue collar, Chase </a:t>
            </a:r>
            <a:r>
              <a:rPr lang="en-US" dirty="0" err="1"/>
              <a:t>Manhatten</a:t>
            </a:r>
            <a:r>
              <a:rPr lang="en-US" dirty="0"/>
              <a:t>. </a:t>
            </a:r>
            <a:r>
              <a:rPr lang="en-CA" dirty="0"/>
              <a:t>         Architectural blueprint rough copy , scratch implied upon variable factors only </a:t>
            </a:r>
            <a:r>
              <a:rPr lang="en-CA" dirty="0" err="1"/>
              <a:t>concieved</a:t>
            </a:r>
            <a:r>
              <a:rPr lang="en-CA" dirty="0"/>
              <a:t> by man as are interpretation of the creation via architectural </a:t>
            </a:r>
            <a:r>
              <a:rPr lang="en-CA" dirty="0" err="1"/>
              <a:t>scematic</a:t>
            </a:r>
            <a:r>
              <a:rPr lang="en-CA" dirty="0"/>
              <a:t> of our life creator. </a:t>
            </a:r>
            <a:r>
              <a:rPr lang="en-CA" dirty="0" err="1"/>
              <a:t>Man,world,animal</a:t>
            </a:r>
            <a:endParaRPr lang="en-CA" dirty="0"/>
          </a:p>
          <a:p>
            <a:pPr marL="0" indent="0">
              <a:buNone/>
            </a:pPr>
            <a:r>
              <a:rPr lang="en-CA" dirty="0"/>
              <a:t>The  new world topology  storyboard of creations creative cultural manifest of the creative arts observed and execute in their' sublime social ethic , </a:t>
            </a:r>
            <a:r>
              <a:rPr lang="en-CA" dirty="0" err="1"/>
              <a:t>fundemental</a:t>
            </a:r>
            <a:r>
              <a:rPr lang="en-CA" dirty="0"/>
              <a:t> principal of world essentials and </a:t>
            </a:r>
            <a:r>
              <a:rPr lang="en-CA" dirty="0" err="1"/>
              <a:t>nessesity</a:t>
            </a:r>
            <a:r>
              <a:rPr lang="en-CA" dirty="0"/>
              <a:t> as house ,</a:t>
            </a:r>
            <a:r>
              <a:rPr lang="en-CA" dirty="0" err="1"/>
              <a:t>musoleum</a:t>
            </a:r>
            <a:r>
              <a:rPr lang="en-CA" dirty="0"/>
              <a:t> , palace ; activist writer publisher of  industry standard  adaptive human code  of rights </a:t>
            </a:r>
            <a:r>
              <a:rPr lang="en-CA" dirty="0" err="1"/>
              <a:t>ettiquette</a:t>
            </a:r>
            <a:r>
              <a:rPr lang="en-CA" dirty="0"/>
              <a:t> to represent </a:t>
            </a:r>
            <a:r>
              <a:rPr lang="en-CA" dirty="0" err="1"/>
              <a:t>fundemental</a:t>
            </a:r>
            <a:r>
              <a:rPr lang="en-CA" dirty="0"/>
              <a:t> principal </a:t>
            </a:r>
            <a:r>
              <a:rPr lang="en-CA" dirty="0" err="1"/>
              <a:t>developedments</a:t>
            </a:r>
            <a:r>
              <a:rPr lang="en-CA" dirty="0"/>
              <a:t> relative to  of man institutions censuses  human </a:t>
            </a:r>
            <a:r>
              <a:rPr lang="en-CA" dirty="0" err="1"/>
              <a:t>reasources</a:t>
            </a:r>
            <a:endParaRPr lang="en-CA" dirty="0"/>
          </a:p>
          <a:p>
            <a:pPr marL="0" indent="0">
              <a:buNone/>
            </a:pPr>
            <a:r>
              <a:rPr lang="en-CA" dirty="0" err="1"/>
              <a:t>Applicatìn</a:t>
            </a:r>
            <a:r>
              <a:rPr lang="en-CA" dirty="0"/>
              <a:t> of creations creative arts metaphors; ”Subsistence”</a:t>
            </a:r>
          </a:p>
          <a:p>
            <a:pPr marL="0" indent="0">
              <a:buNone/>
            </a:pPr>
            <a:br>
              <a:rPr lang="en-CA" dirty="0"/>
            </a:br>
            <a:endParaRPr lang="en-US" dirty="0"/>
          </a:p>
        </p:txBody>
      </p:sp>
    </p:spTree>
    <p:extLst>
      <p:ext uri="{BB962C8B-B14F-4D97-AF65-F5344CB8AC3E}">
        <p14:creationId xmlns:p14="http://schemas.microsoft.com/office/powerpoint/2010/main" val="167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D568-DBC0-7E4C-95F4-5EF1277F210C}"/>
              </a:ext>
            </a:extLst>
          </p:cNvPr>
          <p:cNvSpPr>
            <a:spLocks noGrp="1"/>
          </p:cNvSpPr>
          <p:nvPr>
            <p:ph type="title"/>
          </p:nvPr>
        </p:nvSpPr>
        <p:spPr/>
        <p:txBody>
          <a:bodyPr/>
          <a:lstStyle/>
          <a:p>
            <a:r>
              <a:rPr lang="en-US" dirty="0"/>
              <a:t>Painting</a:t>
            </a:r>
          </a:p>
        </p:txBody>
      </p:sp>
      <p:sp>
        <p:nvSpPr>
          <p:cNvPr id="3" name="Content Placeholder 2">
            <a:extLst>
              <a:ext uri="{FF2B5EF4-FFF2-40B4-BE49-F238E27FC236}">
                <a16:creationId xmlns:a16="http://schemas.microsoft.com/office/drawing/2014/main" id="{363C409D-8385-8141-A29B-02D301895A6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4375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4543-0D50-3349-91AB-B5D46B3C0B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C4F956-9599-E34B-9B0C-BF71D3ECFC58}"/>
              </a:ext>
            </a:extLst>
          </p:cNvPr>
          <p:cNvSpPr>
            <a:spLocks noGrp="1"/>
          </p:cNvSpPr>
          <p:nvPr>
            <p:ph idx="1"/>
          </p:nvPr>
        </p:nvSpPr>
        <p:spPr/>
        <p:txBody>
          <a:bodyPr>
            <a:normAutofit/>
          </a:bodyPr>
          <a:lstStyle/>
          <a:p>
            <a:r>
              <a:rPr lang="en-CA" dirty="0"/>
              <a:t> Biographic anthropology of new world Industrialism Commercial, Domestic -Agriculture-Engineering-Economic capitalism-creative arts inventor. Stewardship </a:t>
            </a:r>
            <a:r>
              <a:rPr lang="en-CA" dirty="0" err="1"/>
              <a:t>alighnment</a:t>
            </a:r>
            <a:r>
              <a:rPr lang="en-CA" dirty="0"/>
              <a:t> for life linguistic destiny ‘the world ontological </a:t>
            </a:r>
            <a:r>
              <a:rPr lang="en-CA" dirty="0" err="1"/>
              <a:t>alighnment</a:t>
            </a:r>
            <a:r>
              <a:rPr lang="en-CA" dirty="0"/>
              <a:t>  ‘the destiny of the world global information systems social media ‘branch anthropology’ the </a:t>
            </a:r>
            <a:r>
              <a:rPr lang="en-CA" dirty="0" err="1"/>
              <a:t>alighnment</a:t>
            </a:r>
            <a:r>
              <a:rPr lang="en-CA" dirty="0"/>
              <a:t> of civilizations </a:t>
            </a:r>
            <a:r>
              <a:rPr lang="en-CA" dirty="0" err="1"/>
              <a:t>methodology,’the</a:t>
            </a:r>
            <a:r>
              <a:rPr lang="en-CA" dirty="0"/>
              <a:t> </a:t>
            </a:r>
            <a:r>
              <a:rPr lang="en-CA" dirty="0" err="1"/>
              <a:t>sequencial</a:t>
            </a:r>
            <a:r>
              <a:rPr lang="en-CA" dirty="0"/>
              <a:t>-generic  tool of (anthropological </a:t>
            </a:r>
            <a:r>
              <a:rPr lang="en-CA" dirty="0" err="1"/>
              <a:t>dicipline</a:t>
            </a:r>
            <a:r>
              <a:rPr lang="en-CA" dirty="0"/>
              <a:t>)  report ‘natural life system force for mitigated new world testament of Stewardship and world censuses .</a:t>
            </a:r>
          </a:p>
        </p:txBody>
      </p:sp>
    </p:spTree>
    <p:extLst>
      <p:ext uri="{BB962C8B-B14F-4D97-AF65-F5344CB8AC3E}">
        <p14:creationId xmlns:p14="http://schemas.microsoft.com/office/powerpoint/2010/main" val="308437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5744-3405-974F-8F0A-7DADE44206B6}"/>
              </a:ext>
            </a:extLst>
          </p:cNvPr>
          <p:cNvSpPr>
            <a:spLocks noGrp="1"/>
          </p:cNvSpPr>
          <p:nvPr>
            <p:ph type="title"/>
          </p:nvPr>
        </p:nvSpPr>
        <p:spPr/>
        <p:txBody>
          <a:bodyPr/>
          <a:lstStyle/>
          <a:p>
            <a:r>
              <a:rPr lang="en-US" dirty="0"/>
              <a:t>Anthropic co-op/marketing </a:t>
            </a:r>
          </a:p>
        </p:txBody>
      </p:sp>
      <p:pic>
        <p:nvPicPr>
          <p:cNvPr id="10" name="Content Placeholder 9">
            <a:extLst>
              <a:ext uri="{FF2B5EF4-FFF2-40B4-BE49-F238E27FC236}">
                <a16:creationId xmlns:a16="http://schemas.microsoft.com/office/drawing/2014/main" id="{CB31FD3C-416A-B648-B826-40629E8113E4}"/>
              </a:ext>
            </a:extLst>
          </p:cNvPr>
          <p:cNvPicPr>
            <a:picLocks noGrp="1" noChangeAspect="1"/>
          </p:cNvPicPr>
          <p:nvPr>
            <p:ph idx="1"/>
          </p:nvPr>
        </p:nvPicPr>
        <p:blipFill>
          <a:blip r:embed="rId2"/>
          <a:stretch>
            <a:fillRect/>
          </a:stretch>
        </p:blipFill>
        <p:spPr>
          <a:xfrm>
            <a:off x="6192961" y="2934040"/>
            <a:ext cx="4508500" cy="1803400"/>
          </a:xfrm>
        </p:spPr>
      </p:pic>
      <p:sp>
        <p:nvSpPr>
          <p:cNvPr id="12" name="TextBox 11">
            <a:extLst>
              <a:ext uri="{FF2B5EF4-FFF2-40B4-BE49-F238E27FC236}">
                <a16:creationId xmlns:a16="http://schemas.microsoft.com/office/drawing/2014/main" id="{166F0F72-4849-EB4C-B44C-D49891B342BB}"/>
              </a:ext>
            </a:extLst>
          </p:cNvPr>
          <p:cNvSpPr txBox="1"/>
          <p:nvPr/>
        </p:nvSpPr>
        <p:spPr>
          <a:xfrm>
            <a:off x="926276" y="2065867"/>
            <a:ext cx="4560125" cy="4524315"/>
          </a:xfrm>
          <a:prstGeom prst="rect">
            <a:avLst/>
          </a:prstGeom>
          <a:noFill/>
        </p:spPr>
        <p:txBody>
          <a:bodyPr wrap="square" rtlCol="0">
            <a:spAutoFit/>
          </a:bodyPr>
          <a:lstStyle/>
          <a:p>
            <a:r>
              <a:rPr lang="en-US" dirty="0"/>
              <a:t>Plan from ‘harvest of the subsistence covenant, to associate all technology’s ‘of the innovative methodology’s ‘harvested from anthropic orientation of man’s stockpile </a:t>
            </a:r>
            <a:r>
              <a:rPr lang="en-US" dirty="0" err="1"/>
              <a:t>reasources</a:t>
            </a:r>
            <a:r>
              <a:rPr lang="en-US" dirty="0"/>
              <a:t> </a:t>
            </a:r>
            <a:r>
              <a:rPr lang="en-US" dirty="0" err="1"/>
              <a:t>managedment</a:t>
            </a:r>
            <a:r>
              <a:rPr lang="en-US" dirty="0"/>
              <a:t>,  and ‘human </a:t>
            </a:r>
            <a:r>
              <a:rPr lang="en-US" dirty="0" err="1"/>
              <a:t>reasources</a:t>
            </a:r>
            <a:r>
              <a:rPr lang="en-US" dirty="0"/>
              <a:t> </a:t>
            </a:r>
            <a:r>
              <a:rPr lang="en-US" dirty="0" err="1"/>
              <a:t>managedment</a:t>
            </a:r>
            <a:r>
              <a:rPr lang="en-US" dirty="0"/>
              <a:t> to prepare probable outcome on conduct, mapping justified paths on relative the provisions needs and essentials to provide on . Vision {</a:t>
            </a:r>
            <a:r>
              <a:rPr lang="en-US" dirty="0" err="1"/>
              <a:t>jurusalem</a:t>
            </a:r>
            <a:r>
              <a:rPr lang="en-US" dirty="0"/>
              <a:t> covenant} ‘goods and </a:t>
            </a:r>
            <a:r>
              <a:rPr lang="en-US" dirty="0" err="1"/>
              <a:t>servies</a:t>
            </a:r>
            <a:r>
              <a:rPr lang="en-US" dirty="0"/>
              <a:t>’</a:t>
            </a:r>
          </a:p>
          <a:p>
            <a:r>
              <a:rPr lang="en-US" dirty="0"/>
              <a:t> ‘goal to innovative </a:t>
            </a:r>
            <a:r>
              <a:rPr lang="en-US" dirty="0" err="1"/>
              <a:t>diochamy</a:t>
            </a:r>
            <a:r>
              <a:rPr lang="en-US" dirty="0"/>
              <a:t> of ’</a:t>
            </a:r>
            <a:r>
              <a:rPr lang="en-US" dirty="0" err="1"/>
              <a:t>enterprise’proffesional</a:t>
            </a:r>
            <a:r>
              <a:rPr lang="en-US" dirty="0"/>
              <a:t>  marketing </a:t>
            </a:r>
            <a:r>
              <a:rPr lang="en-US" dirty="0" err="1"/>
              <a:t>stewardship,invested</a:t>
            </a:r>
            <a:r>
              <a:rPr lang="en-US" dirty="0"/>
              <a:t> into  harvesting logos covenant  intellectual property’s of orthodox creation collective </a:t>
            </a:r>
            <a:r>
              <a:rPr lang="en-US" dirty="0" err="1"/>
              <a:t>archeive</a:t>
            </a:r>
            <a:r>
              <a:rPr lang="en-US" dirty="0"/>
              <a:t>,  in all fields of life endeavors.</a:t>
            </a:r>
          </a:p>
        </p:txBody>
      </p:sp>
    </p:spTree>
    <p:extLst>
      <p:ext uri="{BB962C8B-B14F-4D97-AF65-F5344CB8AC3E}">
        <p14:creationId xmlns:p14="http://schemas.microsoft.com/office/powerpoint/2010/main" val="18029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49317C-26B4-F740-88C0-5F8798954B61}"/>
              </a:ext>
            </a:extLst>
          </p:cNvPr>
          <p:cNvSpPr>
            <a:spLocks noGrp="1"/>
          </p:cNvSpPr>
          <p:nvPr>
            <p:ph type="title"/>
          </p:nvPr>
        </p:nvSpPr>
        <p:spPr>
          <a:xfrm>
            <a:off x="685801" y="1371599"/>
            <a:ext cx="10131425" cy="470531"/>
          </a:xfrm>
        </p:spPr>
        <p:txBody>
          <a:bodyPr>
            <a:normAutofit fontScale="90000"/>
          </a:bodyPr>
          <a:lstStyle/>
          <a:p>
            <a:r>
              <a:rPr lang="en-US" dirty="0" err="1"/>
              <a:t>Proffesional</a:t>
            </a:r>
            <a:r>
              <a:rPr lang="en-US" dirty="0"/>
              <a:t> </a:t>
            </a:r>
            <a:r>
              <a:rPr lang="en-US" dirty="0" err="1"/>
              <a:t>diochamy</a:t>
            </a:r>
            <a:endParaRPr lang="en-US" dirty="0"/>
          </a:p>
        </p:txBody>
      </p:sp>
      <p:sp>
        <p:nvSpPr>
          <p:cNvPr id="8" name="Content Placeholder 7">
            <a:extLst>
              <a:ext uri="{FF2B5EF4-FFF2-40B4-BE49-F238E27FC236}">
                <a16:creationId xmlns:a16="http://schemas.microsoft.com/office/drawing/2014/main" id="{2153666B-96E4-534A-B2D1-4D19A983C5AF}"/>
              </a:ext>
            </a:extLst>
          </p:cNvPr>
          <p:cNvSpPr>
            <a:spLocks noGrp="1"/>
          </p:cNvSpPr>
          <p:nvPr>
            <p:ph idx="1"/>
          </p:nvPr>
        </p:nvSpPr>
        <p:spPr>
          <a:xfrm>
            <a:off x="685801" y="2142067"/>
            <a:ext cx="10687832" cy="3958108"/>
          </a:xfrm>
        </p:spPr>
        <p:txBody>
          <a:bodyPr>
            <a:normAutofit fontScale="92500" lnSpcReduction="20000"/>
          </a:bodyPr>
          <a:lstStyle/>
          <a:p>
            <a:pPr marL="0" indent="0">
              <a:buNone/>
            </a:pPr>
            <a:r>
              <a:rPr lang="en-CA" dirty="0"/>
              <a:t>Products liturgic hieroglyphs of economic revolution ,War </a:t>
            </a:r>
            <a:r>
              <a:rPr lang="en-CA" dirty="0" err="1"/>
              <a:t>psuedoscience-apfredesiac</a:t>
            </a:r>
            <a:r>
              <a:rPr lang="en-CA" dirty="0"/>
              <a:t> Old testament, from websites ‘</a:t>
            </a:r>
            <a:r>
              <a:rPr lang="en-CA" dirty="0" err="1"/>
              <a:t>designconstant</a:t>
            </a:r>
            <a:r>
              <a:rPr lang="en-CA" dirty="0"/>
              <a:t>’ encourages interaction observation to the liturgic messages evolving from the applied sciences of global liturgic ‘</a:t>
            </a:r>
            <a:r>
              <a:rPr lang="en-CA" dirty="0" err="1"/>
              <a:t>dissedence</a:t>
            </a:r>
            <a:r>
              <a:rPr lang="en-CA" dirty="0"/>
              <a:t>’ as it makes sense of incorporation with the </a:t>
            </a:r>
            <a:r>
              <a:rPr lang="en-CA" dirty="0" err="1"/>
              <a:t>cononical</a:t>
            </a:r>
            <a:r>
              <a:rPr lang="en-CA" dirty="0"/>
              <a:t> logistics of quantified creation prophecy {5 gospel}in field of Muhammed teachings to </a:t>
            </a:r>
            <a:r>
              <a:rPr lang="en-CA" dirty="0" err="1"/>
              <a:t>apprentis</a:t>
            </a:r>
            <a:r>
              <a:rPr lang="en-CA" dirty="0"/>
              <a:t> of the empathy of sharing and compassion ‘encourages to adapt the cognitive </a:t>
            </a:r>
            <a:r>
              <a:rPr lang="en-CA" dirty="0" err="1"/>
              <a:t>skills,trades</a:t>
            </a:r>
            <a:r>
              <a:rPr lang="en-CA" dirty="0"/>
              <a:t>/traits of the ‘body of the whole’ synchronizing the layered atmospheric hierarchy, of generic/inheritance, to conduct the life equilibrium’ to infrastructure answers of the intuitive consciousness, for scholar reaction’ to mathematic leadership of consciousness, natural intuition 'Enterprise apocalypse disciple ‘Covenant Call to action’ archaic </a:t>
            </a:r>
            <a:r>
              <a:rPr lang="en-CA" dirty="0" err="1"/>
              <a:t>censuses,natural</a:t>
            </a:r>
            <a:r>
              <a:rPr lang="en-CA" dirty="0"/>
              <a:t> </a:t>
            </a:r>
            <a:r>
              <a:rPr lang="en-CA" dirty="0" err="1"/>
              <a:t>equalibrium</a:t>
            </a:r>
            <a:r>
              <a:rPr lang="en-CA" dirty="0"/>
              <a:t> creation voluntary services ,contribution/</a:t>
            </a:r>
            <a:r>
              <a:rPr lang="en-CA" dirty="0" err="1"/>
              <a:t>mechanology</a:t>
            </a:r>
            <a:r>
              <a:rPr lang="en-CA" dirty="0"/>
              <a:t> of services ‘</a:t>
            </a:r>
            <a:r>
              <a:rPr lang="en-CA" dirty="0" err="1"/>
              <a:t>adventis</a:t>
            </a:r>
            <a:r>
              <a:rPr lang="en-CA" dirty="0"/>
              <a:t> lifepath ‘the </a:t>
            </a:r>
            <a:r>
              <a:rPr lang="en-CA" dirty="0" err="1"/>
              <a:t>quram</a:t>
            </a:r>
            <a:r>
              <a:rPr lang="en-CA" dirty="0"/>
              <a:t>. Enterprise field of life endeavors ‘vocations of life. Abiding life inheritance to compliant social science opportunity’s  etiquette honoring life   circular ecological sacred geometric inclusion belonging identity ‘career/employment ‘call to action’ covenant of emancipation skills mentor in the the reserve skills stockpile of creation monogamy </a:t>
            </a:r>
            <a:r>
              <a:rPr lang="en-CA" dirty="0" err="1"/>
              <a:t>reaserve</a:t>
            </a:r>
            <a:r>
              <a:rPr lang="en-CA" dirty="0"/>
              <a:t> competent skills training, of cultural infrastructure, the atmospheric guidance </a:t>
            </a:r>
            <a:r>
              <a:rPr lang="en-CA" dirty="0" err="1"/>
              <a:t>tradjectory</a:t>
            </a:r>
            <a:r>
              <a:rPr lang="en-CA" dirty="0"/>
              <a:t> of process development growth/vertical horizon bio mechanical </a:t>
            </a:r>
            <a:r>
              <a:rPr lang="en-CA" dirty="0" err="1"/>
              <a:t>anthopological</a:t>
            </a:r>
            <a:r>
              <a:rPr lang="en-CA" dirty="0"/>
              <a:t> purposes manuscript to liturgical environment governance  of interaction with all things in the life endeavors of creation to find sacred liturgy of life ‘the </a:t>
            </a:r>
            <a:r>
              <a:rPr lang="en-CA" dirty="0" err="1"/>
              <a:t>mechanology</a:t>
            </a:r>
            <a:r>
              <a:rPr lang="en-CA" dirty="0"/>
              <a:t> of creations geological architecture poses ethical methodology reflecting on the ballistic/forensic character profile of biology in all life forms. A reflecting constitution of the anatomic </a:t>
            </a:r>
            <a:r>
              <a:rPr lang="en-CA" dirty="0" err="1"/>
              <a:t>i.p</a:t>
            </a:r>
            <a:r>
              <a:rPr lang="en-CA" dirty="0"/>
              <a:t> statutory  sources and resources varying growth trajectory characteristics input-output  ideology cause-effect  .</a:t>
            </a:r>
          </a:p>
          <a:p>
            <a:endParaRPr lang="en-US" dirty="0"/>
          </a:p>
        </p:txBody>
      </p:sp>
    </p:spTree>
    <p:extLst>
      <p:ext uri="{BB962C8B-B14F-4D97-AF65-F5344CB8AC3E}">
        <p14:creationId xmlns:p14="http://schemas.microsoft.com/office/powerpoint/2010/main" val="1341784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826F-D51F-3848-AF6A-C6E376E4E35A}"/>
              </a:ext>
            </a:extLst>
          </p:cNvPr>
          <p:cNvSpPr>
            <a:spLocks noGrp="1"/>
          </p:cNvSpPr>
          <p:nvPr>
            <p:ph type="title"/>
          </p:nvPr>
        </p:nvSpPr>
        <p:spPr/>
        <p:txBody>
          <a:bodyPr/>
          <a:lstStyle/>
          <a:p>
            <a:r>
              <a:rPr lang="en-US" dirty="0" err="1"/>
              <a:t>Proffesional</a:t>
            </a:r>
            <a:r>
              <a:rPr lang="en-US" dirty="0"/>
              <a:t> </a:t>
            </a:r>
            <a:r>
              <a:rPr lang="en-US" dirty="0" err="1"/>
              <a:t>diochamy</a:t>
            </a:r>
            <a:endParaRPr lang="en-US" dirty="0"/>
          </a:p>
        </p:txBody>
      </p:sp>
      <p:sp>
        <p:nvSpPr>
          <p:cNvPr id="3" name="Content Placeholder 2">
            <a:extLst>
              <a:ext uri="{FF2B5EF4-FFF2-40B4-BE49-F238E27FC236}">
                <a16:creationId xmlns:a16="http://schemas.microsoft.com/office/drawing/2014/main" id="{ABC42183-4650-5B41-9F8D-DEEB00BA63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536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08D1-2641-BD4A-99DE-13A05F84B615}"/>
              </a:ext>
            </a:extLst>
          </p:cNvPr>
          <p:cNvSpPr>
            <a:spLocks noGrp="1"/>
          </p:cNvSpPr>
          <p:nvPr>
            <p:ph type="title"/>
          </p:nvPr>
        </p:nvSpPr>
        <p:spPr>
          <a:xfrm>
            <a:off x="1206230" y="1634247"/>
            <a:ext cx="9610996" cy="431620"/>
          </a:xfrm>
        </p:spPr>
        <p:txBody>
          <a:bodyPr>
            <a:normAutofit fontScale="90000"/>
          </a:bodyPr>
          <a:lstStyle/>
          <a:p>
            <a:r>
              <a:rPr lang="en-US" dirty="0" err="1"/>
              <a:t>Diochamy</a:t>
            </a:r>
            <a:r>
              <a:rPr lang="en-US" dirty="0"/>
              <a:t> of </a:t>
            </a:r>
            <a:r>
              <a:rPr lang="en-US" dirty="0" err="1"/>
              <a:t>designconstant</a:t>
            </a:r>
            <a:endParaRPr lang="en-US" dirty="0"/>
          </a:p>
        </p:txBody>
      </p:sp>
      <p:sp>
        <p:nvSpPr>
          <p:cNvPr id="3" name="Content Placeholder 2">
            <a:extLst>
              <a:ext uri="{FF2B5EF4-FFF2-40B4-BE49-F238E27FC236}">
                <a16:creationId xmlns:a16="http://schemas.microsoft.com/office/drawing/2014/main" id="{0606C539-24D4-064C-A726-2216B0D5D271}"/>
              </a:ext>
            </a:extLst>
          </p:cNvPr>
          <p:cNvSpPr>
            <a:spLocks noGrp="1"/>
          </p:cNvSpPr>
          <p:nvPr>
            <p:ph idx="1"/>
          </p:nvPr>
        </p:nvSpPr>
        <p:spPr/>
        <p:txBody>
          <a:bodyPr/>
          <a:lstStyle/>
          <a:p>
            <a:r>
              <a:rPr lang="en-US" dirty="0"/>
              <a:t>Architecture technology created through analysis and observation to a possible conclusion of </a:t>
            </a:r>
            <a:r>
              <a:rPr lang="en-US" dirty="0" err="1"/>
              <a:t>lifes</a:t>
            </a:r>
            <a:r>
              <a:rPr lang="en-US" dirty="0"/>
              <a:t> paradox’ of world </a:t>
            </a:r>
            <a:r>
              <a:rPr lang="en-US" dirty="0" err="1"/>
              <a:t>cononical</a:t>
            </a:r>
            <a:r>
              <a:rPr lang="en-US" dirty="0"/>
              <a:t> </a:t>
            </a:r>
            <a:r>
              <a:rPr lang="en-US" dirty="0" err="1"/>
              <a:t>tradjectory</a:t>
            </a:r>
            <a:r>
              <a:rPr lang="en-US" dirty="0"/>
              <a:t> from as far back in history to new innovative breakthroughs of creation vision of probability, all reflecting man’s order/orientation over all dominion and </a:t>
            </a:r>
            <a:r>
              <a:rPr lang="en-US" dirty="0" err="1"/>
              <a:t>domaine</a:t>
            </a:r>
            <a:r>
              <a:rPr lang="en-US" dirty="0"/>
              <a:t> of creation enterprise architecture. </a:t>
            </a:r>
          </a:p>
          <a:p>
            <a:r>
              <a:rPr lang="en-US" dirty="0"/>
              <a:t>Design created through the pseudoscience </a:t>
            </a:r>
            <a:r>
              <a:rPr lang="en-US" dirty="0" err="1"/>
              <a:t>apfredesiac</a:t>
            </a:r>
            <a:r>
              <a:rPr lang="en-US" dirty="0"/>
              <a:t> to locate and understand the future in verified orientation for the manuscripts in </a:t>
            </a:r>
            <a:r>
              <a:rPr lang="en-US" dirty="0" err="1"/>
              <a:t>diochamy</a:t>
            </a:r>
            <a:r>
              <a:rPr lang="en-US" dirty="0"/>
              <a:t> of options </a:t>
            </a:r>
          </a:p>
        </p:txBody>
      </p:sp>
    </p:spTree>
    <p:extLst>
      <p:ext uri="{BB962C8B-B14F-4D97-AF65-F5344CB8AC3E}">
        <p14:creationId xmlns:p14="http://schemas.microsoft.com/office/powerpoint/2010/main" val="3935205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4A1DC-6C0B-2046-BF7C-4768AB183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F8F764-11D5-7B4E-A49D-928D4360334A}"/>
              </a:ext>
            </a:extLst>
          </p:cNvPr>
          <p:cNvSpPr>
            <a:spLocks noGrp="1"/>
          </p:cNvSpPr>
          <p:nvPr>
            <p:ph idx="1"/>
          </p:nvPr>
        </p:nvSpPr>
        <p:spPr/>
        <p:txBody>
          <a:bodyPr/>
          <a:lstStyle/>
          <a:p>
            <a:r>
              <a:rPr lang="en-CA" dirty="0"/>
              <a:t>Elder scholar dissidence of wisdoms evolving through the creation  channels of covenant Alfa beta gamma delta </a:t>
            </a:r>
            <a:r>
              <a:rPr lang="en-CA" dirty="0" err="1"/>
              <a:t>humanbeing</a:t>
            </a:r>
            <a:r>
              <a:rPr lang="en-CA" dirty="0"/>
              <a:t> and collective life </a:t>
            </a:r>
            <a:r>
              <a:rPr lang="en-CA" dirty="0" err="1"/>
              <a:t>decendance</a:t>
            </a:r>
            <a:r>
              <a:rPr lang="en-CA" dirty="0"/>
              <a:t> of man world God . Information allocated from the mortal </a:t>
            </a:r>
            <a:r>
              <a:rPr lang="en-CA" dirty="0" err="1"/>
              <a:t>armeggedon</a:t>
            </a:r>
            <a:r>
              <a:rPr lang="en-CA" dirty="0"/>
              <a:t> of human leadership/ collaboration, for man as species or supreme </a:t>
            </a:r>
            <a:r>
              <a:rPr lang="en-CA" dirty="0" err="1"/>
              <a:t>humanbeing</a:t>
            </a:r>
            <a:r>
              <a:rPr lang="en-CA" dirty="0"/>
              <a:t> in footsteps of best interest in mans self </a:t>
            </a:r>
            <a:r>
              <a:rPr lang="en-CA" dirty="0" err="1"/>
              <a:t>sustainance</a:t>
            </a:r>
            <a:r>
              <a:rPr lang="en-CA" dirty="0"/>
              <a:t> of subsistence survival “</a:t>
            </a:r>
            <a:r>
              <a:rPr lang="en-CA" dirty="0" err="1"/>
              <a:t>diochamy</a:t>
            </a:r>
            <a:r>
              <a:rPr lang="en-CA" dirty="0"/>
              <a:t>” as in the bible. Where the protocol of real things define  the true </a:t>
            </a:r>
            <a:r>
              <a:rPr lang="en-CA" dirty="0" err="1"/>
              <a:t>mechanology</a:t>
            </a:r>
            <a:r>
              <a:rPr lang="en-CA" dirty="0"/>
              <a:t> of living and mastery to record and send to mankind the likeminded logical ‘innovative capability Provisions from sources/ and </a:t>
            </a:r>
            <a:r>
              <a:rPr lang="en-CA" dirty="0" err="1"/>
              <a:t>reasources</a:t>
            </a:r>
            <a:r>
              <a:rPr lang="en-CA" dirty="0"/>
              <a:t> of world holy instruction/dissidence which could have </a:t>
            </a:r>
            <a:r>
              <a:rPr lang="en-CA" dirty="0" err="1"/>
              <a:t>aquired</a:t>
            </a:r>
            <a:r>
              <a:rPr lang="en-CA" dirty="0"/>
              <a:t> probable cause of intellectual meaning </a:t>
            </a:r>
            <a:r>
              <a:rPr lang="en-CA" dirty="0" err="1"/>
              <a:t>diochamy</a:t>
            </a:r>
            <a:r>
              <a:rPr lang="en-CA" dirty="0"/>
              <a:t> of creations binary productive ( radioactive architecture of </a:t>
            </a:r>
            <a:r>
              <a:rPr lang="en-CA" dirty="0" err="1"/>
              <a:t>cononical</a:t>
            </a:r>
            <a:r>
              <a:rPr lang="en-CA" dirty="0"/>
              <a:t> creation.</a:t>
            </a:r>
            <a:endParaRPr lang="en-US" dirty="0"/>
          </a:p>
        </p:txBody>
      </p:sp>
    </p:spTree>
    <p:extLst>
      <p:ext uri="{BB962C8B-B14F-4D97-AF65-F5344CB8AC3E}">
        <p14:creationId xmlns:p14="http://schemas.microsoft.com/office/powerpoint/2010/main" val="3734621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04E6-C66E-FB44-B6B6-DFAF293B9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626591-2B5B-994B-A505-2B80ECBAD4DF}"/>
              </a:ext>
            </a:extLst>
          </p:cNvPr>
          <p:cNvSpPr>
            <a:spLocks noGrp="1"/>
          </p:cNvSpPr>
          <p:nvPr>
            <p:ph idx="1"/>
          </p:nvPr>
        </p:nvSpPr>
        <p:spPr/>
        <p:txBody>
          <a:bodyPr/>
          <a:lstStyle/>
          <a:p>
            <a:r>
              <a:rPr lang="en-US" dirty="0"/>
              <a:t>Co-ordinates and orientation for human collective translation of ‘guided’ </a:t>
            </a:r>
            <a:r>
              <a:rPr lang="en-US" dirty="0" err="1"/>
              <a:t>theosiphic</a:t>
            </a:r>
            <a:r>
              <a:rPr lang="en-US" dirty="0"/>
              <a:t> initiative. horizontal-covenant ‘manifestations of the earth unveiling to perfection in it’s  vision of </a:t>
            </a:r>
            <a:r>
              <a:rPr lang="en-US" dirty="0" err="1"/>
              <a:t>millenia</a:t>
            </a:r>
            <a:r>
              <a:rPr lang="en-US" dirty="0"/>
              <a:t>. Information/intel for horizontal statutory, productive practices-exercises of evolution prophetic monad </a:t>
            </a:r>
            <a:r>
              <a:rPr lang="en-US" dirty="0" err="1"/>
              <a:t>conditioning,alliance</a:t>
            </a:r>
            <a:r>
              <a:rPr lang="en-US" dirty="0"/>
              <a:t> of preservation courage to endure ‘diversity’s variable elite </a:t>
            </a:r>
            <a:r>
              <a:rPr lang="en-US" dirty="0" err="1"/>
              <a:t>illicint</a:t>
            </a:r>
            <a:r>
              <a:rPr lang="en-US" dirty="0"/>
              <a:t> ‘occipital’ compliance to {</a:t>
            </a:r>
            <a:r>
              <a:rPr lang="en-US" dirty="0" err="1"/>
              <a:t>fermone</a:t>
            </a:r>
            <a:r>
              <a:rPr lang="en-US" dirty="0"/>
              <a:t>} natural intuitive “lifepath” gravity-atmosphere-productivity ‘authentically a </a:t>
            </a:r>
            <a:r>
              <a:rPr lang="en-US" dirty="0" err="1"/>
              <a:t>diochamy</a:t>
            </a:r>
            <a:r>
              <a:rPr lang="en-US" dirty="0"/>
              <a:t> of collective horizon channel pseudoscience-</a:t>
            </a:r>
            <a:r>
              <a:rPr lang="en-US" dirty="0" err="1"/>
              <a:t>apfredesiac</a:t>
            </a:r>
            <a:r>
              <a:rPr lang="en-US" dirty="0"/>
              <a:t>, ‘road to glory’ man’s </a:t>
            </a:r>
            <a:r>
              <a:rPr lang="en-US" dirty="0" err="1"/>
              <a:t>domaine</a:t>
            </a:r>
            <a:r>
              <a:rPr lang="en-US" dirty="0"/>
              <a:t> over all life-lifeform performed in great humility to respond to call of creation inclusion .   Inspiration of </a:t>
            </a:r>
            <a:r>
              <a:rPr lang="en-US" dirty="0" err="1"/>
              <a:t>psycological</a:t>
            </a:r>
            <a:r>
              <a:rPr lang="en-US" dirty="0"/>
              <a:t> warfare.</a:t>
            </a:r>
          </a:p>
        </p:txBody>
      </p:sp>
    </p:spTree>
    <p:extLst>
      <p:ext uri="{BB962C8B-B14F-4D97-AF65-F5344CB8AC3E}">
        <p14:creationId xmlns:p14="http://schemas.microsoft.com/office/powerpoint/2010/main" val="138588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61CD-31FB-5B48-9F86-FFA2DBC5EC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C24503-B5F6-0F4B-A105-6D1A177078A4}"/>
              </a:ext>
            </a:extLst>
          </p:cNvPr>
          <p:cNvSpPr>
            <a:spLocks noGrp="1"/>
          </p:cNvSpPr>
          <p:nvPr>
            <p:ph idx="1"/>
          </p:nvPr>
        </p:nvSpPr>
        <p:spPr/>
        <p:txBody>
          <a:bodyPr/>
          <a:lstStyle/>
          <a:p>
            <a:r>
              <a:rPr lang="en-CA" dirty="0"/>
              <a:t>A deducted Global circular world, ‘by the Liturgic manuscripts  ‘‘occipital’ Unified order ‘of all  </a:t>
            </a:r>
            <a:r>
              <a:rPr lang="en-CA" dirty="0" err="1"/>
              <a:t>livingthings</a:t>
            </a:r>
            <a:r>
              <a:rPr lang="en-CA" dirty="0"/>
              <a:t>’, ‘Brotherhood of man’  collective tradition of human equilibrium, Uniting world dissidence of ‘life unified call to action, ‘employs  social ethic structural linguistic parables harnessed from ‘occipital’ methodical forces of life vocations labour of love contribution of diversity, wisdom /impetus </a:t>
            </a:r>
            <a:r>
              <a:rPr lang="en-CA" dirty="0" err="1"/>
              <a:t>tradjectory</a:t>
            </a:r>
            <a:r>
              <a:rPr lang="en-CA" dirty="0"/>
              <a:t> collective ”new </a:t>
            </a:r>
            <a:r>
              <a:rPr lang="en-CA" dirty="0" err="1"/>
              <a:t>millena</a:t>
            </a:r>
            <a:r>
              <a:rPr lang="en-CA" dirty="0"/>
              <a:t>”  Individual </a:t>
            </a:r>
            <a:r>
              <a:rPr lang="en-CA" dirty="0" err="1"/>
              <a:t>exsistencial</a:t>
            </a:r>
            <a:r>
              <a:rPr lang="en-CA" dirty="0"/>
              <a:t> creation natural intuitive ‘</a:t>
            </a:r>
            <a:r>
              <a:rPr lang="en-CA" dirty="0" err="1"/>
              <a:t>conciousnes</a:t>
            </a:r>
            <a:r>
              <a:rPr lang="en-CA" dirty="0"/>
              <a:t> i.q-.</a:t>
            </a:r>
            <a:r>
              <a:rPr lang="en-CA" dirty="0" err="1"/>
              <a:t>eq</a:t>
            </a:r>
            <a:r>
              <a:rPr lang="en-CA" dirty="0"/>
              <a:t> relative-</a:t>
            </a:r>
            <a:r>
              <a:rPr lang="en-CA" dirty="0" err="1"/>
              <a:t>parrallel</a:t>
            </a:r>
            <a:r>
              <a:rPr lang="en-CA" dirty="0"/>
              <a:t>  creation  ‘cognitive’ statutory composite creation quantification, from inspired </a:t>
            </a:r>
            <a:r>
              <a:rPr lang="en-CA" dirty="0" err="1"/>
              <a:t>mechanology</a:t>
            </a:r>
            <a:r>
              <a:rPr lang="en-CA" dirty="0"/>
              <a:t> of formulated ‘multi dimensional’ collective </a:t>
            </a:r>
            <a:r>
              <a:rPr lang="en-CA" dirty="0" err="1"/>
              <a:t>subsitence</a:t>
            </a:r>
            <a:r>
              <a:rPr lang="en-CA" dirty="0"/>
              <a:t> base antiquity’s of values,,</a:t>
            </a:r>
            <a:r>
              <a:rPr lang="en-CA" dirty="0" err="1"/>
              <a:t>property’s,quality’s</a:t>
            </a:r>
            <a:r>
              <a:rPr lang="en-CA" dirty="0"/>
              <a:t>  </a:t>
            </a:r>
            <a:r>
              <a:rPr lang="en-CA" dirty="0" err="1"/>
              <a:t>ergronomic</a:t>
            </a:r>
            <a:r>
              <a:rPr lang="en-CA" dirty="0"/>
              <a:t> </a:t>
            </a:r>
            <a:r>
              <a:rPr lang="en-CA" dirty="0" err="1"/>
              <a:t>mechanology</a:t>
            </a:r>
            <a:r>
              <a:rPr lang="en-CA" dirty="0"/>
              <a:t>.</a:t>
            </a:r>
            <a:endParaRPr lang="en-US" dirty="0"/>
          </a:p>
        </p:txBody>
      </p:sp>
    </p:spTree>
    <p:extLst>
      <p:ext uri="{BB962C8B-B14F-4D97-AF65-F5344CB8AC3E}">
        <p14:creationId xmlns:p14="http://schemas.microsoft.com/office/powerpoint/2010/main" val="155602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982CF-12C6-6F4F-B8B9-6FA6C0565B83}"/>
              </a:ext>
            </a:extLst>
          </p:cNvPr>
          <p:cNvSpPr>
            <a:spLocks noGrp="1"/>
          </p:cNvSpPr>
          <p:nvPr>
            <p:ph type="title"/>
          </p:nvPr>
        </p:nvSpPr>
        <p:spPr/>
        <p:txBody>
          <a:bodyPr/>
          <a:lstStyle/>
          <a:p>
            <a:r>
              <a:rPr lang="en-US" dirty="0" err="1"/>
              <a:t>Designconstant</a:t>
            </a:r>
            <a:r>
              <a:rPr lang="en-US" dirty="0"/>
              <a:t> </a:t>
            </a:r>
          </a:p>
        </p:txBody>
      </p:sp>
      <p:sp>
        <p:nvSpPr>
          <p:cNvPr id="3" name="Content Placeholder 2">
            <a:extLst>
              <a:ext uri="{FF2B5EF4-FFF2-40B4-BE49-F238E27FC236}">
                <a16:creationId xmlns:a16="http://schemas.microsoft.com/office/drawing/2014/main" id="{B91ABA8C-A71A-DC4A-AB2C-267C1278CF4F}"/>
              </a:ext>
            </a:extLst>
          </p:cNvPr>
          <p:cNvSpPr>
            <a:spLocks noGrp="1"/>
          </p:cNvSpPr>
          <p:nvPr>
            <p:ph idx="1"/>
          </p:nvPr>
        </p:nvSpPr>
        <p:spPr/>
        <p:txBody>
          <a:bodyPr/>
          <a:lstStyle/>
          <a:p>
            <a:r>
              <a:rPr lang="en-US" dirty="0"/>
              <a:t>Design constant ‘enterprise services’</a:t>
            </a:r>
          </a:p>
        </p:txBody>
      </p:sp>
    </p:spTree>
    <p:extLst>
      <p:ext uri="{BB962C8B-B14F-4D97-AF65-F5344CB8AC3E}">
        <p14:creationId xmlns:p14="http://schemas.microsoft.com/office/powerpoint/2010/main" val="325052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3FAC-B8DE-AB47-B886-E6279184D015}"/>
              </a:ext>
            </a:extLst>
          </p:cNvPr>
          <p:cNvSpPr>
            <a:spLocks noGrp="1"/>
          </p:cNvSpPr>
          <p:nvPr>
            <p:ph type="title"/>
          </p:nvPr>
        </p:nvSpPr>
        <p:spPr/>
        <p:txBody>
          <a:bodyPr/>
          <a:lstStyle/>
          <a:p>
            <a:r>
              <a:rPr lang="en-US" dirty="0" err="1"/>
              <a:t>Anth</a:t>
            </a:r>
            <a:r>
              <a:rPr lang="en-US" dirty="0"/>
              <a:t> </a:t>
            </a:r>
            <a:r>
              <a:rPr lang="en-US" dirty="0" err="1"/>
              <a:t>hier</a:t>
            </a:r>
            <a:endParaRPr lang="en-US" dirty="0"/>
          </a:p>
        </p:txBody>
      </p:sp>
      <p:sp>
        <p:nvSpPr>
          <p:cNvPr id="3" name="Content Placeholder 2">
            <a:extLst>
              <a:ext uri="{FF2B5EF4-FFF2-40B4-BE49-F238E27FC236}">
                <a16:creationId xmlns:a16="http://schemas.microsoft.com/office/drawing/2014/main" id="{D87AF568-F39A-5545-9ACD-17F9EFE5F45D}"/>
              </a:ext>
            </a:extLst>
          </p:cNvPr>
          <p:cNvSpPr>
            <a:spLocks noGrp="1"/>
          </p:cNvSpPr>
          <p:nvPr>
            <p:ph idx="1"/>
          </p:nvPr>
        </p:nvSpPr>
        <p:spPr/>
        <p:txBody>
          <a:bodyPr/>
          <a:lstStyle/>
          <a:p>
            <a:r>
              <a:rPr lang="en-CA" dirty="0"/>
              <a:t>Security defined by </a:t>
            </a:r>
            <a:r>
              <a:rPr lang="en-CA" dirty="0" err="1"/>
              <a:t>intitive</a:t>
            </a:r>
            <a:r>
              <a:rPr lang="en-CA" dirty="0"/>
              <a:t> consciousness of cognitive ‘anthropological constant, integration of life </a:t>
            </a:r>
            <a:r>
              <a:rPr lang="en-CA" dirty="0" err="1"/>
              <a:t>ergronomic</a:t>
            </a:r>
            <a:r>
              <a:rPr lang="en-CA" dirty="0"/>
              <a:t> via  implementation of analysis observation, of life diversity experience ,engineering via ‘ergonomic </a:t>
            </a:r>
            <a:r>
              <a:rPr lang="en-CA" dirty="0" err="1"/>
              <a:t>tuteledge</a:t>
            </a:r>
            <a:r>
              <a:rPr lang="en-CA" dirty="0"/>
              <a:t> construct for infrastructure statutory standards </a:t>
            </a:r>
            <a:r>
              <a:rPr lang="en-CA" dirty="0" err="1"/>
              <a:t>ethos,pathos,logos</a:t>
            </a:r>
            <a:endParaRPr lang="en-US" dirty="0"/>
          </a:p>
        </p:txBody>
      </p:sp>
    </p:spTree>
    <p:extLst>
      <p:ext uri="{BB962C8B-B14F-4D97-AF65-F5344CB8AC3E}">
        <p14:creationId xmlns:p14="http://schemas.microsoft.com/office/powerpoint/2010/main" val="306601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BB4E-9B59-5D4D-9AAE-4A5A1C939494}"/>
              </a:ext>
            </a:extLst>
          </p:cNvPr>
          <p:cNvSpPr>
            <a:spLocks noGrp="1"/>
          </p:cNvSpPr>
          <p:nvPr>
            <p:ph type="title"/>
          </p:nvPr>
        </p:nvSpPr>
        <p:spPr/>
        <p:txBody>
          <a:bodyPr/>
          <a:lstStyle/>
          <a:p>
            <a:r>
              <a:rPr lang="en-US" dirty="0" err="1"/>
              <a:t>newcity</a:t>
            </a:r>
            <a:endParaRPr lang="en-US" dirty="0"/>
          </a:p>
        </p:txBody>
      </p:sp>
      <p:sp>
        <p:nvSpPr>
          <p:cNvPr id="3" name="Content Placeholder 2">
            <a:extLst>
              <a:ext uri="{FF2B5EF4-FFF2-40B4-BE49-F238E27FC236}">
                <a16:creationId xmlns:a16="http://schemas.microsoft.com/office/drawing/2014/main" id="{5158ED2A-E59B-0443-8E01-49FB0958C4D5}"/>
              </a:ext>
            </a:extLst>
          </p:cNvPr>
          <p:cNvSpPr>
            <a:spLocks noGrp="1"/>
          </p:cNvSpPr>
          <p:nvPr>
            <p:ph idx="1"/>
          </p:nvPr>
        </p:nvSpPr>
        <p:spPr/>
        <p:txBody>
          <a:bodyPr/>
          <a:lstStyle/>
          <a:p>
            <a:r>
              <a:rPr lang="en-CA" dirty="0"/>
              <a:t>They are the world social </a:t>
            </a:r>
            <a:r>
              <a:rPr lang="en-CA" dirty="0" err="1"/>
              <a:t>aphredesiac</a:t>
            </a:r>
            <a:r>
              <a:rPr lang="en-CA" dirty="0"/>
              <a:t> of man ; fraternity , brotherhood , congregation , and organizational architecture {hierarchy} </a:t>
            </a:r>
            <a:r>
              <a:rPr lang="en-CA" dirty="0" err="1"/>
              <a:t>mechanology</a:t>
            </a:r>
            <a:r>
              <a:rPr lang="en-CA" dirty="0"/>
              <a:t> of organization; anthropology, cultural principals, life vocations. </a:t>
            </a:r>
            <a:r>
              <a:rPr lang="en-CA" dirty="0" err="1"/>
              <a:t>cononical</a:t>
            </a:r>
            <a:r>
              <a:rPr lang="en-CA" dirty="0"/>
              <a:t> social </a:t>
            </a:r>
            <a:r>
              <a:rPr lang="en-CA" dirty="0" err="1"/>
              <a:t>mechanology</a:t>
            </a:r>
            <a:r>
              <a:rPr lang="en-CA" dirty="0"/>
              <a:t> of man enterprise architecture</a:t>
            </a:r>
            <a:br>
              <a:rPr lang="en-CA" dirty="0"/>
            </a:br>
            <a:r>
              <a:rPr lang="en-CA" dirty="0"/>
              <a:t>“the imparting cognitive human self </a:t>
            </a:r>
            <a:r>
              <a:rPr lang="en-CA" dirty="0" err="1"/>
              <a:t>sustainance</a:t>
            </a:r>
            <a:r>
              <a:rPr lang="en-CA" dirty="0"/>
              <a:t> initiative, “implementation aligned with monad architecture for the interchange of thoughts”, opinions, or information by speech, writing, or signs.” It is important to consider that communication is not just verbal in form.  communication is more affected by body language, attitude, and tone, in the new testament training orthodox practices </a:t>
            </a:r>
            <a:r>
              <a:rPr lang="en-CA" dirty="0" err="1"/>
              <a:t>condolning</a:t>
            </a:r>
            <a:r>
              <a:rPr lang="en-CA" dirty="0"/>
              <a:t> the spoken words to carry the crucial content, their meaning can be influenced by the style of delivery, which includes the way future envisioned speakers stand, speak, and look at a person. Enabling  However, critical information is often transmitted via handwritten notes,</a:t>
            </a:r>
            <a:endParaRPr lang="en-US" dirty="0"/>
          </a:p>
        </p:txBody>
      </p:sp>
    </p:spTree>
    <p:extLst>
      <p:ext uri="{BB962C8B-B14F-4D97-AF65-F5344CB8AC3E}">
        <p14:creationId xmlns:p14="http://schemas.microsoft.com/office/powerpoint/2010/main" val="37488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49AC-87C7-E04B-BE37-0D3851DA5DF0}"/>
              </a:ext>
            </a:extLst>
          </p:cNvPr>
          <p:cNvSpPr>
            <a:spLocks noGrp="1"/>
          </p:cNvSpPr>
          <p:nvPr>
            <p:ph type="title"/>
          </p:nvPr>
        </p:nvSpPr>
        <p:spPr>
          <a:xfrm>
            <a:off x="685801" y="609600"/>
            <a:ext cx="10488880" cy="1349829"/>
          </a:xfrm>
        </p:spPr>
        <p:txBody>
          <a:bodyPr/>
          <a:lstStyle/>
          <a:p>
            <a:endParaRPr lang="en-US" dirty="0"/>
          </a:p>
        </p:txBody>
      </p:sp>
      <p:sp>
        <p:nvSpPr>
          <p:cNvPr id="3" name="Content Placeholder 2">
            <a:extLst>
              <a:ext uri="{FF2B5EF4-FFF2-40B4-BE49-F238E27FC236}">
                <a16:creationId xmlns:a16="http://schemas.microsoft.com/office/drawing/2014/main" id="{FC211860-4DB5-B846-A212-221FDFBBAB69}"/>
              </a:ext>
            </a:extLst>
          </p:cNvPr>
          <p:cNvSpPr>
            <a:spLocks noGrp="1"/>
          </p:cNvSpPr>
          <p:nvPr>
            <p:ph idx="1"/>
          </p:nvPr>
        </p:nvSpPr>
        <p:spPr>
          <a:xfrm>
            <a:off x="685801" y="2142067"/>
            <a:ext cx="10334500" cy="4009351"/>
          </a:xfrm>
        </p:spPr>
        <p:txBody>
          <a:bodyPr>
            <a:normAutofit fontScale="62500" lnSpcReduction="20000"/>
          </a:bodyPr>
          <a:lstStyle/>
          <a:p>
            <a:pPr marL="0" indent="0">
              <a:buNone/>
            </a:pPr>
            <a:r>
              <a:rPr lang="en-CA" dirty="0"/>
              <a:t>To ‘</a:t>
            </a:r>
            <a:r>
              <a:rPr lang="en-CA" dirty="0" err="1"/>
              <a:t>varify</a:t>
            </a:r>
            <a:r>
              <a:rPr lang="en-CA" dirty="0"/>
              <a:t>’ binary </a:t>
            </a:r>
            <a:r>
              <a:rPr lang="en-CA" dirty="0" err="1"/>
              <a:t>understading</a:t>
            </a:r>
            <a:r>
              <a:rPr lang="en-CA" dirty="0"/>
              <a:t> of creation subsistence universe in the virtual understanding of the life endeavors “money sequence of value” and life reproduction ‘life sequence of ‘value” an economic obstruction of </a:t>
            </a:r>
            <a:r>
              <a:rPr lang="en-CA" dirty="0" err="1"/>
              <a:t>compasson</a:t>
            </a:r>
            <a:r>
              <a:rPr lang="en-CA" dirty="0"/>
              <a:t> /</a:t>
            </a:r>
            <a:r>
              <a:rPr lang="en-CA" dirty="0" err="1"/>
              <a:t>benovalence</a:t>
            </a:r>
            <a:r>
              <a:rPr lang="en-CA" dirty="0"/>
              <a:t>, ‘methodologic survival practices primary translation of consciousness and concentration define over philosophic mathematic algebraic harmony nostalgic novelty of mathematic translation formula all material things /</a:t>
            </a:r>
            <a:r>
              <a:rPr lang="en-CA" dirty="0" err="1"/>
              <a:t>commodite</a:t>
            </a:r>
            <a:r>
              <a:rPr lang="en-CA" dirty="0"/>
              <a:t>. </a:t>
            </a:r>
          </a:p>
          <a:p>
            <a:pPr marL="0" indent="0">
              <a:buNone/>
            </a:pPr>
            <a:r>
              <a:rPr lang="en-CA" dirty="0"/>
              <a:t>Carer vocation caregiver democratic/orthodox social public services economy</a:t>
            </a:r>
          </a:p>
          <a:p>
            <a:pPr marL="0" indent="0">
              <a:buNone/>
            </a:pPr>
            <a:r>
              <a:rPr lang="en-CA" dirty="0"/>
              <a:t>The invisible Hand ‘black market folklore  Preprint/registration</a:t>
            </a:r>
          </a:p>
          <a:p>
            <a:pPr marL="0" indent="0">
              <a:buNone/>
            </a:pPr>
            <a:r>
              <a:rPr lang="en-CA" dirty="0"/>
              <a:t>Legal economic entity  john lock property provision left over non spoil product for co-operative efficiency ‘democratic’ canonical understandings in field of ‘life endeavors’ ‘as the vehicle in financial systems ‘common wealth’ as opposed to individual ,private </a:t>
            </a:r>
            <a:r>
              <a:rPr lang="en-CA" dirty="0" err="1"/>
              <a:t>aboundances</a:t>
            </a:r>
            <a:r>
              <a:rPr lang="en-CA" dirty="0"/>
              <a:t> policy’s of wealth.</a:t>
            </a:r>
          </a:p>
          <a:p>
            <a:pPr marL="0" indent="0">
              <a:buNone/>
            </a:pPr>
            <a:r>
              <a:rPr lang="en-CA" dirty="0"/>
              <a:t>private property introduction of money </a:t>
            </a:r>
            <a:r>
              <a:rPr lang="en-CA" dirty="0" err="1"/>
              <a:t>race,sions</a:t>
            </a:r>
            <a:r>
              <a:rPr lang="en-CA" dirty="0"/>
              <a:t>, capital assets vs humility of finance in antiquity of social governance treaties. Private property became product property earned by labour translated into the capital assets, investments ‘of load institutions’ from sacrifice ‘as due process from persistent civil </a:t>
            </a:r>
            <a:r>
              <a:rPr lang="en-CA" dirty="0" err="1"/>
              <a:t>diochamy</a:t>
            </a:r>
            <a:endParaRPr lang="en-CA" dirty="0"/>
          </a:p>
          <a:p>
            <a:pPr marL="0" indent="0">
              <a:buNone/>
            </a:pPr>
            <a:r>
              <a:rPr lang="en-CA" dirty="0"/>
              <a:t>Challenge ‘to </a:t>
            </a:r>
            <a:r>
              <a:rPr lang="en-CA" dirty="0" err="1"/>
              <a:t>impliment</a:t>
            </a:r>
            <a:r>
              <a:rPr lang="en-CA" dirty="0"/>
              <a:t>, restoration ‘enterprise unicorn’ </a:t>
            </a:r>
          </a:p>
          <a:p>
            <a:pPr marL="0" indent="0">
              <a:buNone/>
            </a:pPr>
            <a:r>
              <a:rPr lang="en-CA" dirty="0"/>
              <a:t>Leadership of enterprise Investors of </a:t>
            </a:r>
            <a:r>
              <a:rPr lang="en-CA" dirty="0" err="1"/>
              <a:t>egronomic</a:t>
            </a:r>
            <a:r>
              <a:rPr lang="en-CA" dirty="0"/>
              <a:t> labour challenges compiled last guiding light given and equilibrium of supply and demand concise through non elementary organology world productive initiative. </a:t>
            </a:r>
          </a:p>
          <a:p>
            <a:pPr marL="0" indent="0">
              <a:buNone/>
            </a:pPr>
            <a:r>
              <a:rPr lang="en-CA" dirty="0"/>
              <a:t>Trending close stock</a:t>
            </a:r>
          </a:p>
          <a:p>
            <a:pPr marL="0" indent="0">
              <a:buNone/>
            </a:pPr>
            <a:r>
              <a:rPr lang="en-CA" dirty="0"/>
              <a:t>Consumption ideology preservation efficiency consumption of demographic subsistence ideology</a:t>
            </a:r>
          </a:p>
          <a:p>
            <a:pPr marL="0" indent="0">
              <a:buNone/>
            </a:pPr>
            <a:r>
              <a:rPr lang="en-CA" dirty="0"/>
              <a:t>Real value ,quality of lives and lifestyle</a:t>
            </a:r>
          </a:p>
          <a:p>
            <a:pPr marL="0" indent="0">
              <a:buNone/>
            </a:pPr>
            <a:br>
              <a:rPr lang="en-CA" dirty="0"/>
            </a:br>
            <a:endParaRPr lang="en-US" dirty="0"/>
          </a:p>
        </p:txBody>
      </p:sp>
      <p:sp>
        <p:nvSpPr>
          <p:cNvPr id="4" name="Content Placeholder 2">
            <a:extLst>
              <a:ext uri="{FF2B5EF4-FFF2-40B4-BE49-F238E27FC236}">
                <a16:creationId xmlns:a16="http://schemas.microsoft.com/office/drawing/2014/main" id="{ACD518C7-E90F-A345-9383-0C0E6896AF5F}"/>
              </a:ext>
            </a:extLst>
          </p:cNvPr>
          <p:cNvSpPr txBox="1">
            <a:spLocks/>
          </p:cNvSpPr>
          <p:nvPr/>
        </p:nvSpPr>
        <p:spPr>
          <a:xfrm>
            <a:off x="685801" y="2146576"/>
            <a:ext cx="10488880" cy="4009351"/>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CA" dirty="0"/>
              <a:t>To ‘</a:t>
            </a:r>
            <a:r>
              <a:rPr lang="en-CA" dirty="0" err="1"/>
              <a:t>varify</a:t>
            </a:r>
            <a:r>
              <a:rPr lang="en-CA" dirty="0"/>
              <a:t>’ binary </a:t>
            </a:r>
            <a:r>
              <a:rPr lang="en-CA" dirty="0" err="1"/>
              <a:t>understading</a:t>
            </a:r>
            <a:r>
              <a:rPr lang="en-CA" dirty="0"/>
              <a:t> of creation subsistence universe in the virtual understanding of the life endeavors “money sequence of value” and life reproduction ‘life sequence of ‘value” an economic obstruction of </a:t>
            </a:r>
            <a:r>
              <a:rPr lang="en-CA" dirty="0" err="1"/>
              <a:t>compasson</a:t>
            </a:r>
            <a:r>
              <a:rPr lang="en-CA" dirty="0"/>
              <a:t> /</a:t>
            </a:r>
            <a:r>
              <a:rPr lang="en-CA" dirty="0" err="1"/>
              <a:t>benovalence</a:t>
            </a:r>
            <a:r>
              <a:rPr lang="en-CA" dirty="0"/>
              <a:t>, ‘methodologic survival practices primary translation of consciousness and concentration define over philosophic mathematic algebraic harmony nostalgic novelty of mathematic translation formula all material things /</a:t>
            </a:r>
            <a:r>
              <a:rPr lang="en-CA" dirty="0" err="1"/>
              <a:t>commodite</a:t>
            </a:r>
            <a:r>
              <a:rPr lang="en-CA" dirty="0"/>
              <a:t>. </a:t>
            </a:r>
          </a:p>
          <a:p>
            <a:pPr marL="0" indent="0">
              <a:buFont typeface="Arial"/>
              <a:buNone/>
            </a:pPr>
            <a:r>
              <a:rPr lang="en-CA" dirty="0"/>
              <a:t>Carer vocation caregiver democratic/orthodox social public services economy</a:t>
            </a:r>
          </a:p>
          <a:p>
            <a:pPr marL="0" indent="0">
              <a:buFont typeface="Arial"/>
              <a:buNone/>
            </a:pPr>
            <a:r>
              <a:rPr lang="en-CA" dirty="0"/>
              <a:t>The invisible Hand ‘black market folklore  Preprint/registration</a:t>
            </a:r>
          </a:p>
          <a:p>
            <a:pPr marL="0" indent="0">
              <a:buFont typeface="Arial"/>
              <a:buNone/>
            </a:pPr>
            <a:r>
              <a:rPr lang="en-CA" dirty="0"/>
              <a:t>Legal economic entity  john lock property provision left over non spoil product for co-operative efficiency ‘democratic’ canonical understandings in field of ‘life endeavors’ ‘as the vehicle in financial systems ‘common wealth’ as opposed to individual ,private </a:t>
            </a:r>
            <a:r>
              <a:rPr lang="en-CA" dirty="0" err="1"/>
              <a:t>aboundances</a:t>
            </a:r>
            <a:r>
              <a:rPr lang="en-CA" dirty="0"/>
              <a:t> policy’s of wealth.</a:t>
            </a:r>
          </a:p>
          <a:p>
            <a:pPr marL="0" indent="0">
              <a:buFont typeface="Arial"/>
              <a:buNone/>
            </a:pPr>
            <a:r>
              <a:rPr lang="en-CA" dirty="0"/>
              <a:t>private property introduction of money </a:t>
            </a:r>
            <a:r>
              <a:rPr lang="en-CA" dirty="0" err="1"/>
              <a:t>race,sions</a:t>
            </a:r>
            <a:r>
              <a:rPr lang="en-CA" dirty="0"/>
              <a:t>, capital assets vs humility of finance in antiquity of social governance treaties. Private property became product property earned by labour translated into the capital assets, investments ‘of load institutions’ from sacrifice ‘as due process from persistent civil </a:t>
            </a:r>
            <a:r>
              <a:rPr lang="en-CA" dirty="0" err="1"/>
              <a:t>diochamy</a:t>
            </a:r>
            <a:endParaRPr lang="en-CA" dirty="0"/>
          </a:p>
          <a:p>
            <a:pPr marL="0" indent="0">
              <a:buFont typeface="Arial"/>
              <a:buNone/>
            </a:pPr>
            <a:r>
              <a:rPr lang="en-CA" dirty="0"/>
              <a:t>Challenge ‘to </a:t>
            </a:r>
            <a:r>
              <a:rPr lang="en-CA" dirty="0" err="1"/>
              <a:t>impliment</a:t>
            </a:r>
            <a:r>
              <a:rPr lang="en-CA" dirty="0"/>
              <a:t>, restoration ‘enterprise unicorn’ </a:t>
            </a:r>
          </a:p>
          <a:p>
            <a:pPr marL="0" indent="0">
              <a:buFont typeface="Arial"/>
              <a:buNone/>
            </a:pPr>
            <a:r>
              <a:rPr lang="en-CA" dirty="0"/>
              <a:t>Leadership of enterprise Investors of </a:t>
            </a:r>
            <a:r>
              <a:rPr lang="en-CA" dirty="0" err="1"/>
              <a:t>egronomic</a:t>
            </a:r>
            <a:r>
              <a:rPr lang="en-CA" dirty="0"/>
              <a:t> labour challenges compiled last guiding light given and equilibrium of supply and demand concise through non elementary organology world productive initiative. </a:t>
            </a:r>
          </a:p>
          <a:p>
            <a:pPr marL="0" indent="0">
              <a:buFont typeface="Arial"/>
              <a:buNone/>
            </a:pPr>
            <a:r>
              <a:rPr lang="en-CA" dirty="0"/>
              <a:t>Trending close stock</a:t>
            </a:r>
          </a:p>
          <a:p>
            <a:pPr marL="0" indent="0">
              <a:buFont typeface="Arial"/>
              <a:buNone/>
            </a:pPr>
            <a:r>
              <a:rPr lang="en-CA" dirty="0"/>
              <a:t>Consumption ideology preservation efficiency consumption of demographic subsistence ideology</a:t>
            </a:r>
          </a:p>
          <a:p>
            <a:pPr marL="0" indent="0">
              <a:buFont typeface="Arial"/>
              <a:buNone/>
            </a:pPr>
            <a:r>
              <a:rPr lang="en-CA" dirty="0"/>
              <a:t>Real value ,quality of lives and lifestyle</a:t>
            </a:r>
          </a:p>
          <a:p>
            <a:pPr marL="0" indent="0">
              <a:buFont typeface="Arial"/>
              <a:buNone/>
            </a:pPr>
            <a:br>
              <a:rPr lang="en-CA" dirty="0"/>
            </a:br>
            <a:endParaRPr lang="en-US" dirty="0"/>
          </a:p>
        </p:txBody>
      </p:sp>
    </p:spTree>
    <p:extLst>
      <p:ext uri="{BB962C8B-B14F-4D97-AF65-F5344CB8AC3E}">
        <p14:creationId xmlns:p14="http://schemas.microsoft.com/office/powerpoint/2010/main" val="2696772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62EF-A25D-914F-B4C4-6E2EA86BE2A3}"/>
              </a:ext>
            </a:extLst>
          </p:cNvPr>
          <p:cNvSpPr>
            <a:spLocks noGrp="1"/>
          </p:cNvSpPr>
          <p:nvPr>
            <p:ph type="title"/>
          </p:nvPr>
        </p:nvSpPr>
        <p:spPr/>
        <p:txBody>
          <a:bodyPr/>
          <a:lstStyle/>
          <a:p>
            <a:r>
              <a:rPr lang="en-US" dirty="0" err="1"/>
              <a:t>Diochamy</a:t>
            </a:r>
            <a:r>
              <a:rPr lang="en-US" dirty="0"/>
              <a:t> ‘the emancipation of ontology’s </a:t>
            </a:r>
          </a:p>
        </p:txBody>
      </p:sp>
      <p:sp>
        <p:nvSpPr>
          <p:cNvPr id="3" name="Content Placeholder 2">
            <a:extLst>
              <a:ext uri="{FF2B5EF4-FFF2-40B4-BE49-F238E27FC236}">
                <a16:creationId xmlns:a16="http://schemas.microsoft.com/office/drawing/2014/main" id="{D9588731-80FA-B042-8ED9-CA6F2010DDFD}"/>
              </a:ext>
            </a:extLst>
          </p:cNvPr>
          <p:cNvSpPr>
            <a:spLocks noGrp="1"/>
          </p:cNvSpPr>
          <p:nvPr>
            <p:ph idx="1"/>
          </p:nvPr>
        </p:nvSpPr>
        <p:spPr/>
        <p:txBody>
          <a:bodyPr/>
          <a:lstStyle/>
          <a:p>
            <a:r>
              <a:rPr lang="en-US" dirty="0"/>
              <a:t>An apocalypse, will the democracy rise to complete fulfill of the goals, for the requiem of censuses statistics to evolve into new ‘creation </a:t>
            </a:r>
            <a:r>
              <a:rPr lang="en-US" dirty="0" err="1"/>
              <a:t>diochamy</a:t>
            </a:r>
            <a:r>
              <a:rPr lang="en-US" dirty="0"/>
              <a:t>’ policy for ‘collective enterprise’ technology update  architecture ‘</a:t>
            </a:r>
            <a:r>
              <a:rPr lang="en-US" dirty="0" err="1"/>
              <a:t>diochamy</a:t>
            </a:r>
            <a:r>
              <a:rPr lang="en-US" dirty="0"/>
              <a:t>’ From revelations ‘Emancipations of the human/geographic Ontology ‘ are aligned a a combination of creative arts construction initiatives which are the instruments of our initiative to align identify and  measure antiquity values  quotient of quality’s our </a:t>
            </a:r>
            <a:r>
              <a:rPr lang="en-US" dirty="0" err="1"/>
              <a:t>remainding</a:t>
            </a:r>
            <a:r>
              <a:rPr lang="en-US" dirty="0"/>
              <a:t> collective  integration   from antiquity’s of folklore rituals and </a:t>
            </a:r>
            <a:r>
              <a:rPr lang="en-US" dirty="0" err="1"/>
              <a:t>pratices</a:t>
            </a:r>
            <a:r>
              <a:rPr lang="en-US" dirty="0"/>
              <a:t> in the form of industry skillset methods and practices which employ the balanced forces </a:t>
            </a:r>
            <a:r>
              <a:rPr lang="en-US" dirty="0" err="1"/>
              <a:t>millenia</a:t>
            </a:r>
            <a:r>
              <a:rPr lang="en-US" dirty="0"/>
              <a:t> ‘blockchain’ initiatives from single source community ‘s can connect to </a:t>
            </a:r>
            <a:r>
              <a:rPr lang="en-US" dirty="0" err="1"/>
              <a:t>potencially</a:t>
            </a:r>
            <a:r>
              <a:rPr lang="en-US" dirty="0"/>
              <a:t> capable </a:t>
            </a:r>
            <a:r>
              <a:rPr lang="en-US" dirty="0" err="1"/>
              <a:t>selfsustainance</a:t>
            </a:r>
            <a:r>
              <a:rPr lang="en-US" dirty="0"/>
              <a:t> ‘sector of corporate topology ’  which generated all natural goals of </a:t>
            </a:r>
            <a:r>
              <a:rPr lang="en-US" dirty="0" err="1"/>
              <a:t>emmissions</a:t>
            </a:r>
            <a:r>
              <a:rPr lang="en-US" dirty="0"/>
              <a:t> ‘prodigy of the horizon and interactive life integration from accountable creation </a:t>
            </a:r>
            <a:r>
              <a:rPr lang="en-US" dirty="0" err="1"/>
              <a:t>conciousness</a:t>
            </a:r>
            <a:r>
              <a:rPr lang="en-US" dirty="0"/>
              <a:t>.  ‘anthropology connect community’ of high stakes production </a:t>
            </a:r>
            <a:r>
              <a:rPr lang="en-US" dirty="0" err="1"/>
              <a:t>tradjectory</a:t>
            </a:r>
            <a:r>
              <a:rPr lang="en-US" dirty="0"/>
              <a:t> calculated data sacrifice  .</a:t>
            </a:r>
          </a:p>
          <a:p>
            <a:r>
              <a:rPr lang="en-US" dirty="0"/>
              <a:t>  </a:t>
            </a:r>
          </a:p>
        </p:txBody>
      </p:sp>
    </p:spTree>
    <p:extLst>
      <p:ext uri="{BB962C8B-B14F-4D97-AF65-F5344CB8AC3E}">
        <p14:creationId xmlns:p14="http://schemas.microsoft.com/office/powerpoint/2010/main" val="3702892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AAF9-E8F5-3343-82F1-FC4691CDE82F}"/>
              </a:ext>
            </a:extLst>
          </p:cNvPr>
          <p:cNvSpPr>
            <a:spLocks noGrp="1"/>
          </p:cNvSpPr>
          <p:nvPr>
            <p:ph type="title"/>
          </p:nvPr>
        </p:nvSpPr>
        <p:spPr/>
        <p:txBody>
          <a:bodyPr/>
          <a:lstStyle/>
          <a:p>
            <a:r>
              <a:rPr lang="en-US" dirty="0"/>
              <a:t>Job start</a:t>
            </a:r>
          </a:p>
        </p:txBody>
      </p:sp>
      <p:sp>
        <p:nvSpPr>
          <p:cNvPr id="3" name="Content Placeholder 2">
            <a:extLst>
              <a:ext uri="{FF2B5EF4-FFF2-40B4-BE49-F238E27FC236}">
                <a16:creationId xmlns:a16="http://schemas.microsoft.com/office/drawing/2014/main" id="{D3511326-528B-334A-A310-104F884ACDC7}"/>
              </a:ext>
            </a:extLst>
          </p:cNvPr>
          <p:cNvSpPr>
            <a:spLocks noGrp="1"/>
          </p:cNvSpPr>
          <p:nvPr>
            <p:ph idx="1"/>
          </p:nvPr>
        </p:nvSpPr>
        <p:spPr/>
        <p:txBody>
          <a:bodyPr/>
          <a:lstStyle/>
          <a:p>
            <a:r>
              <a:rPr lang="en-CA" dirty="0"/>
              <a:t>connected to world instrumentation design, state of Architectural engineering instrumentation template of the domesticated linguistic subsistence rituals of subsistence anthropology  that trend of family 'call to action' to honor the </a:t>
            </a:r>
            <a:r>
              <a:rPr lang="en-CA" dirty="0" err="1"/>
              <a:t>penninsula</a:t>
            </a:r>
            <a:r>
              <a:rPr lang="en-CA" dirty="0"/>
              <a:t> of endeavor to success, diversity, knowledge, wisdom endeavors </a:t>
            </a:r>
            <a:r>
              <a:rPr lang="en-CA" dirty="0" err="1"/>
              <a:t>ergronomic</a:t>
            </a:r>
            <a:r>
              <a:rPr lang="en-CA" dirty="0"/>
              <a:t> survival, </a:t>
            </a:r>
            <a:r>
              <a:rPr lang="en-CA" dirty="0" err="1"/>
              <a:t>mechanology</a:t>
            </a:r>
            <a:r>
              <a:rPr lang="en-CA" dirty="0"/>
              <a:t> use of {data} that decrypted liturgic unveiling innovative transcendental  methodical to mathematical alignment to direct patterns of life system </a:t>
            </a:r>
            <a:r>
              <a:rPr lang="en-CA" dirty="0" err="1"/>
              <a:t>reasource</a:t>
            </a:r>
            <a:r>
              <a:rPr lang="en-CA" dirty="0"/>
              <a:t> and 5 g antiquity of demographic capable visions {ritual} purpose meaning cause manuscripts .. to bring authentic creation </a:t>
            </a:r>
            <a:r>
              <a:rPr lang="en-CA" dirty="0" err="1"/>
              <a:t>chroicles</a:t>
            </a:r>
            <a:r>
              <a:rPr lang="en-CA" dirty="0"/>
              <a:t> to guiding light for creation innovations technology trend/brands- </a:t>
            </a:r>
            <a:r>
              <a:rPr lang="en-CA" dirty="0" err="1"/>
              <a:t>implimenting</a:t>
            </a:r>
            <a:r>
              <a:rPr lang="en-CA" dirty="0"/>
              <a:t> technology from discovery of it's noble cause and effect on creative innovation platform from monad to networks '</a:t>
            </a:r>
            <a:r>
              <a:rPr lang="en-CA" dirty="0" err="1"/>
              <a:t>Quram</a:t>
            </a:r>
            <a:r>
              <a:rPr lang="en-CA" dirty="0"/>
              <a:t>' product market arriving as gift from life newly created, evolving on the engineering of diversity innovations and technology to share to the industry and market of enterprise architecture </a:t>
            </a:r>
            <a:r>
              <a:rPr lang="en-CA" dirty="0" err="1"/>
              <a:t>sucess</a:t>
            </a:r>
            <a:r>
              <a:rPr lang="en-CA" dirty="0"/>
              <a:t> of data information/intel </a:t>
            </a:r>
            <a:r>
              <a:rPr lang="en-CA" dirty="0" err="1"/>
              <a:t>domestic,commercial</a:t>
            </a:r>
            <a:r>
              <a:rPr lang="en-CA" dirty="0"/>
              <a:t>, industrial  stock trade pop demonstration of </a:t>
            </a:r>
            <a:r>
              <a:rPr lang="en-CA" dirty="0" err="1"/>
              <a:t>profficiency</a:t>
            </a:r>
            <a:r>
              <a:rPr lang="en-CA" dirty="0"/>
              <a:t> ordinance {transcendental mathematics} </a:t>
            </a:r>
            <a:r>
              <a:rPr lang="en-CA" dirty="0" err="1"/>
              <a:t>ect</a:t>
            </a:r>
            <a:r>
              <a:rPr lang="en-CA" dirty="0"/>
              <a:t>.</a:t>
            </a:r>
            <a:endParaRPr lang="en-US" dirty="0"/>
          </a:p>
        </p:txBody>
      </p:sp>
    </p:spTree>
    <p:extLst>
      <p:ext uri="{BB962C8B-B14F-4D97-AF65-F5344CB8AC3E}">
        <p14:creationId xmlns:p14="http://schemas.microsoft.com/office/powerpoint/2010/main" val="1119662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F6574-9F52-6B4C-B702-BF8AB82181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28F3BB-EC59-1D45-8449-006DF6AF50E5}"/>
              </a:ext>
            </a:extLst>
          </p:cNvPr>
          <p:cNvSpPr>
            <a:spLocks noGrp="1"/>
          </p:cNvSpPr>
          <p:nvPr>
            <p:ph idx="1"/>
          </p:nvPr>
        </p:nvSpPr>
        <p:spPr/>
        <p:txBody>
          <a:bodyPr/>
          <a:lstStyle/>
          <a:p>
            <a:r>
              <a:rPr lang="en-CA" dirty="0"/>
              <a:t>A subsistence </a:t>
            </a:r>
            <a:r>
              <a:rPr lang="en-CA" dirty="0" err="1"/>
              <a:t>diochamy</a:t>
            </a:r>
            <a:r>
              <a:rPr lang="en-CA" dirty="0"/>
              <a:t> reflecting the collective manuscripts from cultural lineages  all in one </a:t>
            </a:r>
            <a:r>
              <a:rPr lang="en-CA" dirty="0" err="1"/>
              <a:t>authoritive</a:t>
            </a:r>
            <a:r>
              <a:rPr lang="en-CA" dirty="0"/>
              <a:t> conclusion to the mystical emancipation of survival. Evolution facts evidence  </a:t>
            </a:r>
            <a:r>
              <a:rPr lang="en-CA" dirty="0" err="1"/>
              <a:t>tuteledge</a:t>
            </a:r>
            <a:r>
              <a:rPr lang="en-CA" dirty="0"/>
              <a:t>, </a:t>
            </a:r>
            <a:r>
              <a:rPr lang="en-CA" dirty="0" err="1"/>
              <a:t>refferences</a:t>
            </a:r>
            <a:r>
              <a:rPr lang="en-CA" dirty="0"/>
              <a:t>, epic of focus </a:t>
            </a:r>
            <a:r>
              <a:rPr lang="en-CA" dirty="0" err="1"/>
              <a:t>adventis</a:t>
            </a:r>
            <a:r>
              <a:rPr lang="en-CA" dirty="0"/>
              <a:t> collected through the </a:t>
            </a:r>
            <a:r>
              <a:rPr lang="en-CA" dirty="0" err="1"/>
              <a:t>dissedent</a:t>
            </a:r>
            <a:r>
              <a:rPr lang="en-CA" dirty="0"/>
              <a:t> family prodigy comprised by holy techniques of life </a:t>
            </a:r>
            <a:r>
              <a:rPr lang="en-CA" dirty="0" err="1"/>
              <a:t>selfsustainance</a:t>
            </a:r>
            <a:r>
              <a:rPr lang="en-CA" dirty="0"/>
              <a:t>\{culture arts\}.Demographic urban </a:t>
            </a:r>
            <a:r>
              <a:rPr lang="en-CA" dirty="0" err="1"/>
              <a:t>ergronomic</a:t>
            </a:r>
            <a:r>
              <a:rPr lang="en-CA" dirty="0"/>
              <a:t> methodology's of creations 'human anthropic manuscripts, </a:t>
            </a:r>
            <a:r>
              <a:rPr lang="en-CA" dirty="0" err="1"/>
              <a:t>tuteledge</a:t>
            </a:r>
            <a:r>
              <a:rPr lang="en-CA" dirty="0"/>
              <a:t> of environment ontology /vertical </a:t>
            </a:r>
            <a:r>
              <a:rPr lang="en-CA" dirty="0" err="1"/>
              <a:t>sucession</a:t>
            </a:r>
            <a:r>
              <a:rPr lang="en-CA" dirty="0"/>
              <a:t> 'to lifestyle celestial  discipline, ‘anatomic path of life  </a:t>
            </a:r>
            <a:r>
              <a:rPr lang="en-CA" dirty="0" err="1"/>
              <a:t>pedogogi</a:t>
            </a:r>
            <a:r>
              <a:rPr lang="en-CA" dirty="0"/>
              <a:t>, engineering  </a:t>
            </a:r>
            <a:r>
              <a:rPr lang="en-CA" dirty="0" err="1"/>
              <a:t>stewarsdship</a:t>
            </a:r>
            <a:r>
              <a:rPr lang="en-CA" dirty="0"/>
              <a:t>  and pop 'gospel holy spirit denomination’.</a:t>
            </a:r>
            <a:endParaRPr lang="en-US" dirty="0"/>
          </a:p>
        </p:txBody>
      </p:sp>
    </p:spTree>
    <p:extLst>
      <p:ext uri="{BB962C8B-B14F-4D97-AF65-F5344CB8AC3E}">
        <p14:creationId xmlns:p14="http://schemas.microsoft.com/office/powerpoint/2010/main" val="159987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1DDD-53F1-7247-9125-B4CA96A45E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48316F-19CB-914E-B4C8-47C9DD850B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95787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0603-1266-2C48-A23E-C4A11C3D76B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7F69D14-1FCE-D641-BA47-B9A9E438E795}"/>
              </a:ext>
            </a:extLst>
          </p:cNvPr>
          <p:cNvSpPr>
            <a:spLocks noGrp="1"/>
          </p:cNvSpPr>
          <p:nvPr>
            <p:ph idx="1"/>
          </p:nvPr>
        </p:nvSpPr>
        <p:spPr/>
        <p:txBody>
          <a:bodyPr/>
          <a:lstStyle/>
          <a:p>
            <a:r>
              <a:rPr lang="en-CA" dirty="0"/>
              <a:t>Orionsbelt-Southrncross ,</a:t>
            </a:r>
            <a:r>
              <a:rPr lang="en-CA" dirty="0" err="1"/>
              <a:t>soliste</a:t>
            </a:r>
            <a:r>
              <a:rPr lang="en-CA" dirty="0"/>
              <a:t> ,equinox chronological ‘planning’ ‘inheritance of earth life endeavors </a:t>
            </a:r>
            <a:r>
              <a:rPr lang="en-CA" dirty="0" err="1"/>
              <a:t>adventis</a:t>
            </a:r>
            <a:r>
              <a:rPr lang="en-CA" dirty="0"/>
              <a:t> ,collective ‘logos’ revolution for preservation conservation ,</a:t>
            </a:r>
            <a:r>
              <a:rPr lang="en-CA" dirty="0" err="1"/>
              <a:t>concensuses</a:t>
            </a:r>
            <a:r>
              <a:rPr lang="en-CA" dirty="0"/>
              <a:t> P.T inclusion ,ready state , ‘call to action’. ‘</a:t>
            </a:r>
            <a:r>
              <a:rPr lang="en-CA" dirty="0" err="1"/>
              <a:t>ettiquette</a:t>
            </a:r>
            <a:r>
              <a:rPr lang="en-CA" dirty="0"/>
              <a:t> creed ‘procedures of community indebted guidance in destiny toward the covenant of the father and son </a:t>
            </a:r>
            <a:r>
              <a:rPr lang="en-CA" dirty="0" err="1"/>
              <a:t>holyspirit</a:t>
            </a:r>
            <a:r>
              <a:rPr lang="en-CA" dirty="0"/>
              <a:t> ( countenance). Returns  the design component authentic subsistence Infrastructure, </a:t>
            </a:r>
            <a:r>
              <a:rPr lang="en-CA" dirty="0" err="1"/>
              <a:t>nessesity</a:t>
            </a:r>
            <a:r>
              <a:rPr lang="en-CA" dirty="0"/>
              <a:t> and ecological, for restoration </a:t>
            </a:r>
            <a:r>
              <a:rPr lang="en-CA" dirty="0" err="1"/>
              <a:t>tradjectory</a:t>
            </a:r>
            <a:r>
              <a:rPr lang="en-CA" dirty="0"/>
              <a:t> chronological purpose, meaning, cause, ‘alignment of life vocation ‘subsistence.(Alfa-omega). Global universe ‘revolution’ of ‘genesis/ Babylon, “New testament/Nebuchadnezzar’</a:t>
            </a:r>
            <a:endParaRPr lang="en-US" dirty="0"/>
          </a:p>
        </p:txBody>
      </p:sp>
    </p:spTree>
    <p:extLst>
      <p:ext uri="{BB962C8B-B14F-4D97-AF65-F5344CB8AC3E}">
        <p14:creationId xmlns:p14="http://schemas.microsoft.com/office/powerpoint/2010/main" val="97083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FD1-6F73-D64A-A46A-6452066772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8BE6B7-762D-6745-893C-775EA3053B57}"/>
              </a:ext>
            </a:extLst>
          </p:cNvPr>
          <p:cNvSpPr>
            <a:spLocks noGrp="1"/>
          </p:cNvSpPr>
          <p:nvPr>
            <p:ph idx="1"/>
          </p:nvPr>
        </p:nvSpPr>
        <p:spPr/>
        <p:txBody>
          <a:bodyPr/>
          <a:lstStyle/>
          <a:p>
            <a:r>
              <a:rPr lang="en-CA" dirty="0"/>
              <a:t>As the earth orbits the sun over the year, the sun appears to move on the celestial sphere against the background of the fixed stars. (Another illusion: it's the earth and the observer moving around the sun as data steward to sundial ‘collecting artifacts of sun, ‘</a:t>
            </a:r>
            <a:r>
              <a:rPr lang="en-CA" dirty="0" err="1"/>
              <a:t>ergronomic</a:t>
            </a:r>
            <a:r>
              <a:rPr lang="en-CA" dirty="0"/>
              <a:t>, cosmic anthropological ‘</a:t>
            </a:r>
            <a:r>
              <a:rPr lang="en-CA" dirty="0" err="1"/>
              <a:t>socialethic</a:t>
            </a:r>
            <a:r>
              <a:rPr lang="en-CA" dirty="0"/>
              <a:t>, rather than the sun changing its position.) The curving path the sun seems to follow is called the ecliptic, which passes through a series of twelve constellations called the Zodiac. Efficiency-proficiency ‘conservation-preservation. Short of the ‘authentic creation’ political governance </a:t>
            </a:r>
            <a:r>
              <a:rPr lang="en-CA" dirty="0" err="1"/>
              <a:t>stratedgic</a:t>
            </a:r>
            <a:r>
              <a:rPr lang="en-CA" dirty="0"/>
              <a:t> intuitive consciousness </a:t>
            </a:r>
            <a:r>
              <a:rPr lang="en-CA" dirty="0" err="1"/>
              <a:t>stratedgy</a:t>
            </a:r>
            <a:r>
              <a:rPr lang="en-CA" dirty="0"/>
              <a:t> of nature, </a:t>
            </a:r>
            <a:r>
              <a:rPr lang="en-CA" dirty="0" err="1"/>
              <a:t>litugic</a:t>
            </a:r>
            <a:r>
              <a:rPr lang="en-CA" dirty="0"/>
              <a:t> ,emotional, intellectual,  apostolic 12 </a:t>
            </a:r>
            <a:r>
              <a:rPr lang="en-CA" dirty="0" err="1"/>
              <a:t>diciples</a:t>
            </a:r>
            <a:r>
              <a:rPr lang="en-CA" dirty="0"/>
              <a:t>. Chronicles ,politics to control ‘365 </a:t>
            </a:r>
            <a:r>
              <a:rPr lang="en-CA" dirty="0" err="1"/>
              <a:t>diochamy</a:t>
            </a:r>
            <a:r>
              <a:rPr lang="en-CA" dirty="0"/>
              <a:t> of man, apostle </a:t>
            </a:r>
            <a:r>
              <a:rPr lang="en-CA" dirty="0" err="1"/>
              <a:t>paul</a:t>
            </a:r>
            <a:r>
              <a:rPr lang="en-CA" dirty="0"/>
              <a:t> held back essential freedom constitution that were conceived in order to mortally perform enterprise </a:t>
            </a:r>
            <a:r>
              <a:rPr lang="en-CA" dirty="0" err="1"/>
              <a:t>diochamy</a:t>
            </a:r>
            <a:r>
              <a:rPr lang="en-CA" dirty="0"/>
              <a:t> of king by will to believers and prosperity of infinite and eternal life, ‘to all bearing life unto his majesty law of civilization ethics.   </a:t>
            </a:r>
            <a:endParaRPr lang="en-US" dirty="0"/>
          </a:p>
        </p:txBody>
      </p:sp>
    </p:spTree>
    <p:extLst>
      <p:ext uri="{BB962C8B-B14F-4D97-AF65-F5344CB8AC3E}">
        <p14:creationId xmlns:p14="http://schemas.microsoft.com/office/powerpoint/2010/main" val="1323127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81DDB72-76CA-E347-8D78-711D1BE3F83B}"/>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BB044D16-51D3-544C-A452-E9A44491FBF6}"/>
              </a:ext>
            </a:extLst>
          </p:cNvPr>
          <p:cNvSpPr>
            <a:spLocks noGrp="1"/>
          </p:cNvSpPr>
          <p:nvPr>
            <p:ph sz="half" idx="1"/>
          </p:nvPr>
        </p:nvSpPr>
        <p:spPr>
          <a:xfrm>
            <a:off x="685801" y="2142067"/>
            <a:ext cx="5798123" cy="3649134"/>
          </a:xfrm>
        </p:spPr>
        <p:txBody>
          <a:bodyPr>
            <a:normAutofit fontScale="62500" lnSpcReduction="20000"/>
          </a:bodyPr>
          <a:lstStyle/>
          <a:p>
            <a:pPr marL="0" indent="0">
              <a:buNone/>
            </a:pPr>
            <a:endParaRPr lang="en-CA" dirty="0"/>
          </a:p>
          <a:p>
            <a:pPr marL="0" indent="0">
              <a:buNone/>
            </a:pPr>
            <a:r>
              <a:rPr lang="en-CA" sz="2300" dirty="0"/>
              <a:t>As the earth orbits the sun over the year, the sun appears to move on the celestial sphere against the background of the fixed stars. (Another illusion: it's the earth and the observer moving around the sun as data steward to sundial ‘collecting artifacts, ‘</a:t>
            </a:r>
            <a:r>
              <a:rPr lang="en-CA" sz="2300" dirty="0" err="1"/>
              <a:t>ergronomic</a:t>
            </a:r>
            <a:r>
              <a:rPr lang="en-CA" sz="2300" dirty="0"/>
              <a:t>, cosmic anthropological ‘</a:t>
            </a:r>
            <a:r>
              <a:rPr lang="en-CA" sz="2300" dirty="0" err="1"/>
              <a:t>socialethic</a:t>
            </a:r>
            <a:r>
              <a:rPr lang="en-CA" sz="2300" dirty="0"/>
              <a:t>, rather than the sun changing its position.) The curving path the sun seems to follow is called the ecliptic, which passes through a series of twelve constellations called the Zodiac. Efficiency-proficiency ‘conservation-preservation. Short of the ‘authentic creation’ political governance </a:t>
            </a:r>
            <a:r>
              <a:rPr lang="en-CA" sz="2300" dirty="0" err="1"/>
              <a:t>stratedgic</a:t>
            </a:r>
            <a:r>
              <a:rPr lang="en-CA" sz="2300" dirty="0"/>
              <a:t> intuitive consciousness </a:t>
            </a:r>
            <a:r>
              <a:rPr lang="en-CA" sz="2300" dirty="0" err="1"/>
              <a:t>stratedgy</a:t>
            </a:r>
            <a:r>
              <a:rPr lang="en-CA" sz="2300" dirty="0"/>
              <a:t> of nature, </a:t>
            </a:r>
            <a:r>
              <a:rPr lang="en-CA" sz="2300" dirty="0" err="1"/>
              <a:t>litugic</a:t>
            </a:r>
            <a:r>
              <a:rPr lang="en-CA" sz="2300" dirty="0"/>
              <a:t> ,emotional, intellectual,  enterprise Chronicles ,politics to control ‘365 </a:t>
            </a:r>
            <a:r>
              <a:rPr lang="en-CA" sz="2300" dirty="0" err="1"/>
              <a:t>diochamy</a:t>
            </a:r>
            <a:r>
              <a:rPr lang="en-CA" sz="2300" dirty="0"/>
              <a:t> of man, apostle </a:t>
            </a:r>
            <a:r>
              <a:rPr lang="en-CA" sz="2300" dirty="0" err="1"/>
              <a:t>paul</a:t>
            </a:r>
            <a:r>
              <a:rPr lang="en-CA" sz="2300" dirty="0"/>
              <a:t> held back essential freedom constitution {</a:t>
            </a:r>
            <a:r>
              <a:rPr lang="en-CA" sz="2300" dirty="0" err="1"/>
              <a:t>Quram</a:t>
            </a:r>
            <a:r>
              <a:rPr lang="en-CA" sz="2300" dirty="0"/>
              <a:t>} that were conceived in order to mortally perform enterprise </a:t>
            </a:r>
            <a:r>
              <a:rPr lang="en-CA" sz="2300" dirty="0" err="1"/>
              <a:t>diochamy</a:t>
            </a:r>
            <a:r>
              <a:rPr lang="en-CA" sz="2300" dirty="0"/>
              <a:t> of king by will to believers and prosperity of infinite and eternal life, ‘to all bearing life unto his majesty law of civilization ethics.   </a:t>
            </a:r>
            <a:endParaRPr lang="en-US" sz="2300" dirty="0"/>
          </a:p>
          <a:p>
            <a:pPr marL="0" indent="0">
              <a:buNone/>
            </a:pPr>
            <a:r>
              <a:rPr lang="en-US" dirty="0"/>
              <a:t>Of </a:t>
            </a:r>
            <a:r>
              <a:rPr lang="en-US" dirty="0" err="1"/>
              <a:t>reasource</a:t>
            </a:r>
            <a:r>
              <a:rPr lang="en-US" dirty="0"/>
              <a:t> </a:t>
            </a:r>
            <a:r>
              <a:rPr lang="en-US" sz="1600" dirty="0"/>
              <a:t>intellectual </a:t>
            </a:r>
            <a:r>
              <a:rPr lang="en-US" sz="1600" dirty="0" err="1"/>
              <a:t>mechanology</a:t>
            </a:r>
            <a:r>
              <a:rPr lang="en-US" sz="1600" dirty="0"/>
              <a:t> </a:t>
            </a:r>
            <a:endParaRPr lang="en-US" dirty="0"/>
          </a:p>
          <a:p>
            <a:endParaRPr lang="en-US" dirty="0"/>
          </a:p>
        </p:txBody>
      </p:sp>
      <p:sp>
        <p:nvSpPr>
          <p:cNvPr id="10" name="Content Placeholder 9">
            <a:extLst>
              <a:ext uri="{FF2B5EF4-FFF2-40B4-BE49-F238E27FC236}">
                <a16:creationId xmlns:a16="http://schemas.microsoft.com/office/drawing/2014/main" id="{9139035B-65ED-CA48-A06F-2A91CBF9492E}"/>
              </a:ext>
            </a:extLst>
          </p:cNvPr>
          <p:cNvSpPr>
            <a:spLocks noGrp="1"/>
          </p:cNvSpPr>
          <p:nvPr>
            <p:ph sz="half" idx="2"/>
          </p:nvPr>
        </p:nvSpPr>
        <p:spPr>
          <a:xfrm>
            <a:off x="6483927" y="2142067"/>
            <a:ext cx="4333300" cy="3649133"/>
          </a:xfrm>
        </p:spPr>
        <p:txBody>
          <a:bodyPr>
            <a:normAutofit fontScale="62500" lnSpcReduction="20000"/>
          </a:bodyPr>
          <a:lstStyle/>
          <a:p>
            <a:endParaRPr lang="en-US" dirty="0"/>
          </a:p>
        </p:txBody>
      </p:sp>
      <p:pic>
        <p:nvPicPr>
          <p:cNvPr id="7" name="Content Placeholder 4">
            <a:extLst>
              <a:ext uri="{FF2B5EF4-FFF2-40B4-BE49-F238E27FC236}">
                <a16:creationId xmlns:a16="http://schemas.microsoft.com/office/drawing/2014/main" id="{21544B1B-D28A-B04A-A89B-BE3D4E8176D1}"/>
              </a:ext>
            </a:extLst>
          </p:cNvPr>
          <p:cNvPicPr>
            <a:picLocks noChangeAspect="1"/>
          </p:cNvPicPr>
          <p:nvPr/>
        </p:nvPicPr>
        <p:blipFill>
          <a:blip r:embed="rId2"/>
          <a:stretch>
            <a:fillRect/>
          </a:stretch>
        </p:blipFill>
        <p:spPr>
          <a:xfrm>
            <a:off x="6483927" y="2142066"/>
            <a:ext cx="4333300" cy="3831222"/>
          </a:xfrm>
          <a:prstGeom prst="rect">
            <a:avLst/>
          </a:prstGeom>
        </p:spPr>
      </p:pic>
    </p:spTree>
    <p:extLst>
      <p:ext uri="{BB962C8B-B14F-4D97-AF65-F5344CB8AC3E}">
        <p14:creationId xmlns:p14="http://schemas.microsoft.com/office/powerpoint/2010/main" val="2693950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1FDFA8-B3F1-3A43-B140-DF1851518231}"/>
              </a:ext>
            </a:extLst>
          </p:cNvPr>
          <p:cNvSpPr>
            <a:spLocks noGrp="1"/>
          </p:cNvSpPr>
          <p:nvPr>
            <p:ph type="title"/>
          </p:nvPr>
        </p:nvSpPr>
        <p:spPr>
          <a:xfrm>
            <a:off x="987359" y="753893"/>
            <a:ext cx="10131425" cy="1456267"/>
          </a:xfrm>
        </p:spPr>
        <p:txBody>
          <a:bodyPr/>
          <a:lstStyle/>
          <a:p>
            <a:endParaRPr lang="en-US" dirty="0"/>
          </a:p>
        </p:txBody>
      </p:sp>
      <p:sp>
        <p:nvSpPr>
          <p:cNvPr id="6" name="Content Placeholder 5">
            <a:extLst>
              <a:ext uri="{FF2B5EF4-FFF2-40B4-BE49-F238E27FC236}">
                <a16:creationId xmlns:a16="http://schemas.microsoft.com/office/drawing/2014/main" id="{44C79266-338C-D64A-A3F4-3DBE8DD39A8A}"/>
              </a:ext>
            </a:extLst>
          </p:cNvPr>
          <p:cNvSpPr>
            <a:spLocks noGrp="1"/>
          </p:cNvSpPr>
          <p:nvPr>
            <p:ph idx="1"/>
          </p:nvPr>
        </p:nvSpPr>
        <p:spPr>
          <a:xfrm>
            <a:off x="680936" y="2501989"/>
            <a:ext cx="10822023" cy="3645891"/>
          </a:xfrm>
        </p:spPr>
        <p:txBody>
          <a:bodyPr/>
          <a:lstStyle/>
          <a:p>
            <a:pPr marL="0" indent="0">
              <a:buNone/>
            </a:pPr>
            <a:r>
              <a:rPr lang="en-CA" dirty="0"/>
              <a:t>Professionals' </a:t>
            </a:r>
            <a:r>
              <a:rPr lang="en-CA" dirty="0" err="1"/>
              <a:t>personelle</a:t>
            </a:r>
            <a:r>
              <a:rPr lang="en-CA" dirty="0"/>
              <a:t> of </a:t>
            </a:r>
            <a:r>
              <a:rPr lang="en-CA" dirty="0" err="1"/>
              <a:t>highstakes</a:t>
            </a:r>
            <a:r>
              <a:rPr lang="en-CA" dirty="0"/>
              <a:t> output , </a:t>
            </a:r>
            <a:r>
              <a:rPr lang="en-CA" dirty="0" err="1"/>
              <a:t>acheiving</a:t>
            </a:r>
            <a:r>
              <a:rPr lang="en-CA" dirty="0"/>
              <a:t> scorers on the grid intuitive expansion of social media and capital. A centralization of everything going on. Geography, Ontology, Anthropology and the mentor/</a:t>
            </a:r>
            <a:r>
              <a:rPr lang="en-CA" dirty="0" err="1"/>
              <a:t>dicipleship</a:t>
            </a:r>
            <a:r>
              <a:rPr lang="en-CA" dirty="0"/>
              <a:t> inheritance of transcendental-</a:t>
            </a:r>
            <a:r>
              <a:rPr lang="en-CA" dirty="0" err="1"/>
              <a:t>exsistencial</a:t>
            </a:r>
            <a:r>
              <a:rPr lang="en-CA" dirty="0"/>
              <a:t>-vocational wisdom; are  the foundation of creative forces established by man   "his own world." from the willing congregation of society innovation directed and guided by the compliances policy's  democratic.   Than we know  </a:t>
            </a:r>
            <a:r>
              <a:rPr lang="en-CA" dirty="0" err="1"/>
              <a:t>Proffesionals</a:t>
            </a:r>
            <a:r>
              <a:rPr lang="en-CA" dirty="0"/>
              <a:t> adapting to covert trusted groups to try to get the information on elite infrastructure to carer/professional </a:t>
            </a:r>
            <a:r>
              <a:rPr lang="en-CA" dirty="0" err="1"/>
              <a:t>personelle</a:t>
            </a:r>
            <a:r>
              <a:rPr lang="en-CA" dirty="0"/>
              <a:t> '</a:t>
            </a:r>
            <a:r>
              <a:rPr lang="en-CA" dirty="0" err="1"/>
              <a:t>diochamy</a:t>
            </a:r>
            <a:r>
              <a:rPr lang="en-CA" dirty="0"/>
              <a:t> of co-ordinate' where we can evaluate the </a:t>
            </a:r>
            <a:r>
              <a:rPr lang="en-CA" dirty="0" err="1"/>
              <a:t>reasources</a:t>
            </a:r>
            <a:r>
              <a:rPr lang="en-CA" dirty="0"/>
              <a:t> of crisis regulation for the enterprise </a:t>
            </a:r>
            <a:r>
              <a:rPr lang="en-CA" dirty="0" err="1"/>
              <a:t>ergronomics</a:t>
            </a:r>
            <a:r>
              <a:rPr lang="en-CA" dirty="0"/>
              <a:t> </a:t>
            </a:r>
            <a:r>
              <a:rPr lang="en-CA" dirty="0" err="1"/>
              <a:t>mechanology</a:t>
            </a:r>
            <a:r>
              <a:rPr lang="en-CA" dirty="0"/>
              <a:t> of machinery , </a:t>
            </a:r>
            <a:r>
              <a:rPr lang="en-CA" dirty="0" err="1"/>
              <a:t>proceedures</a:t>
            </a:r>
            <a:r>
              <a:rPr lang="en-CA" dirty="0"/>
              <a:t> protocol to enterprise forces </a:t>
            </a:r>
            <a:r>
              <a:rPr lang="en-CA" dirty="0" err="1"/>
              <a:t>proceedural</a:t>
            </a:r>
            <a:r>
              <a:rPr lang="en-CA" dirty="0"/>
              <a:t> regulations to justify  intuitive enterprise contractual compliance with 'enterprise logistic ;'economic  'democratic methodology, 5G covenant evolution Anthropological concept' enterprise 'law of nature design 'horizontal foundation for vertical </a:t>
            </a:r>
            <a:r>
              <a:rPr lang="en-CA" dirty="0" err="1"/>
              <a:t>fututre</a:t>
            </a:r>
            <a:r>
              <a:rPr lang="en-CA" dirty="0"/>
              <a:t> Architecture ideology .</a:t>
            </a:r>
            <a:endParaRPr lang="en-US" dirty="0"/>
          </a:p>
        </p:txBody>
      </p:sp>
    </p:spTree>
    <p:extLst>
      <p:ext uri="{BB962C8B-B14F-4D97-AF65-F5344CB8AC3E}">
        <p14:creationId xmlns:p14="http://schemas.microsoft.com/office/powerpoint/2010/main" val="1441672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398C-4665-0F48-B592-33AB4D9E25E2}"/>
              </a:ext>
            </a:extLst>
          </p:cNvPr>
          <p:cNvSpPr>
            <a:spLocks noGrp="1"/>
          </p:cNvSpPr>
          <p:nvPr>
            <p:ph type="title"/>
          </p:nvPr>
        </p:nvSpPr>
        <p:spPr>
          <a:xfrm>
            <a:off x="685801" y="609601"/>
            <a:ext cx="10131425" cy="878732"/>
          </a:xfrm>
        </p:spPr>
        <p:txBody>
          <a:bodyPr/>
          <a:lstStyle/>
          <a:p>
            <a:r>
              <a:rPr lang="en-US" dirty="0"/>
              <a:t>Anthropologic hierarchy</a:t>
            </a:r>
          </a:p>
        </p:txBody>
      </p:sp>
      <p:pic>
        <p:nvPicPr>
          <p:cNvPr id="5" name="Content Placeholder 4">
            <a:extLst>
              <a:ext uri="{FF2B5EF4-FFF2-40B4-BE49-F238E27FC236}">
                <a16:creationId xmlns:a16="http://schemas.microsoft.com/office/drawing/2014/main" id="{BDBBA786-C857-E544-86BE-9C025B2C7DF9}"/>
              </a:ext>
            </a:extLst>
          </p:cNvPr>
          <p:cNvPicPr>
            <a:picLocks noGrp="1" noChangeAspect="1"/>
          </p:cNvPicPr>
          <p:nvPr>
            <p:ph idx="1"/>
          </p:nvPr>
        </p:nvPicPr>
        <p:blipFill>
          <a:blip r:embed="rId2"/>
          <a:stretch>
            <a:fillRect/>
          </a:stretch>
        </p:blipFill>
        <p:spPr>
          <a:xfrm>
            <a:off x="7426326" y="2922302"/>
            <a:ext cx="3390900" cy="1905254"/>
          </a:xfrm>
        </p:spPr>
      </p:pic>
      <p:sp>
        <p:nvSpPr>
          <p:cNvPr id="6" name="TextBox 5">
            <a:extLst>
              <a:ext uri="{FF2B5EF4-FFF2-40B4-BE49-F238E27FC236}">
                <a16:creationId xmlns:a16="http://schemas.microsoft.com/office/drawing/2014/main" id="{9AD1ACD6-2FD2-8049-999F-419D56BC7702}"/>
              </a:ext>
            </a:extLst>
          </p:cNvPr>
          <p:cNvSpPr txBox="1"/>
          <p:nvPr/>
        </p:nvSpPr>
        <p:spPr>
          <a:xfrm>
            <a:off x="685801" y="1783765"/>
            <a:ext cx="5749046" cy="4524315"/>
          </a:xfrm>
          <a:prstGeom prst="rect">
            <a:avLst/>
          </a:prstGeom>
          <a:noFill/>
        </p:spPr>
        <p:txBody>
          <a:bodyPr wrap="square" rtlCol="0">
            <a:spAutoFit/>
          </a:bodyPr>
          <a:lstStyle/>
          <a:p>
            <a:r>
              <a:rPr lang="en-US" dirty="0"/>
              <a:t>From intuitive consciousness interacts the pathways world man animal as the three celestial kingdoms, straight and narrow as Christian ‘trial and error’. To define man of the atmospheric environmental foundation of creation  instrument and precision to the ‘logos’ media of guidance .</a:t>
            </a:r>
          </a:p>
          <a:p>
            <a:r>
              <a:rPr lang="en-US" dirty="0"/>
              <a:t> </a:t>
            </a:r>
          </a:p>
          <a:p>
            <a:r>
              <a:rPr lang="en-CA" dirty="0"/>
              <a:t>Intellectual property extracted from structured statutory  ‘occipital’ infrastructure  antiquity’s of intellectual ideology ,arranged via  ballistic/forensic variable  life pattern, aspects, life vocation of life endeavors </a:t>
            </a:r>
          </a:p>
          <a:p>
            <a:endParaRPr lang="en-CA" dirty="0"/>
          </a:p>
          <a:p>
            <a:r>
              <a:rPr lang="en-CA" dirty="0"/>
              <a:t>Updated subsistence portfolio as were prescribed ‘creation, ‘occipital’ binary science infrastructure of nature. “seed of Christ”. Is brought back into the limelight of creation social policy, to defeat ,combat epidemic bound </a:t>
            </a:r>
            <a:r>
              <a:rPr lang="en-CA" dirty="0" err="1"/>
              <a:t>disallusion</a:t>
            </a:r>
            <a:r>
              <a:rPr lang="en-CA" dirty="0"/>
              <a:t> of world safety and security.</a:t>
            </a:r>
            <a:endParaRPr lang="en-US" dirty="0"/>
          </a:p>
        </p:txBody>
      </p:sp>
    </p:spTree>
    <p:extLst>
      <p:ext uri="{BB962C8B-B14F-4D97-AF65-F5344CB8AC3E}">
        <p14:creationId xmlns:p14="http://schemas.microsoft.com/office/powerpoint/2010/main" val="155707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BEF540-1A55-E84A-A805-86BABDE15FCD}"/>
              </a:ext>
            </a:extLst>
          </p:cNvPr>
          <p:cNvSpPr>
            <a:spLocks noGrp="1"/>
          </p:cNvSpPr>
          <p:nvPr>
            <p:ph type="title"/>
          </p:nvPr>
        </p:nvSpPr>
        <p:spPr>
          <a:xfrm>
            <a:off x="1049714" y="1562886"/>
            <a:ext cx="3680885" cy="950927"/>
          </a:xfrm>
        </p:spPr>
        <p:txBody>
          <a:bodyPr/>
          <a:lstStyle/>
          <a:p>
            <a:r>
              <a:rPr lang="en-US" dirty="0"/>
              <a:t>Introduction to Anthropology concept</a:t>
            </a:r>
          </a:p>
        </p:txBody>
      </p:sp>
      <p:pic>
        <p:nvPicPr>
          <p:cNvPr id="10" name="Content Placeholder 9">
            <a:extLst>
              <a:ext uri="{FF2B5EF4-FFF2-40B4-BE49-F238E27FC236}">
                <a16:creationId xmlns:a16="http://schemas.microsoft.com/office/drawing/2014/main" id="{58F49ABE-BF22-EB4D-9D86-66CAF36E79E1}"/>
              </a:ext>
            </a:extLst>
          </p:cNvPr>
          <p:cNvPicPr>
            <a:picLocks noGrp="1" noChangeAspect="1"/>
          </p:cNvPicPr>
          <p:nvPr>
            <p:ph idx="1"/>
          </p:nvPr>
        </p:nvPicPr>
        <p:blipFill>
          <a:blip r:embed="rId2"/>
          <a:stretch>
            <a:fillRect/>
          </a:stretch>
        </p:blipFill>
        <p:spPr>
          <a:xfrm>
            <a:off x="6848234" y="1907177"/>
            <a:ext cx="3811057" cy="3108959"/>
          </a:xfrm>
        </p:spPr>
      </p:pic>
      <p:sp>
        <p:nvSpPr>
          <p:cNvPr id="6" name="Text Placeholder 5">
            <a:extLst>
              <a:ext uri="{FF2B5EF4-FFF2-40B4-BE49-F238E27FC236}">
                <a16:creationId xmlns:a16="http://schemas.microsoft.com/office/drawing/2014/main" id="{0E46EF5F-9C41-734C-A0F9-84F7277745D3}"/>
              </a:ext>
            </a:extLst>
          </p:cNvPr>
          <p:cNvSpPr>
            <a:spLocks noGrp="1"/>
          </p:cNvSpPr>
          <p:nvPr>
            <p:ph type="body" sz="half" idx="2"/>
          </p:nvPr>
        </p:nvSpPr>
        <p:spPr>
          <a:xfrm>
            <a:off x="842555" y="2886892"/>
            <a:ext cx="4957354" cy="2704011"/>
          </a:xfrm>
        </p:spPr>
        <p:txBody>
          <a:bodyPr>
            <a:normAutofit fontScale="92500" lnSpcReduction="10000"/>
          </a:bodyPr>
          <a:lstStyle/>
          <a:p>
            <a:r>
              <a:rPr lang="en-CA" dirty="0"/>
              <a:t>A subsistence </a:t>
            </a:r>
            <a:r>
              <a:rPr lang="en-CA" dirty="0" err="1"/>
              <a:t>diochamy</a:t>
            </a:r>
            <a:r>
              <a:rPr lang="en-CA" dirty="0"/>
              <a:t> reflecting the collective manuscripts from cultural lineages  all in one </a:t>
            </a:r>
            <a:r>
              <a:rPr lang="en-CA" dirty="0" err="1"/>
              <a:t>authoritive</a:t>
            </a:r>
            <a:r>
              <a:rPr lang="en-CA" dirty="0"/>
              <a:t> conclusion to the mystical emancipation of survival. Evolution facts evidence  </a:t>
            </a:r>
            <a:r>
              <a:rPr lang="en-CA" dirty="0" err="1"/>
              <a:t>tuteledge</a:t>
            </a:r>
            <a:r>
              <a:rPr lang="en-CA" dirty="0"/>
              <a:t>, </a:t>
            </a:r>
            <a:r>
              <a:rPr lang="en-CA" dirty="0" err="1"/>
              <a:t>refferences</a:t>
            </a:r>
            <a:r>
              <a:rPr lang="en-CA" dirty="0"/>
              <a:t>, epic of focus </a:t>
            </a:r>
            <a:r>
              <a:rPr lang="en-CA" dirty="0" err="1"/>
              <a:t>adventis</a:t>
            </a:r>
            <a:r>
              <a:rPr lang="en-CA" dirty="0"/>
              <a:t> collected through the </a:t>
            </a:r>
            <a:r>
              <a:rPr lang="en-CA" dirty="0" err="1"/>
              <a:t>dissedent</a:t>
            </a:r>
            <a:r>
              <a:rPr lang="en-CA" dirty="0"/>
              <a:t> family prodigy comprised by holy techniques of life </a:t>
            </a:r>
            <a:r>
              <a:rPr lang="en-CA" dirty="0" err="1"/>
              <a:t>selfsustainance</a:t>
            </a:r>
            <a:r>
              <a:rPr lang="en-CA" dirty="0"/>
              <a:t>\{culture arts\}.Demographic urban </a:t>
            </a:r>
            <a:r>
              <a:rPr lang="en-CA" dirty="0" err="1"/>
              <a:t>ergronomic</a:t>
            </a:r>
            <a:r>
              <a:rPr lang="en-CA" dirty="0"/>
              <a:t> methodology's of creations 'human anthropic manuscripts, </a:t>
            </a:r>
            <a:r>
              <a:rPr lang="en-CA" dirty="0" err="1"/>
              <a:t>tuteledge</a:t>
            </a:r>
            <a:r>
              <a:rPr lang="en-CA" dirty="0"/>
              <a:t> of environment ontology /vertical </a:t>
            </a:r>
            <a:r>
              <a:rPr lang="en-CA" dirty="0" err="1"/>
              <a:t>sucession</a:t>
            </a:r>
            <a:r>
              <a:rPr lang="en-CA" dirty="0"/>
              <a:t> 'to lifestyle, celestial  discipline, anatomic path of life,  </a:t>
            </a:r>
            <a:r>
              <a:rPr lang="en-CA" dirty="0" err="1"/>
              <a:t>pedogogi</a:t>
            </a:r>
            <a:r>
              <a:rPr lang="en-CA" dirty="0"/>
              <a:t>, engineering , </a:t>
            </a:r>
            <a:r>
              <a:rPr lang="en-CA" dirty="0" err="1"/>
              <a:t>stewarsdship</a:t>
            </a:r>
            <a:r>
              <a:rPr lang="en-CA" dirty="0"/>
              <a:t>  and pop 'gospel holy spirit’.</a:t>
            </a:r>
            <a:endParaRPr lang="en-US" dirty="0"/>
          </a:p>
          <a:p>
            <a:endParaRPr lang="en-US" dirty="0"/>
          </a:p>
        </p:txBody>
      </p:sp>
    </p:spTree>
    <p:extLst>
      <p:ext uri="{BB962C8B-B14F-4D97-AF65-F5344CB8AC3E}">
        <p14:creationId xmlns:p14="http://schemas.microsoft.com/office/powerpoint/2010/main" val="908521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BC88CC-B2B0-8345-8FAF-6480DE4D038F}"/>
              </a:ext>
            </a:extLst>
          </p:cNvPr>
          <p:cNvSpPr>
            <a:spLocks noGrp="1"/>
          </p:cNvSpPr>
          <p:nvPr>
            <p:ph type="title"/>
          </p:nvPr>
        </p:nvSpPr>
        <p:spPr/>
        <p:txBody>
          <a:bodyPr/>
          <a:lstStyle/>
          <a:p>
            <a:r>
              <a:rPr lang="en-US" dirty="0"/>
              <a:t>subsistence monuments reflecting dedicated subsistence ordinance</a:t>
            </a:r>
          </a:p>
        </p:txBody>
      </p:sp>
      <p:pic>
        <p:nvPicPr>
          <p:cNvPr id="3" name="Content Placeholder 2">
            <a:extLst>
              <a:ext uri="{FF2B5EF4-FFF2-40B4-BE49-F238E27FC236}">
                <a16:creationId xmlns:a16="http://schemas.microsoft.com/office/drawing/2014/main" id="{60366DAA-123F-FB44-9911-C5BCAFC0F321}"/>
              </a:ext>
            </a:extLst>
          </p:cNvPr>
          <p:cNvPicPr>
            <a:picLocks noGrp="1" noChangeAspect="1"/>
          </p:cNvPicPr>
          <p:nvPr>
            <p:ph idx="1"/>
          </p:nvPr>
        </p:nvPicPr>
        <p:blipFill>
          <a:blip r:embed="rId2"/>
          <a:stretch>
            <a:fillRect/>
          </a:stretch>
        </p:blipFill>
        <p:spPr>
          <a:xfrm>
            <a:off x="5579328" y="2065867"/>
            <a:ext cx="5237898" cy="3649662"/>
          </a:xfrm>
        </p:spPr>
      </p:pic>
      <p:sp>
        <p:nvSpPr>
          <p:cNvPr id="2" name="TextBox 1">
            <a:extLst>
              <a:ext uri="{FF2B5EF4-FFF2-40B4-BE49-F238E27FC236}">
                <a16:creationId xmlns:a16="http://schemas.microsoft.com/office/drawing/2014/main" id="{ACE83DDF-FFDC-524E-B9EB-4BD63ECB7CF0}"/>
              </a:ext>
            </a:extLst>
          </p:cNvPr>
          <p:cNvSpPr txBox="1"/>
          <p:nvPr/>
        </p:nvSpPr>
        <p:spPr>
          <a:xfrm>
            <a:off x="933856" y="2178996"/>
            <a:ext cx="3793787" cy="923330"/>
          </a:xfrm>
          <a:prstGeom prst="rect">
            <a:avLst/>
          </a:prstGeom>
          <a:noFill/>
        </p:spPr>
        <p:txBody>
          <a:bodyPr wrap="square" rtlCol="0">
            <a:spAutoFit/>
          </a:bodyPr>
          <a:lstStyle/>
          <a:p>
            <a:r>
              <a:rPr lang="en-US" dirty="0" err="1"/>
              <a:t>Magnitudinal</a:t>
            </a:r>
            <a:r>
              <a:rPr lang="en-US" dirty="0"/>
              <a:t> state ‘instrument of the static binary universe to introduce unicorn to the </a:t>
            </a:r>
            <a:r>
              <a:rPr lang="en-US"/>
              <a:t>life vocations.</a:t>
            </a:r>
            <a:endParaRPr lang="en-US" dirty="0"/>
          </a:p>
        </p:txBody>
      </p:sp>
    </p:spTree>
    <p:extLst>
      <p:ext uri="{BB962C8B-B14F-4D97-AF65-F5344CB8AC3E}">
        <p14:creationId xmlns:p14="http://schemas.microsoft.com/office/powerpoint/2010/main" val="36740581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FED-4A1A-6F49-A11F-946CC6D378F5}"/>
              </a:ext>
            </a:extLst>
          </p:cNvPr>
          <p:cNvSpPr>
            <a:spLocks noGrp="1"/>
          </p:cNvSpPr>
          <p:nvPr>
            <p:ph type="title"/>
          </p:nvPr>
        </p:nvSpPr>
        <p:spPr>
          <a:xfrm>
            <a:off x="685801" y="1196502"/>
            <a:ext cx="10131425" cy="869365"/>
          </a:xfrm>
        </p:spPr>
        <p:txBody>
          <a:bodyPr/>
          <a:lstStyle/>
          <a:p>
            <a:r>
              <a:rPr lang="en-US" dirty="0" err="1"/>
              <a:t>structuraltransformation</a:t>
            </a:r>
            <a:endParaRPr lang="en-US" dirty="0"/>
          </a:p>
        </p:txBody>
      </p:sp>
      <p:sp>
        <p:nvSpPr>
          <p:cNvPr id="3" name="Content Placeholder 2">
            <a:extLst>
              <a:ext uri="{FF2B5EF4-FFF2-40B4-BE49-F238E27FC236}">
                <a16:creationId xmlns:a16="http://schemas.microsoft.com/office/drawing/2014/main" id="{6EE0B769-B6E5-9F4F-A5E0-9FE2F1F8145C}"/>
              </a:ext>
            </a:extLst>
          </p:cNvPr>
          <p:cNvSpPr>
            <a:spLocks noGrp="1"/>
          </p:cNvSpPr>
          <p:nvPr>
            <p:ph idx="1"/>
          </p:nvPr>
        </p:nvSpPr>
        <p:spPr/>
        <p:txBody>
          <a:bodyPr/>
          <a:lstStyle/>
          <a:p>
            <a:r>
              <a:rPr lang="en-US" dirty="0"/>
              <a:t>Clip pad</a:t>
            </a:r>
          </a:p>
        </p:txBody>
      </p:sp>
    </p:spTree>
    <p:extLst>
      <p:ext uri="{BB962C8B-B14F-4D97-AF65-F5344CB8AC3E}">
        <p14:creationId xmlns:p14="http://schemas.microsoft.com/office/powerpoint/2010/main" val="1882891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4E5E-3C5E-E647-9D9B-29B15579851C}"/>
              </a:ext>
            </a:extLst>
          </p:cNvPr>
          <p:cNvSpPr>
            <a:spLocks noGrp="1"/>
          </p:cNvSpPr>
          <p:nvPr>
            <p:ph type="title"/>
          </p:nvPr>
        </p:nvSpPr>
        <p:spPr/>
        <p:txBody>
          <a:bodyPr/>
          <a:lstStyle/>
          <a:p>
            <a:r>
              <a:rPr lang="en-US" dirty="0" err="1"/>
              <a:t>Curam</a:t>
            </a:r>
            <a:endParaRPr lang="en-US" dirty="0"/>
          </a:p>
        </p:txBody>
      </p:sp>
      <p:pic>
        <p:nvPicPr>
          <p:cNvPr id="3074" name="Picture 2" descr="https://lh3.googleusercontent.com/9Rf9BpDxO18Z1g_opTnTRqUPdtMIHLh-XSTqPVOwyIXAdefVhRzzq0ND4wFDS-v47THLBqYUlVWMeAru6pFW6FdPW6v4g_odtP2itFp-2vO9axOViFbEZqqhKJGPDnQ4mJvM-Rze">
            <a:extLst>
              <a:ext uri="{FF2B5EF4-FFF2-40B4-BE49-F238E27FC236}">
                <a16:creationId xmlns:a16="http://schemas.microsoft.com/office/drawing/2014/main" id="{E95012FC-5627-7744-972B-9E03018C3E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83553" y="2458888"/>
            <a:ext cx="3048000" cy="2260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B05B36-E820-5349-9EC7-DEDF39DF0FA0}"/>
              </a:ext>
            </a:extLst>
          </p:cNvPr>
          <p:cNvSpPr txBox="1"/>
          <p:nvPr/>
        </p:nvSpPr>
        <p:spPr>
          <a:xfrm>
            <a:off x="948448" y="2636196"/>
            <a:ext cx="4372581" cy="2308324"/>
          </a:xfrm>
          <a:prstGeom prst="rect">
            <a:avLst/>
          </a:prstGeom>
          <a:noFill/>
        </p:spPr>
        <p:txBody>
          <a:bodyPr wrap="square" rtlCol="0">
            <a:spAutoFit/>
          </a:bodyPr>
          <a:lstStyle/>
          <a:p>
            <a:r>
              <a:rPr lang="en-CA" dirty="0"/>
              <a:t> Part 3</a:t>
            </a:r>
          </a:p>
          <a:p>
            <a:r>
              <a:rPr lang="en-CA" dirty="0"/>
              <a:t>Testing : Anthropologic </a:t>
            </a:r>
            <a:r>
              <a:rPr lang="en-CA" dirty="0" err="1"/>
              <a:t>phoneomic</a:t>
            </a:r>
            <a:r>
              <a:rPr lang="en-CA" dirty="0"/>
              <a:t> Alphabet, </a:t>
            </a:r>
            <a:r>
              <a:rPr lang="en-CA" dirty="0" err="1"/>
              <a:t>Stratedgy</a:t>
            </a:r>
            <a:r>
              <a:rPr lang="en-CA" dirty="0"/>
              <a:t>, tactics / Censuses, </a:t>
            </a:r>
            <a:r>
              <a:rPr lang="en-CA" dirty="0" err="1"/>
              <a:t>humanitys</a:t>
            </a:r>
            <a:r>
              <a:rPr lang="en-CA" dirty="0"/>
              <a:t> essentials </a:t>
            </a:r>
            <a:r>
              <a:rPr lang="en-CA" dirty="0" err="1"/>
              <a:t>nessesitys</a:t>
            </a:r>
            <a:r>
              <a:rPr lang="en-CA" dirty="0"/>
              <a:t>  , Economics -infrastructure , anthropic networks - intel information, </a:t>
            </a:r>
          </a:p>
          <a:p>
            <a:br>
              <a:rPr lang="en-CA" dirty="0"/>
            </a:br>
            <a:endParaRPr lang="en-US" dirty="0"/>
          </a:p>
        </p:txBody>
      </p:sp>
    </p:spTree>
    <p:extLst>
      <p:ext uri="{BB962C8B-B14F-4D97-AF65-F5344CB8AC3E}">
        <p14:creationId xmlns:p14="http://schemas.microsoft.com/office/powerpoint/2010/main" val="2841000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43F3-C5B3-6145-95EB-8751E2C7C829}"/>
              </a:ext>
            </a:extLst>
          </p:cNvPr>
          <p:cNvSpPr>
            <a:spLocks noGrp="1"/>
          </p:cNvSpPr>
          <p:nvPr>
            <p:ph type="title"/>
          </p:nvPr>
        </p:nvSpPr>
        <p:spPr>
          <a:xfrm>
            <a:off x="685801" y="609600"/>
            <a:ext cx="10131425" cy="956553"/>
          </a:xfrm>
        </p:spPr>
        <p:txBody>
          <a:bodyPr/>
          <a:lstStyle/>
          <a:p>
            <a:r>
              <a:rPr lang="en-US" dirty="0" err="1"/>
              <a:t>Curam</a:t>
            </a:r>
            <a:endParaRPr lang="en-US" dirty="0"/>
          </a:p>
        </p:txBody>
      </p:sp>
      <p:sp>
        <p:nvSpPr>
          <p:cNvPr id="4" name="Content Placeholder 3">
            <a:extLst>
              <a:ext uri="{FF2B5EF4-FFF2-40B4-BE49-F238E27FC236}">
                <a16:creationId xmlns:a16="http://schemas.microsoft.com/office/drawing/2014/main" id="{B173C33A-609A-0E4E-AFE6-267B896D31A9}"/>
              </a:ext>
            </a:extLst>
          </p:cNvPr>
          <p:cNvSpPr>
            <a:spLocks noGrp="1"/>
          </p:cNvSpPr>
          <p:nvPr>
            <p:ph sz="half" idx="2"/>
          </p:nvPr>
        </p:nvSpPr>
        <p:spPr>
          <a:xfrm>
            <a:off x="5068109" y="1410511"/>
            <a:ext cx="5943601" cy="4844374"/>
          </a:xfrm>
        </p:spPr>
        <p:txBody>
          <a:bodyPr>
            <a:noAutofit/>
          </a:bodyPr>
          <a:lstStyle/>
          <a:p>
            <a:pPr marL="457200" lvl="1" indent="0" fontAlgn="base">
              <a:buNone/>
            </a:pPr>
            <a:r>
              <a:rPr lang="en-CA" sz="1400" dirty="0"/>
              <a:t>Transition of graphic world dual image architectural </a:t>
            </a:r>
            <a:r>
              <a:rPr lang="en-CA" sz="1400" dirty="0" err="1"/>
              <a:t>desighn</a:t>
            </a:r>
            <a:r>
              <a:rPr lang="en-CA" sz="1400" dirty="0"/>
              <a:t> reflects upon the </a:t>
            </a:r>
            <a:r>
              <a:rPr lang="en-CA" sz="1400" dirty="0" err="1"/>
              <a:t>afredesiac</a:t>
            </a:r>
            <a:r>
              <a:rPr lang="en-CA" sz="1400" dirty="0"/>
              <a:t> of creation innovative prodigy, </a:t>
            </a:r>
            <a:r>
              <a:rPr lang="en-CA" sz="1400" dirty="0" err="1"/>
              <a:t>algorythm</a:t>
            </a:r>
            <a:r>
              <a:rPr lang="en-CA" sz="1400" dirty="0"/>
              <a:t> of statutory constants and social ethic anthropology. </a:t>
            </a:r>
            <a:r>
              <a:rPr lang="en-CA" sz="1400" dirty="0" err="1"/>
              <a:t>Afredesiac</a:t>
            </a:r>
            <a:r>
              <a:rPr lang="en-CA" sz="1400" dirty="0"/>
              <a:t> platform for identification of the human </a:t>
            </a:r>
            <a:r>
              <a:rPr lang="en-CA" sz="1400" dirty="0" err="1"/>
              <a:t>mechanology</a:t>
            </a:r>
            <a:r>
              <a:rPr lang="en-CA" sz="1400" dirty="0"/>
              <a:t> </a:t>
            </a:r>
            <a:r>
              <a:rPr lang="en-CA" sz="1400" dirty="0" err="1"/>
              <a:t>implimentation</a:t>
            </a:r>
            <a:r>
              <a:rPr lang="en-CA" sz="1400" dirty="0"/>
              <a:t> schematic for world </a:t>
            </a:r>
            <a:r>
              <a:rPr lang="en-CA" sz="1400" dirty="0" err="1"/>
              <a:t>fundemental</a:t>
            </a:r>
            <a:r>
              <a:rPr lang="en-CA" sz="1400" dirty="0"/>
              <a:t> logic of life ‘</a:t>
            </a:r>
            <a:r>
              <a:rPr lang="en-CA" sz="1400" dirty="0" err="1"/>
              <a:t>tuteledge</a:t>
            </a:r>
            <a:r>
              <a:rPr lang="en-CA" sz="1400" dirty="0"/>
              <a:t>’ inspiration  principal of </a:t>
            </a:r>
            <a:r>
              <a:rPr lang="en-CA" sz="1400" dirty="0" err="1"/>
              <a:t>nurishment</a:t>
            </a:r>
            <a:r>
              <a:rPr lang="en-CA" sz="1400" dirty="0"/>
              <a:t>, intuition of ethical provisions intellectual-property, natural ,pure ,and holy world  adaptive belonging-identity of the soul to life source, trust and honor to life salvation of earths  </a:t>
            </a:r>
            <a:r>
              <a:rPr lang="en-CA" sz="1400" dirty="0" err="1"/>
              <a:t>enlightenedment</a:t>
            </a:r>
            <a:r>
              <a:rPr lang="en-CA" sz="1400" dirty="0"/>
              <a:t> ' survival and </a:t>
            </a:r>
            <a:r>
              <a:rPr lang="en-CA" sz="1400" dirty="0" err="1"/>
              <a:t>exsistence</a:t>
            </a:r>
            <a:r>
              <a:rPr lang="en-CA" sz="1400" dirty="0"/>
              <a:t>, 'diversity, exercises-practices co-ordinated collective </a:t>
            </a:r>
            <a:r>
              <a:rPr lang="en-CA" sz="1400" dirty="0" err="1"/>
              <a:t>archeive</a:t>
            </a:r>
            <a:r>
              <a:rPr lang="en-CA" sz="1400" dirty="0"/>
              <a:t> of natural inherited and man made innovative compliance of world technology ,'Data/ censuses , factors , ’ecological /variables catastrophic  , enable the data factor for </a:t>
            </a:r>
            <a:r>
              <a:rPr lang="en-CA" sz="1400" dirty="0" err="1"/>
              <a:t>exsistence</a:t>
            </a:r>
            <a:r>
              <a:rPr lang="en-CA" sz="1400" dirty="0"/>
              <a:t> to geographical world standards 'manifest world orientation of life flourishment </a:t>
            </a:r>
            <a:r>
              <a:rPr lang="en-CA" sz="1400" dirty="0" err="1"/>
              <a:t>fullfillment</a:t>
            </a:r>
            <a:r>
              <a:rPr lang="en-CA" sz="1400" dirty="0"/>
              <a:t> intersecting the </a:t>
            </a:r>
            <a:r>
              <a:rPr lang="en-CA" sz="1400" dirty="0" err="1"/>
              <a:t>hirogliphic</a:t>
            </a:r>
            <a:r>
              <a:rPr lang="en-CA" sz="1400" dirty="0"/>
              <a:t> genes to the world stewardship and life vocations social ethic methodological principal of unified </a:t>
            </a:r>
            <a:r>
              <a:rPr lang="en-CA" sz="1400" dirty="0" err="1"/>
              <a:t>desighn</a:t>
            </a:r>
            <a:r>
              <a:rPr lang="en-CA" sz="1400" dirty="0"/>
              <a:t> world structure to follow latest dominion of the practice/ vocation social cultural </a:t>
            </a:r>
            <a:r>
              <a:rPr lang="en-CA" sz="1400" dirty="0" err="1"/>
              <a:t>benifit</a:t>
            </a:r>
            <a:r>
              <a:rPr lang="en-CA" sz="1400" dirty="0"/>
              <a:t> of human ideology to be in compliance with earths mystic tradition of the calendar chronicles and manifest metabolic hunting ,fishing , agriculture ,domestic culinary trades/traits all intellectual property of the generically and hereditary world inheritance probable constants, revise lifepath ideology patent ‘monad package to </a:t>
            </a:r>
            <a:r>
              <a:rPr lang="en-CA" sz="1400" dirty="0" err="1"/>
              <a:t>reconaiasance</a:t>
            </a:r>
            <a:r>
              <a:rPr lang="en-CA" sz="1400" dirty="0"/>
              <a:t> with landing on unified generic lineage with </a:t>
            </a:r>
            <a:r>
              <a:rPr lang="en-CA" sz="1400" dirty="0" err="1"/>
              <a:t>afredesiac</a:t>
            </a:r>
            <a:r>
              <a:rPr lang="en-CA" sz="1400" dirty="0"/>
              <a:t> of biological world </a:t>
            </a:r>
            <a:r>
              <a:rPr lang="en-CA" dirty="0"/>
              <a:t>creation.</a:t>
            </a:r>
          </a:p>
        </p:txBody>
      </p:sp>
      <p:pic>
        <p:nvPicPr>
          <p:cNvPr id="2050" name="Picture 2" descr="https://lh6.googleusercontent.com/VlQdX9XqyV4k2mwR17tlSeHx9qa6J_6TtZe3Y4gB44_Fw7V0KbJuxwivbdTVttZJ-K4rqCAp6GwlJUE1SAd3G_Vp15rAGkMPomBeFRlGCTNA8XIpmaS2aqZVoeGAFtS_JQKprnum">
            <a:extLst>
              <a:ext uri="{FF2B5EF4-FFF2-40B4-BE49-F238E27FC236}">
                <a16:creationId xmlns:a16="http://schemas.microsoft.com/office/drawing/2014/main" id="{635C96B9-EAE4-1749-BACF-19282AE0E9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08809" y="2370356"/>
            <a:ext cx="3634007" cy="3437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3736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F6BF8A-918D-F44D-B38A-8CA80C9E8D28}"/>
              </a:ext>
            </a:extLst>
          </p:cNvPr>
          <p:cNvSpPr>
            <a:spLocks noGrp="1"/>
          </p:cNvSpPr>
          <p:nvPr>
            <p:ph type="title"/>
          </p:nvPr>
        </p:nvSpPr>
        <p:spPr/>
        <p:txBody>
          <a:bodyPr/>
          <a:lstStyle/>
          <a:p>
            <a:r>
              <a:rPr lang="en-US" dirty="0" err="1"/>
              <a:t>Quram</a:t>
            </a:r>
            <a:endParaRPr lang="en-US" dirty="0"/>
          </a:p>
        </p:txBody>
      </p:sp>
      <p:sp>
        <p:nvSpPr>
          <p:cNvPr id="6" name="Content Placeholder 5">
            <a:extLst>
              <a:ext uri="{FF2B5EF4-FFF2-40B4-BE49-F238E27FC236}">
                <a16:creationId xmlns:a16="http://schemas.microsoft.com/office/drawing/2014/main" id="{E69E26E5-9B96-3F4B-A39A-802FA25D5824}"/>
              </a:ext>
            </a:extLst>
          </p:cNvPr>
          <p:cNvSpPr>
            <a:spLocks noGrp="1"/>
          </p:cNvSpPr>
          <p:nvPr>
            <p:ph idx="1"/>
          </p:nvPr>
        </p:nvSpPr>
        <p:spPr/>
        <p:txBody>
          <a:bodyPr>
            <a:normAutofit/>
          </a:bodyPr>
          <a:lstStyle/>
          <a:p>
            <a:pPr marL="457200" lvl="1" indent="0" fontAlgn="base">
              <a:buNone/>
            </a:pPr>
            <a:r>
              <a:rPr lang="en-CA" dirty="0" err="1"/>
              <a:t>Reasources</a:t>
            </a:r>
            <a:r>
              <a:rPr lang="en-CA" dirty="0"/>
              <a:t> of dual image {five gospels} world prodigy generates the life standards of </a:t>
            </a:r>
            <a:r>
              <a:rPr lang="en-CA" dirty="0" err="1"/>
              <a:t>sequencial</a:t>
            </a:r>
            <a:r>
              <a:rPr lang="en-CA" dirty="0"/>
              <a:t> world </a:t>
            </a:r>
            <a:r>
              <a:rPr lang="en-CA" dirty="0" err="1"/>
              <a:t>implimentation</a:t>
            </a:r>
            <a:r>
              <a:rPr lang="en-CA" dirty="0"/>
              <a:t> parables  in innovative  guidance of the destiny /dynasty of </a:t>
            </a:r>
            <a:r>
              <a:rPr lang="en-CA" dirty="0" err="1"/>
              <a:t>hirogliphic</a:t>
            </a:r>
            <a:r>
              <a:rPr lang="en-CA" dirty="0"/>
              <a:t> intelligence -</a:t>
            </a:r>
            <a:r>
              <a:rPr lang="en-CA" dirty="0" err="1"/>
              <a:t>pedogogi</a:t>
            </a:r>
            <a:r>
              <a:rPr lang="en-CA" dirty="0"/>
              <a:t>-avatar-</a:t>
            </a:r>
            <a:r>
              <a:rPr lang="en-CA" dirty="0" err="1"/>
              <a:t>socialethics</a:t>
            </a:r>
            <a:r>
              <a:rPr lang="en-CA" dirty="0"/>
              <a:t>-stewardship-vocations of life-testament via gods will. 'manifestation of anthropology-intuitive </a:t>
            </a:r>
            <a:r>
              <a:rPr lang="en-CA" dirty="0" err="1"/>
              <a:t>conciousness</a:t>
            </a:r>
            <a:r>
              <a:rPr lang="en-CA" dirty="0"/>
              <a:t> to </a:t>
            </a:r>
            <a:r>
              <a:rPr lang="en-CA" dirty="0" err="1"/>
              <a:t>stewardhip</a:t>
            </a:r>
            <a:r>
              <a:rPr lang="en-CA" dirty="0"/>
              <a:t> of life vocation.  </a:t>
            </a:r>
            <a:r>
              <a:rPr lang="en-CA" dirty="0" err="1"/>
              <a:t>inexplicint</a:t>
            </a:r>
            <a:r>
              <a:rPr lang="en-CA" dirty="0"/>
              <a:t> guidance and direction of world prodigy.</a:t>
            </a:r>
          </a:p>
          <a:p>
            <a:pPr marL="457200" lvl="1" indent="0" fontAlgn="base">
              <a:buNone/>
            </a:pPr>
            <a:r>
              <a:rPr lang="en-CA" dirty="0"/>
              <a:t>All ideology of life is subject to : environment-</a:t>
            </a:r>
            <a:r>
              <a:rPr lang="en-CA" dirty="0" err="1"/>
              <a:t>erogronomics</a:t>
            </a:r>
            <a:r>
              <a:rPr lang="en-CA" dirty="0"/>
              <a:t>- infrastructure-social culture. 'what is inevitably perfect and precision is the gospel </a:t>
            </a:r>
            <a:r>
              <a:rPr lang="en-CA" dirty="0" err="1"/>
              <a:t>sequencial</a:t>
            </a:r>
            <a:r>
              <a:rPr lang="en-CA" dirty="0"/>
              <a:t> generic matrix interface of world creations 'innovative ecological information and intel of </a:t>
            </a:r>
            <a:r>
              <a:rPr lang="en-CA" dirty="0" err="1"/>
              <a:t>mechanology</a:t>
            </a:r>
            <a:r>
              <a:rPr lang="en-CA" dirty="0"/>
              <a:t> and man .</a:t>
            </a:r>
            <a:endParaRPr lang="en-US" dirty="0"/>
          </a:p>
          <a:p>
            <a:endParaRPr lang="en-US" dirty="0"/>
          </a:p>
        </p:txBody>
      </p:sp>
    </p:spTree>
    <p:extLst>
      <p:ext uri="{BB962C8B-B14F-4D97-AF65-F5344CB8AC3E}">
        <p14:creationId xmlns:p14="http://schemas.microsoft.com/office/powerpoint/2010/main" val="26451779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93E7-C398-2D4E-B770-213C621C00BC}"/>
              </a:ext>
            </a:extLst>
          </p:cNvPr>
          <p:cNvSpPr>
            <a:spLocks noGrp="1"/>
          </p:cNvSpPr>
          <p:nvPr>
            <p:ph type="title"/>
          </p:nvPr>
        </p:nvSpPr>
        <p:spPr/>
        <p:txBody>
          <a:bodyPr/>
          <a:lstStyle/>
          <a:p>
            <a:r>
              <a:rPr lang="en-US" dirty="0" err="1"/>
              <a:t>dicipline</a:t>
            </a:r>
            <a:endParaRPr lang="en-US" dirty="0"/>
          </a:p>
        </p:txBody>
      </p:sp>
      <p:sp>
        <p:nvSpPr>
          <p:cNvPr id="3" name="Content Placeholder 2">
            <a:extLst>
              <a:ext uri="{FF2B5EF4-FFF2-40B4-BE49-F238E27FC236}">
                <a16:creationId xmlns:a16="http://schemas.microsoft.com/office/drawing/2014/main" id="{A671D457-610C-094F-AF7B-77B36B35F347}"/>
              </a:ext>
            </a:extLst>
          </p:cNvPr>
          <p:cNvSpPr>
            <a:spLocks noGrp="1"/>
          </p:cNvSpPr>
          <p:nvPr>
            <p:ph idx="1"/>
          </p:nvPr>
        </p:nvSpPr>
        <p:spPr/>
        <p:txBody>
          <a:bodyPr>
            <a:normAutofit fontScale="92500" lnSpcReduction="10000"/>
          </a:bodyPr>
          <a:lstStyle/>
          <a:p>
            <a:r>
              <a:rPr lang="en-CA"/>
              <a:t>Transition of, </a:t>
            </a:r>
            <a:r>
              <a:rPr lang="en-CA" dirty="0"/>
              <a:t>graphic world dual image architectural </a:t>
            </a:r>
            <a:r>
              <a:rPr lang="en-CA" dirty="0" err="1"/>
              <a:t>desighn</a:t>
            </a:r>
            <a:r>
              <a:rPr lang="en-CA" dirty="0"/>
              <a:t> reflects upon the </a:t>
            </a:r>
            <a:r>
              <a:rPr lang="en-CA" dirty="0" err="1"/>
              <a:t>afredesiac</a:t>
            </a:r>
            <a:r>
              <a:rPr lang="en-CA" dirty="0"/>
              <a:t> of creation innovative prodigy, algorithm of statutory constants and social ethic anthropology. </a:t>
            </a:r>
            <a:r>
              <a:rPr lang="en-CA" dirty="0" err="1"/>
              <a:t>Afredesiac</a:t>
            </a:r>
            <a:r>
              <a:rPr lang="en-CA" dirty="0"/>
              <a:t> platform for identification of the human </a:t>
            </a:r>
            <a:r>
              <a:rPr lang="en-CA" dirty="0" err="1"/>
              <a:t>mechanology</a:t>
            </a:r>
            <a:r>
              <a:rPr lang="en-CA" dirty="0"/>
              <a:t> </a:t>
            </a:r>
            <a:r>
              <a:rPr lang="en-CA" dirty="0" err="1"/>
              <a:t>implimentation</a:t>
            </a:r>
            <a:r>
              <a:rPr lang="en-CA" dirty="0"/>
              <a:t> schematic for world </a:t>
            </a:r>
            <a:r>
              <a:rPr lang="en-CA" dirty="0" err="1"/>
              <a:t>fundemental</a:t>
            </a:r>
            <a:r>
              <a:rPr lang="en-CA" dirty="0"/>
              <a:t> logic of life ‘</a:t>
            </a:r>
            <a:r>
              <a:rPr lang="en-CA" dirty="0" err="1"/>
              <a:t>tuteledge</a:t>
            </a:r>
            <a:r>
              <a:rPr lang="en-CA" dirty="0"/>
              <a:t>’ inspiration  principal of primary </a:t>
            </a:r>
            <a:r>
              <a:rPr lang="en-CA" dirty="0" err="1"/>
              <a:t>intuitive,natural</a:t>
            </a:r>
            <a:r>
              <a:rPr lang="en-CA" dirty="0"/>
              <a:t> intuition of ethical provisions, intellectual-property, natural ,pure ,and holy world  adaptive belonging-identity of the soul to life source, trust and honor to life salvation of earths  </a:t>
            </a:r>
            <a:r>
              <a:rPr lang="en-CA" dirty="0" err="1"/>
              <a:t>enlightenedment</a:t>
            </a:r>
            <a:r>
              <a:rPr lang="en-CA" dirty="0"/>
              <a:t> ' survival and </a:t>
            </a:r>
            <a:r>
              <a:rPr lang="en-CA" dirty="0" err="1"/>
              <a:t>exsistence</a:t>
            </a:r>
            <a:r>
              <a:rPr lang="en-CA" dirty="0"/>
              <a:t>, 'diversity, exercises-practices co-ordinated collective </a:t>
            </a:r>
            <a:r>
              <a:rPr lang="en-CA" dirty="0" err="1"/>
              <a:t>archeive</a:t>
            </a:r>
            <a:r>
              <a:rPr lang="en-CA" dirty="0"/>
              <a:t> of natural inherited and man made innovative compliance of world technology ,'Data/ censuses , factors ecological /variables catastrophic  , enable the data factor for </a:t>
            </a:r>
            <a:r>
              <a:rPr lang="en-CA" dirty="0" err="1"/>
              <a:t>exsistence</a:t>
            </a:r>
            <a:r>
              <a:rPr lang="en-CA" dirty="0"/>
              <a:t> to geographical world standards 'manifest world orientation of life flourishment </a:t>
            </a:r>
            <a:r>
              <a:rPr lang="en-CA" dirty="0" err="1"/>
              <a:t>fullfillment</a:t>
            </a:r>
            <a:r>
              <a:rPr lang="en-CA" dirty="0"/>
              <a:t> intersecting the </a:t>
            </a:r>
            <a:r>
              <a:rPr lang="en-CA" dirty="0" err="1"/>
              <a:t>hirogliphic</a:t>
            </a:r>
            <a:r>
              <a:rPr lang="en-CA" dirty="0"/>
              <a:t> genes to the world stewardship and life vocations social ethic methodological principal of unified </a:t>
            </a:r>
            <a:r>
              <a:rPr lang="en-CA" dirty="0" err="1"/>
              <a:t>desighn</a:t>
            </a:r>
            <a:r>
              <a:rPr lang="en-CA" dirty="0"/>
              <a:t> world structure to follow latest dominion of the practice/ vocation social cultural </a:t>
            </a:r>
            <a:r>
              <a:rPr lang="en-CA" dirty="0" err="1"/>
              <a:t>benifit</a:t>
            </a:r>
            <a:r>
              <a:rPr lang="en-CA" dirty="0"/>
              <a:t> of human ideology to be in compliance with earths mystic tradition of the calendar manifest metabolic hunting ,fishing , agriculture ,domestic culinary trades/traits all intellectual property of the generically and hereditary world inheritance probable </a:t>
            </a:r>
            <a:r>
              <a:rPr lang="en-CA" dirty="0" err="1"/>
              <a:t>constance</a:t>
            </a:r>
            <a:r>
              <a:rPr lang="en-CA" dirty="0"/>
              <a:t> lifepath ideology patent unified generic line with </a:t>
            </a:r>
            <a:r>
              <a:rPr lang="en-CA" dirty="0" err="1"/>
              <a:t>afredesiac</a:t>
            </a:r>
            <a:r>
              <a:rPr lang="en-CA" dirty="0"/>
              <a:t> of biological world creation.</a:t>
            </a:r>
            <a:endParaRPr lang="en-US" dirty="0"/>
          </a:p>
        </p:txBody>
      </p:sp>
    </p:spTree>
    <p:extLst>
      <p:ext uri="{BB962C8B-B14F-4D97-AF65-F5344CB8AC3E}">
        <p14:creationId xmlns:p14="http://schemas.microsoft.com/office/powerpoint/2010/main" val="4118673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C86F-6E3D-EB4C-B41B-08C175B3AE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BD89C5-3D0C-E24C-8696-CBF88D0A9778}"/>
              </a:ext>
            </a:extLst>
          </p:cNvPr>
          <p:cNvSpPr>
            <a:spLocks noGrp="1"/>
          </p:cNvSpPr>
          <p:nvPr>
            <p:ph idx="1"/>
          </p:nvPr>
        </p:nvSpPr>
        <p:spPr/>
        <p:txBody>
          <a:bodyPr/>
          <a:lstStyle/>
          <a:p>
            <a:r>
              <a:rPr lang="en-CA" dirty="0"/>
              <a:t>Stewardship engineering reference to </a:t>
            </a:r>
            <a:r>
              <a:rPr lang="en-CA" dirty="0" err="1"/>
              <a:t>proffesional</a:t>
            </a:r>
            <a:r>
              <a:rPr lang="en-CA" dirty="0"/>
              <a:t> {</a:t>
            </a:r>
            <a:r>
              <a:rPr lang="en-CA" dirty="0" err="1"/>
              <a:t>iso</a:t>
            </a:r>
            <a:r>
              <a:rPr lang="en-CA" dirty="0"/>
              <a:t>} systems of orientation in enterprise career </a:t>
            </a:r>
            <a:r>
              <a:rPr lang="en-CA" dirty="0" err="1"/>
              <a:t>tradjectory</a:t>
            </a:r>
            <a:r>
              <a:rPr lang="en-CA" dirty="0"/>
              <a:t>  ‘Mentor of Vision; analytic creation </a:t>
            </a:r>
            <a:r>
              <a:rPr lang="en-CA" dirty="0" err="1"/>
              <a:t>tradjectory</a:t>
            </a:r>
            <a:r>
              <a:rPr lang="en-CA" dirty="0"/>
              <a:t> {demographic censuses} (</a:t>
            </a:r>
            <a:r>
              <a:rPr lang="en-CA" dirty="0" err="1"/>
              <a:t>Irs</a:t>
            </a:r>
            <a:r>
              <a:rPr lang="en-CA" dirty="0"/>
              <a:t>) reports technological carer mentorship security as ‘intuitive consciousness’ cerebral clarity of ‘enterprise trusted networks ‘institutional enterprise logistics.  ‘Occipital/Celestial’, </a:t>
            </a:r>
            <a:r>
              <a:rPr lang="en-CA" dirty="0" err="1"/>
              <a:t>diochamy</a:t>
            </a:r>
            <a:r>
              <a:rPr lang="en-CA" dirty="0"/>
              <a:t> of man Anthropology, ‘ censuses/Urban creation united humility of education ‘empathy as federal/democratic enterprise algorithm generates “</a:t>
            </a:r>
            <a:r>
              <a:rPr lang="en-CA" dirty="0" err="1"/>
              <a:t>NewCity</a:t>
            </a:r>
            <a:r>
              <a:rPr lang="en-CA" dirty="0"/>
              <a:t>” jurisprudence.</a:t>
            </a:r>
            <a:endParaRPr lang="en-US" dirty="0"/>
          </a:p>
        </p:txBody>
      </p:sp>
    </p:spTree>
    <p:extLst>
      <p:ext uri="{BB962C8B-B14F-4D97-AF65-F5344CB8AC3E}">
        <p14:creationId xmlns:p14="http://schemas.microsoft.com/office/powerpoint/2010/main" val="3445448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BE5-A243-6742-B507-90E303BE174D}"/>
              </a:ext>
            </a:extLst>
          </p:cNvPr>
          <p:cNvSpPr>
            <a:spLocks noGrp="1"/>
          </p:cNvSpPr>
          <p:nvPr>
            <p:ph type="title"/>
          </p:nvPr>
        </p:nvSpPr>
        <p:spPr/>
        <p:txBody>
          <a:bodyPr/>
          <a:lstStyle/>
          <a:p>
            <a:r>
              <a:rPr lang="en-US" dirty="0"/>
              <a:t>Horizontal channel ontology emancipation </a:t>
            </a:r>
          </a:p>
        </p:txBody>
      </p:sp>
      <p:sp>
        <p:nvSpPr>
          <p:cNvPr id="3" name="Content Placeholder 2">
            <a:extLst>
              <a:ext uri="{FF2B5EF4-FFF2-40B4-BE49-F238E27FC236}">
                <a16:creationId xmlns:a16="http://schemas.microsoft.com/office/drawing/2014/main" id="{545A6681-C63A-584F-A98B-1ABED35ACD9A}"/>
              </a:ext>
            </a:extLst>
          </p:cNvPr>
          <p:cNvSpPr>
            <a:spLocks noGrp="1"/>
          </p:cNvSpPr>
          <p:nvPr>
            <p:ph idx="1"/>
          </p:nvPr>
        </p:nvSpPr>
        <p:spPr/>
        <p:txBody>
          <a:bodyPr/>
          <a:lstStyle/>
          <a:p>
            <a:r>
              <a:rPr lang="en-US" dirty="0"/>
              <a:t>The translation for the landing co-ordinates of both the horizontal and vertical guidance to merge, and unite into one </a:t>
            </a:r>
            <a:r>
              <a:rPr lang="en-US" dirty="0" err="1"/>
              <a:t>mechanology</a:t>
            </a:r>
            <a:r>
              <a:rPr lang="en-US" dirty="0"/>
              <a:t> of life system variance of {</a:t>
            </a:r>
            <a:r>
              <a:rPr lang="en-US" dirty="0" err="1"/>
              <a:t>lexical,artifact</a:t>
            </a:r>
            <a:r>
              <a:rPr lang="en-US" dirty="0"/>
              <a:t>/translation}engineering design construct stage logistic prototype of ecliptic force matter environment in  impetus of world chronicles ‘chronological constant of the binary/clerical network orthodox logistic-innovative </a:t>
            </a:r>
            <a:r>
              <a:rPr lang="en-US" dirty="0" err="1"/>
              <a:t>tommorrow</a:t>
            </a:r>
            <a:r>
              <a:rPr lang="en-US" dirty="0"/>
              <a:t>. </a:t>
            </a:r>
          </a:p>
        </p:txBody>
      </p:sp>
    </p:spTree>
    <p:extLst>
      <p:ext uri="{BB962C8B-B14F-4D97-AF65-F5344CB8AC3E}">
        <p14:creationId xmlns:p14="http://schemas.microsoft.com/office/powerpoint/2010/main" val="19063810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171B-CC3E-1946-830A-F3D6B9810B6E}"/>
              </a:ext>
            </a:extLst>
          </p:cNvPr>
          <p:cNvSpPr>
            <a:spLocks noGrp="1"/>
          </p:cNvSpPr>
          <p:nvPr>
            <p:ph type="title"/>
          </p:nvPr>
        </p:nvSpPr>
        <p:spPr/>
        <p:txBody>
          <a:bodyPr/>
          <a:lstStyle/>
          <a:p>
            <a:r>
              <a:rPr lang="en-US" dirty="0"/>
              <a:t>          Creation consciousness /</a:t>
            </a:r>
            <a:r>
              <a:rPr lang="en-US" dirty="0" err="1"/>
              <a:t>countanace</a:t>
            </a:r>
            <a:endParaRPr lang="en-US" dirty="0"/>
          </a:p>
        </p:txBody>
      </p:sp>
      <p:sp>
        <p:nvSpPr>
          <p:cNvPr id="3" name="Content Placeholder 2">
            <a:extLst>
              <a:ext uri="{FF2B5EF4-FFF2-40B4-BE49-F238E27FC236}">
                <a16:creationId xmlns:a16="http://schemas.microsoft.com/office/drawing/2014/main" id="{90A1A9CC-F234-4D49-B561-5EC186505206}"/>
              </a:ext>
            </a:extLst>
          </p:cNvPr>
          <p:cNvSpPr>
            <a:spLocks noGrp="1"/>
          </p:cNvSpPr>
          <p:nvPr>
            <p:ph idx="1"/>
          </p:nvPr>
        </p:nvSpPr>
        <p:spPr/>
        <p:txBody>
          <a:bodyPr/>
          <a:lstStyle/>
          <a:p>
            <a:r>
              <a:rPr lang="en-US" dirty="0"/>
              <a:t>The noble </a:t>
            </a:r>
            <a:r>
              <a:rPr lang="en-US" dirty="0" err="1"/>
              <a:t>benovalence</a:t>
            </a:r>
            <a:r>
              <a:rPr lang="en-US" dirty="0"/>
              <a:t> pursuit from impetus initiatives of the </a:t>
            </a:r>
            <a:r>
              <a:rPr lang="en-US" dirty="0" err="1"/>
              <a:t>Greko</a:t>
            </a:r>
            <a:r>
              <a:rPr lang="en-US" dirty="0"/>
              <a:t>-Roman Christian family, ‘inspiration from calculated and measured aspects democracy method to verify correctness of ethical civilization standards  align near to Christian standards. In the field of endeavor methodology ‘ linguistic of ‘multi dimensional awareness’ of vertical productivity standards, ‘valued personal </a:t>
            </a:r>
            <a:r>
              <a:rPr lang="en-US" dirty="0" err="1"/>
              <a:t>acheivedments</a:t>
            </a:r>
            <a:r>
              <a:rPr lang="en-US" dirty="0"/>
              <a:t> covenant of all lifeform endeavor statutory </a:t>
            </a:r>
            <a:r>
              <a:rPr lang="en-US" dirty="0" err="1"/>
              <a:t>purpose,charisma</a:t>
            </a:r>
            <a:r>
              <a:rPr lang="en-US" dirty="0"/>
              <a:t> in binary ‘</a:t>
            </a:r>
            <a:r>
              <a:rPr lang="en-US" dirty="0" err="1"/>
              <a:t>commitment,dedication,will</a:t>
            </a:r>
            <a:r>
              <a:rPr lang="en-US" dirty="0"/>
              <a:t> to serve honor ‘graphics’ based sacred guidance  .    </a:t>
            </a:r>
          </a:p>
        </p:txBody>
      </p:sp>
    </p:spTree>
    <p:extLst>
      <p:ext uri="{BB962C8B-B14F-4D97-AF65-F5344CB8AC3E}">
        <p14:creationId xmlns:p14="http://schemas.microsoft.com/office/powerpoint/2010/main" val="1298161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19B6-9BD1-B04C-BCF0-8A39CCA537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D69921-9539-3D45-8B23-6983BBEDE44F}"/>
              </a:ext>
            </a:extLst>
          </p:cNvPr>
          <p:cNvSpPr>
            <a:spLocks noGrp="1"/>
          </p:cNvSpPr>
          <p:nvPr>
            <p:ph idx="1"/>
          </p:nvPr>
        </p:nvSpPr>
        <p:spPr>
          <a:xfrm>
            <a:off x="685801" y="2142067"/>
            <a:ext cx="10131425" cy="3529159"/>
          </a:xfrm>
        </p:spPr>
        <p:txBody>
          <a:bodyPr/>
          <a:lstStyle/>
          <a:p>
            <a:r>
              <a:rPr lang="en-CA" dirty="0"/>
              <a:t> A subsistence </a:t>
            </a:r>
            <a:r>
              <a:rPr lang="en-CA" dirty="0" err="1"/>
              <a:t>diochamy</a:t>
            </a:r>
            <a:r>
              <a:rPr lang="en-CA" dirty="0"/>
              <a:t> reflecting the collective manuscripts from cultural lineages  all in one </a:t>
            </a:r>
            <a:r>
              <a:rPr lang="en-CA" dirty="0" err="1"/>
              <a:t>authoritive</a:t>
            </a:r>
            <a:r>
              <a:rPr lang="en-CA" dirty="0"/>
              <a:t> conclusion to the mystical emancipation of survival. Evolution facts evidence  </a:t>
            </a:r>
            <a:r>
              <a:rPr lang="en-CA" dirty="0" err="1"/>
              <a:t>tuteledge</a:t>
            </a:r>
            <a:r>
              <a:rPr lang="en-CA" dirty="0"/>
              <a:t>, </a:t>
            </a:r>
            <a:r>
              <a:rPr lang="en-CA" dirty="0" err="1"/>
              <a:t>refferences</a:t>
            </a:r>
            <a:r>
              <a:rPr lang="en-CA" dirty="0"/>
              <a:t>, epic of focus </a:t>
            </a:r>
            <a:r>
              <a:rPr lang="en-CA" dirty="0" err="1"/>
              <a:t>adventis</a:t>
            </a:r>
            <a:r>
              <a:rPr lang="en-CA" dirty="0"/>
              <a:t> collected through the </a:t>
            </a:r>
            <a:r>
              <a:rPr lang="en-CA" dirty="0" err="1"/>
              <a:t>dissedent</a:t>
            </a:r>
            <a:r>
              <a:rPr lang="en-CA" dirty="0"/>
              <a:t> family prodigy comprised by holy techniques of life </a:t>
            </a:r>
            <a:r>
              <a:rPr lang="en-CA" dirty="0" err="1"/>
              <a:t>selfsustainance</a:t>
            </a:r>
            <a:r>
              <a:rPr lang="en-CA" dirty="0"/>
              <a:t>\{culture arts\}.Demographic urban </a:t>
            </a:r>
            <a:r>
              <a:rPr lang="en-CA" dirty="0" err="1"/>
              <a:t>ergronomic</a:t>
            </a:r>
            <a:r>
              <a:rPr lang="en-CA" dirty="0"/>
              <a:t> methodology's of creations 'human anthropic manuscripts, ‘</a:t>
            </a:r>
            <a:r>
              <a:rPr lang="en-CA" dirty="0" err="1"/>
              <a:t>tuteledge</a:t>
            </a:r>
            <a:r>
              <a:rPr lang="en-CA" dirty="0"/>
              <a:t> of environment ontology /vertical </a:t>
            </a:r>
            <a:r>
              <a:rPr lang="en-CA" dirty="0" err="1"/>
              <a:t>sucession</a:t>
            </a:r>
            <a:r>
              <a:rPr lang="en-CA" dirty="0"/>
              <a:t> 'to lifestyle celestial  </a:t>
            </a:r>
            <a:r>
              <a:rPr lang="en-CA" dirty="0" err="1"/>
              <a:t>dicipline</a:t>
            </a:r>
            <a:r>
              <a:rPr lang="en-CA" dirty="0"/>
              <a:t> anatomic path of </a:t>
            </a:r>
            <a:r>
              <a:rPr lang="en-CA" dirty="0" err="1"/>
              <a:t>lfe</a:t>
            </a:r>
            <a:r>
              <a:rPr lang="en-CA" dirty="0"/>
              <a:t>  </a:t>
            </a:r>
            <a:r>
              <a:rPr lang="en-CA" dirty="0" err="1"/>
              <a:t>pedogog</a:t>
            </a:r>
            <a:r>
              <a:rPr lang="en-CA" dirty="0"/>
              <a:t> engineering  </a:t>
            </a:r>
            <a:r>
              <a:rPr lang="en-CA" dirty="0" err="1"/>
              <a:t>stewarsdship</a:t>
            </a:r>
            <a:r>
              <a:rPr lang="en-CA" dirty="0"/>
              <a:t>  and pop 'gospel holy spirit’ .</a:t>
            </a:r>
            <a:endParaRPr lang="en-US" dirty="0"/>
          </a:p>
        </p:txBody>
      </p:sp>
    </p:spTree>
    <p:extLst>
      <p:ext uri="{BB962C8B-B14F-4D97-AF65-F5344CB8AC3E}">
        <p14:creationId xmlns:p14="http://schemas.microsoft.com/office/powerpoint/2010/main" val="1569221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C2F0-0D6E-1449-A329-D0ACC62C446E}"/>
              </a:ext>
            </a:extLst>
          </p:cNvPr>
          <p:cNvSpPr>
            <a:spLocks noGrp="1"/>
          </p:cNvSpPr>
          <p:nvPr>
            <p:ph type="title"/>
          </p:nvPr>
        </p:nvSpPr>
        <p:spPr>
          <a:xfrm>
            <a:off x="685801" y="609600"/>
            <a:ext cx="10131425" cy="1101213"/>
          </a:xfrm>
        </p:spPr>
        <p:txBody>
          <a:bodyPr/>
          <a:lstStyle/>
          <a:p>
            <a:r>
              <a:rPr lang="en-US" dirty="0"/>
              <a:t>          </a:t>
            </a:r>
            <a:r>
              <a:rPr lang="en-US" dirty="0" err="1"/>
              <a:t>Adventis</a:t>
            </a:r>
            <a:r>
              <a:rPr lang="en-US" dirty="0"/>
              <a:t> stewardship entrepreneur</a:t>
            </a:r>
          </a:p>
        </p:txBody>
      </p:sp>
      <p:pic>
        <p:nvPicPr>
          <p:cNvPr id="5" name="Content Placeholder 4">
            <a:extLst>
              <a:ext uri="{FF2B5EF4-FFF2-40B4-BE49-F238E27FC236}">
                <a16:creationId xmlns:a16="http://schemas.microsoft.com/office/drawing/2014/main" id="{78CF465A-86EB-F24F-9E79-5308AC690645}"/>
              </a:ext>
            </a:extLst>
          </p:cNvPr>
          <p:cNvPicPr>
            <a:picLocks noGrp="1" noChangeAspect="1"/>
          </p:cNvPicPr>
          <p:nvPr>
            <p:ph idx="1"/>
          </p:nvPr>
        </p:nvPicPr>
        <p:blipFill>
          <a:blip r:embed="rId2"/>
          <a:stretch>
            <a:fillRect/>
          </a:stretch>
        </p:blipFill>
        <p:spPr>
          <a:xfrm>
            <a:off x="8242127" y="1986386"/>
            <a:ext cx="3270744" cy="3686000"/>
          </a:xfrm>
        </p:spPr>
      </p:pic>
      <p:sp>
        <p:nvSpPr>
          <p:cNvPr id="7" name="TextBox 6">
            <a:extLst>
              <a:ext uri="{FF2B5EF4-FFF2-40B4-BE49-F238E27FC236}">
                <a16:creationId xmlns:a16="http://schemas.microsoft.com/office/drawing/2014/main" id="{8281C91C-5873-B14C-86FB-8304ADAEEBCF}"/>
              </a:ext>
            </a:extLst>
          </p:cNvPr>
          <p:cNvSpPr txBox="1"/>
          <p:nvPr/>
        </p:nvSpPr>
        <p:spPr>
          <a:xfrm>
            <a:off x="685801" y="1710813"/>
            <a:ext cx="7230648" cy="4524315"/>
          </a:xfrm>
          <a:prstGeom prst="rect">
            <a:avLst/>
          </a:prstGeom>
          <a:noFill/>
        </p:spPr>
        <p:txBody>
          <a:bodyPr wrap="square" rtlCol="0">
            <a:spAutoFit/>
          </a:bodyPr>
          <a:lstStyle/>
          <a:p>
            <a:r>
              <a:rPr lang="en-CA" dirty="0"/>
              <a:t>A collectives abstract on a civil </a:t>
            </a:r>
            <a:r>
              <a:rPr lang="en-CA" dirty="0" err="1"/>
              <a:t>movedment</a:t>
            </a:r>
            <a:r>
              <a:rPr lang="en-CA" dirty="0"/>
              <a:t> from economics of revolution/evolution, the Anthropologists of intuitive cognition, as their ancestors subsistence and productive successes  to traditional methods and creation intellectual interactive artifacts of global mapping geographic infrastructure, to align co-ordinates to mapping templates of authentic , organology </a:t>
            </a:r>
            <a:r>
              <a:rPr lang="en-CA" dirty="0" err="1"/>
              <a:t>decended</a:t>
            </a:r>
            <a:r>
              <a:rPr lang="en-CA" dirty="0"/>
              <a:t> down from the traditions of family survival are the lexical evolution of diversity "tools"  mans  to connect the logical orthodox methodology to mans \{intellectual\} </a:t>
            </a:r>
            <a:r>
              <a:rPr lang="en-CA" dirty="0" err="1"/>
              <a:t>reasource</a:t>
            </a:r>
            <a:r>
              <a:rPr lang="en-CA" dirty="0"/>
              <a:t> of life productivity  and align the  revelations of lexical constants with </a:t>
            </a:r>
            <a:r>
              <a:rPr lang="en-CA" dirty="0" err="1"/>
              <a:t>humam</a:t>
            </a:r>
            <a:r>
              <a:rPr lang="en-CA" dirty="0"/>
              <a:t> synchronizing authentic binary  'co-ordinated lexical packets/componentry of architectures true guided 'liturgic ontology' 'data information/intel of governing architecture algorithm data of design and collaborate as logically intended throughout the "Anthropology/Ontology ‘infrastructure” collective field of endeavors adaptive translation to the </a:t>
            </a:r>
            <a:r>
              <a:rPr lang="en-CA" dirty="0" err="1"/>
              <a:t>doctoreine</a:t>
            </a:r>
            <a:r>
              <a:rPr lang="en-CA" dirty="0"/>
              <a:t> of life 'intuitive cognitive consciousness, of five horizons family providence . </a:t>
            </a:r>
            <a:br>
              <a:rPr lang="en-CA" dirty="0"/>
            </a:br>
            <a:endParaRPr lang="en-US" dirty="0"/>
          </a:p>
        </p:txBody>
      </p:sp>
    </p:spTree>
    <p:extLst>
      <p:ext uri="{BB962C8B-B14F-4D97-AF65-F5344CB8AC3E}">
        <p14:creationId xmlns:p14="http://schemas.microsoft.com/office/powerpoint/2010/main" val="2080409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72F1F9-F687-304A-AEB5-2CAC8BDDD43F}"/>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27DC5BFF-898A-414B-967D-3FCA8B2071A2}"/>
              </a:ext>
            </a:extLst>
          </p:cNvPr>
          <p:cNvSpPr>
            <a:spLocks noGrp="1"/>
          </p:cNvSpPr>
          <p:nvPr>
            <p:ph idx="1"/>
          </p:nvPr>
        </p:nvSpPr>
        <p:spPr>
          <a:xfrm>
            <a:off x="685800" y="2247088"/>
            <a:ext cx="10131425" cy="3949431"/>
          </a:xfrm>
        </p:spPr>
        <p:txBody>
          <a:bodyPr>
            <a:normAutofit fontScale="62500" lnSpcReduction="20000"/>
          </a:bodyPr>
          <a:lstStyle/>
          <a:p>
            <a:pPr marL="0" indent="0">
              <a:buNone/>
            </a:pPr>
            <a:endParaRPr lang="en-CA" sz="2100" dirty="0"/>
          </a:p>
          <a:p>
            <a:pPr marL="0" indent="0">
              <a:buNone/>
            </a:pPr>
            <a:r>
              <a:rPr lang="en-CA" sz="2300" dirty="0"/>
              <a:t>Products liturgic hieroglyphs of economic revolution ,War </a:t>
            </a:r>
            <a:r>
              <a:rPr lang="en-CA" sz="2300" dirty="0" err="1"/>
              <a:t>psuedoscience-apfredesiac</a:t>
            </a:r>
            <a:r>
              <a:rPr lang="en-CA" sz="2300" dirty="0"/>
              <a:t> Old testament, from websites ‘</a:t>
            </a:r>
            <a:r>
              <a:rPr lang="en-CA" sz="2300" dirty="0" err="1"/>
              <a:t>designconstant</a:t>
            </a:r>
            <a:r>
              <a:rPr lang="en-CA" sz="2300" dirty="0"/>
              <a:t>’ encourages interaction observation to the liturgic messages evolving from the applied sciences of global liturgic ‘</a:t>
            </a:r>
            <a:r>
              <a:rPr lang="en-CA" sz="2300" dirty="0" err="1"/>
              <a:t>dissedence</a:t>
            </a:r>
            <a:r>
              <a:rPr lang="en-CA" sz="2300" dirty="0"/>
              <a:t>’ as it makes sense of incorporation with the </a:t>
            </a:r>
            <a:r>
              <a:rPr lang="en-CA" sz="2300" dirty="0" err="1"/>
              <a:t>cononical</a:t>
            </a:r>
            <a:r>
              <a:rPr lang="en-CA" sz="2300" dirty="0"/>
              <a:t> logistics of quantified creation prophecy {5 gospel}in field of </a:t>
            </a:r>
          </a:p>
          <a:p>
            <a:pPr marL="0" indent="0">
              <a:buNone/>
            </a:pPr>
            <a:r>
              <a:rPr lang="en-CA" sz="2300" dirty="0"/>
              <a:t>Muhammed teachings to </a:t>
            </a:r>
            <a:r>
              <a:rPr lang="en-CA" sz="2300" dirty="0" err="1"/>
              <a:t>apprentis</a:t>
            </a:r>
            <a:r>
              <a:rPr lang="en-CA" sz="2300" dirty="0"/>
              <a:t> of the empathy of sharing and compassion ‘encourages to adapt the cognitive </a:t>
            </a:r>
            <a:r>
              <a:rPr lang="en-CA" sz="2300" dirty="0" err="1"/>
              <a:t>skills,trades</a:t>
            </a:r>
            <a:r>
              <a:rPr lang="en-CA" sz="2300" dirty="0"/>
              <a:t>/traits of the body of the whole synchronizing the layered atmospheric hierarchy of generic/inheritance to conduct the life equilibrium to infrastructure answers of the intuitive consciousness for scholar reaction mathematic leadership of consciousness natural intuition Enterprise apocalypse disciple ‘Covenant Call to action’ archaic </a:t>
            </a:r>
            <a:r>
              <a:rPr lang="en-CA" sz="2300" dirty="0" err="1"/>
              <a:t>censuses,natural</a:t>
            </a:r>
            <a:r>
              <a:rPr lang="en-CA" sz="2300" dirty="0"/>
              <a:t> </a:t>
            </a:r>
            <a:r>
              <a:rPr lang="en-CA" sz="2300" dirty="0" err="1"/>
              <a:t>equalibrium</a:t>
            </a:r>
            <a:r>
              <a:rPr lang="en-CA" sz="2300" dirty="0"/>
              <a:t> creation voluntary services ,contribution/</a:t>
            </a:r>
            <a:r>
              <a:rPr lang="en-CA" sz="2300" dirty="0" err="1"/>
              <a:t>mechanology</a:t>
            </a:r>
            <a:r>
              <a:rPr lang="en-CA" sz="2300" dirty="0"/>
              <a:t> of services ‘</a:t>
            </a:r>
            <a:r>
              <a:rPr lang="en-CA" sz="2300" dirty="0" err="1"/>
              <a:t>adventis</a:t>
            </a:r>
            <a:r>
              <a:rPr lang="en-CA" sz="2300" dirty="0"/>
              <a:t> ‘the </a:t>
            </a:r>
            <a:r>
              <a:rPr lang="en-CA" sz="2300" dirty="0" err="1"/>
              <a:t>quram</a:t>
            </a:r>
            <a:r>
              <a:rPr lang="en-CA" sz="2300" dirty="0"/>
              <a:t>. Enterprise field of life endeavors ‘vocations of life. Abiding life inheritance to compliant social science opportunity’s  etiquette honoring life   circular ecological sacred geometric inclusion belonging identity ‘career/employment ‘call to action’ covenant of emancipation skills mentor in the the reserve skills stockpile of creation monogamy </a:t>
            </a:r>
            <a:r>
              <a:rPr lang="en-CA" sz="2300" dirty="0" err="1"/>
              <a:t>reaserve</a:t>
            </a:r>
            <a:r>
              <a:rPr lang="en-CA" sz="2300" dirty="0"/>
              <a:t> competent skills training, of cultural infrastructure, the atmospheric guidance </a:t>
            </a:r>
            <a:r>
              <a:rPr lang="en-CA" sz="2300" dirty="0" err="1"/>
              <a:t>tradjectory</a:t>
            </a:r>
            <a:r>
              <a:rPr lang="en-CA" sz="2300" dirty="0"/>
              <a:t> of process development growth/vertical horizon bio mechanical </a:t>
            </a:r>
            <a:r>
              <a:rPr lang="en-CA" sz="2300" dirty="0" err="1"/>
              <a:t>anthopological</a:t>
            </a:r>
            <a:r>
              <a:rPr lang="en-CA" sz="2300" dirty="0"/>
              <a:t> purposes manuscript to liturgical environment governance  of interaction with all things in the life endeavors of creation to find sacred liturgy of life ‘the </a:t>
            </a:r>
            <a:r>
              <a:rPr lang="en-CA" sz="2300" dirty="0" err="1"/>
              <a:t>mechanology</a:t>
            </a:r>
            <a:r>
              <a:rPr lang="en-CA" sz="2300" dirty="0"/>
              <a:t> of creations geological architecture poses ethical methodology reflecting on the ballistic/forensic character profile of biology in all life forms. A reflecting constitution of the anatomic </a:t>
            </a:r>
            <a:r>
              <a:rPr lang="en-CA" sz="2300" dirty="0" err="1"/>
              <a:t>i.p</a:t>
            </a:r>
            <a:r>
              <a:rPr lang="en-CA" sz="2300" dirty="0"/>
              <a:t> statutory  sources and resources varying growth trajectory characteristics input-output  ideology cause-effect  .</a:t>
            </a:r>
          </a:p>
          <a:p>
            <a:pPr marL="0" indent="0">
              <a:buNone/>
            </a:pPr>
            <a:br>
              <a:rPr lang="en-CA" dirty="0"/>
            </a:br>
            <a:endParaRPr lang="en-US" dirty="0"/>
          </a:p>
        </p:txBody>
      </p:sp>
    </p:spTree>
    <p:extLst>
      <p:ext uri="{BB962C8B-B14F-4D97-AF65-F5344CB8AC3E}">
        <p14:creationId xmlns:p14="http://schemas.microsoft.com/office/powerpoint/2010/main" val="42414682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8BEBC-93A8-1145-A8C1-CF081080687F}"/>
              </a:ext>
            </a:extLst>
          </p:cNvPr>
          <p:cNvSpPr txBox="1"/>
          <p:nvPr/>
        </p:nvSpPr>
        <p:spPr>
          <a:xfrm>
            <a:off x="943583" y="1478604"/>
            <a:ext cx="9980578" cy="369332"/>
          </a:xfrm>
          <a:prstGeom prst="rect">
            <a:avLst/>
          </a:prstGeom>
          <a:noFill/>
        </p:spPr>
        <p:txBody>
          <a:bodyPr wrap="square" rtlCol="0">
            <a:spAutoFit/>
          </a:bodyPr>
          <a:lstStyle/>
          <a:p>
            <a:r>
              <a:rPr lang="en-US" dirty="0"/>
              <a:t>Celestial media/prophecy</a:t>
            </a:r>
          </a:p>
        </p:txBody>
      </p:sp>
      <p:sp>
        <p:nvSpPr>
          <p:cNvPr id="3" name="TextBox 2">
            <a:extLst>
              <a:ext uri="{FF2B5EF4-FFF2-40B4-BE49-F238E27FC236}">
                <a16:creationId xmlns:a16="http://schemas.microsoft.com/office/drawing/2014/main" id="{DC78A154-255A-C743-9C06-FC9C55869EBB}"/>
              </a:ext>
            </a:extLst>
          </p:cNvPr>
          <p:cNvSpPr txBox="1"/>
          <p:nvPr/>
        </p:nvSpPr>
        <p:spPr>
          <a:xfrm>
            <a:off x="943583" y="2081719"/>
            <a:ext cx="10408596" cy="2031325"/>
          </a:xfrm>
          <a:prstGeom prst="rect">
            <a:avLst/>
          </a:prstGeom>
          <a:noFill/>
        </p:spPr>
        <p:txBody>
          <a:bodyPr wrap="square" rtlCol="0">
            <a:spAutoFit/>
          </a:bodyPr>
          <a:lstStyle/>
          <a:p>
            <a:r>
              <a:rPr lang="en-CA" dirty="0"/>
              <a:t>of life architecture, methodical permissions and exercises as </a:t>
            </a:r>
            <a:r>
              <a:rPr lang="en-CA" dirty="0" err="1"/>
              <a:t>reasources</a:t>
            </a:r>
            <a:r>
              <a:rPr lang="en-CA" dirty="0"/>
              <a:t> to organize or create , build on the futuristic principals of monad or conception of </a:t>
            </a:r>
            <a:r>
              <a:rPr lang="en-CA" dirty="0" err="1"/>
              <a:t>Quram</a:t>
            </a:r>
            <a:r>
              <a:rPr lang="en-CA" dirty="0"/>
              <a:t> media. if not local and orthodox subsistence structure {infrastructure} ones{</a:t>
            </a:r>
            <a:r>
              <a:rPr lang="en-CA" dirty="0" err="1"/>
              <a:t>pisti</a:t>
            </a:r>
            <a:r>
              <a:rPr lang="en-CA" dirty="0"/>
              <a:t>} </a:t>
            </a:r>
            <a:r>
              <a:rPr lang="en-CA" dirty="0" err="1"/>
              <a:t>eminating</a:t>
            </a:r>
            <a:r>
              <a:rPr lang="en-CA" dirty="0"/>
              <a:t> intelligence energy and forces of life power from the </a:t>
            </a:r>
            <a:r>
              <a:rPr lang="en-CA" dirty="0" err="1"/>
              <a:t>geneologic</a:t>
            </a:r>
            <a:r>
              <a:rPr lang="en-CA" dirty="0"/>
              <a:t> order of creations ecological binary architecture and synchronize the inheritance of the world unified collective scriptures Anthropology concept information /intel establishes chronological connection with unified architectural methodology to structures of organism of binary world fundamental foundation on rituals defined from the collective manuscript of unified linguistic on social ethic  diversity in whole and complete’ </a:t>
            </a:r>
            <a:endParaRPr lang="en-US" dirty="0"/>
          </a:p>
        </p:txBody>
      </p:sp>
    </p:spTree>
    <p:extLst>
      <p:ext uri="{BB962C8B-B14F-4D97-AF65-F5344CB8AC3E}">
        <p14:creationId xmlns:p14="http://schemas.microsoft.com/office/powerpoint/2010/main" val="4053663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1DE8-19C2-D34E-B2A5-FEBA46A7F4C5}"/>
              </a:ext>
            </a:extLst>
          </p:cNvPr>
          <p:cNvSpPr>
            <a:spLocks noGrp="1"/>
          </p:cNvSpPr>
          <p:nvPr>
            <p:ph type="title" idx="4294967295"/>
          </p:nvPr>
        </p:nvSpPr>
        <p:spPr>
          <a:xfrm>
            <a:off x="0" y="609600"/>
            <a:ext cx="10131425" cy="1455738"/>
          </a:xfrm>
        </p:spPr>
        <p:txBody>
          <a:bodyPr/>
          <a:lstStyle/>
          <a:p>
            <a:r>
              <a:rPr lang="en-US" dirty="0"/>
              <a:t>     Celestial human</a:t>
            </a:r>
          </a:p>
        </p:txBody>
      </p:sp>
      <p:sp>
        <p:nvSpPr>
          <p:cNvPr id="5" name="TextBox 4">
            <a:extLst>
              <a:ext uri="{FF2B5EF4-FFF2-40B4-BE49-F238E27FC236}">
                <a16:creationId xmlns:a16="http://schemas.microsoft.com/office/drawing/2014/main" id="{F58E4378-B7F1-C542-AAA0-5C0B9C771187}"/>
              </a:ext>
            </a:extLst>
          </p:cNvPr>
          <p:cNvSpPr txBox="1"/>
          <p:nvPr/>
        </p:nvSpPr>
        <p:spPr>
          <a:xfrm>
            <a:off x="554478" y="2065338"/>
            <a:ext cx="10826884" cy="923330"/>
          </a:xfrm>
          <a:prstGeom prst="rect">
            <a:avLst/>
          </a:prstGeom>
          <a:noFill/>
        </p:spPr>
        <p:txBody>
          <a:bodyPr wrap="square" rtlCol="0">
            <a:spAutoFit/>
          </a:bodyPr>
          <a:lstStyle/>
          <a:p>
            <a:r>
              <a:rPr lang="en-CA" dirty="0"/>
              <a:t>And now remember, my son, that God has </a:t>
            </a:r>
            <a:r>
              <a:rPr lang="en-CA" dirty="0">
                <a:hlinkClick r:id="rId2"/>
              </a:rPr>
              <a:t>entrusted</a:t>
            </a:r>
            <a:r>
              <a:rPr lang="en-CA" dirty="0"/>
              <a:t> you with these things, which are </a:t>
            </a:r>
            <a:r>
              <a:rPr lang="en-CA" dirty="0">
                <a:hlinkClick r:id="rId3"/>
              </a:rPr>
              <a:t>sacred</a:t>
            </a:r>
            <a:r>
              <a:rPr lang="en-CA" dirty="0"/>
              <a:t>, which he has kept sacred, and also which he will keep and </a:t>
            </a:r>
            <a:r>
              <a:rPr lang="en-CA" dirty="0">
                <a:hlinkClick r:id="rId4"/>
              </a:rPr>
              <a:t>preserve</a:t>
            </a:r>
            <a:r>
              <a:rPr lang="en-CA" dirty="0"/>
              <a:t> for a </a:t>
            </a:r>
            <a:r>
              <a:rPr lang="en-CA" dirty="0">
                <a:hlinkClick r:id="rId5"/>
              </a:rPr>
              <a:t>wise</a:t>
            </a:r>
            <a:r>
              <a:rPr lang="en-CA" dirty="0"/>
              <a:t> purpose in him, that he may show forth his power unto future generations.</a:t>
            </a:r>
            <a:endParaRPr lang="en-US" dirty="0"/>
          </a:p>
        </p:txBody>
      </p:sp>
    </p:spTree>
    <p:extLst>
      <p:ext uri="{BB962C8B-B14F-4D97-AF65-F5344CB8AC3E}">
        <p14:creationId xmlns:p14="http://schemas.microsoft.com/office/powerpoint/2010/main" val="992909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014BD1-E056-AD43-8572-5C68834B4E6F}"/>
              </a:ext>
            </a:extLst>
          </p:cNvPr>
          <p:cNvSpPr>
            <a:spLocks noGrp="1"/>
          </p:cNvSpPr>
          <p:nvPr>
            <p:ph type="title"/>
          </p:nvPr>
        </p:nvSpPr>
        <p:spPr/>
        <p:txBody>
          <a:bodyPr/>
          <a:lstStyle/>
          <a:p>
            <a:r>
              <a:rPr lang="en-US" dirty="0"/>
              <a:t>Vitruvius /Da </a:t>
            </a:r>
            <a:r>
              <a:rPr lang="en-US" dirty="0" err="1"/>
              <a:t>Architectura</a:t>
            </a:r>
            <a:endParaRPr lang="en-US" dirty="0"/>
          </a:p>
        </p:txBody>
      </p:sp>
      <p:sp>
        <p:nvSpPr>
          <p:cNvPr id="8" name="Content Placeholder 7">
            <a:extLst>
              <a:ext uri="{FF2B5EF4-FFF2-40B4-BE49-F238E27FC236}">
                <a16:creationId xmlns:a16="http://schemas.microsoft.com/office/drawing/2014/main" id="{938A2525-CECF-EE4F-A4BF-014D3CEE55A0}"/>
              </a:ext>
            </a:extLst>
          </p:cNvPr>
          <p:cNvSpPr>
            <a:spLocks noGrp="1"/>
          </p:cNvSpPr>
          <p:nvPr>
            <p:ph idx="1"/>
          </p:nvPr>
        </p:nvSpPr>
        <p:spPr/>
        <p:txBody>
          <a:bodyPr/>
          <a:lstStyle/>
          <a:p>
            <a:pPr marL="0" indent="0">
              <a:buNone/>
            </a:pPr>
            <a:r>
              <a:rPr lang="en-US" dirty="0"/>
              <a:t> Arrival of creation vision of ,man determine future from intuitive consciousness ‘to give birth to “Anthropology” </a:t>
            </a:r>
            <a:r>
              <a:rPr lang="en-US" dirty="0" err="1"/>
              <a:t>domaine</a:t>
            </a:r>
            <a:r>
              <a:rPr lang="en-US" dirty="0"/>
              <a:t> of creation man “</a:t>
            </a:r>
            <a:r>
              <a:rPr lang="en-US" dirty="0" err="1"/>
              <a:t>Newcity</a:t>
            </a:r>
            <a:r>
              <a:rPr lang="en-US" dirty="0"/>
              <a:t>”.  Vitruvius’ </a:t>
            </a:r>
            <a:r>
              <a:rPr lang="en-US" dirty="0" err="1"/>
              <a:t>Making.doing,crafting</a:t>
            </a:r>
            <a:r>
              <a:rPr lang="en-US" dirty="0"/>
              <a:t> ‘Da </a:t>
            </a:r>
            <a:r>
              <a:rPr lang="en-US" dirty="0" err="1"/>
              <a:t>Architectura</a:t>
            </a:r>
            <a:r>
              <a:rPr lang="en-US" dirty="0"/>
              <a:t> Scope ,scale of architecture. ‘The birth of art’-betterment, best </a:t>
            </a:r>
            <a:r>
              <a:rPr lang="en-US" dirty="0" err="1"/>
              <a:t>intrests</a:t>
            </a:r>
            <a:r>
              <a:rPr lang="en-US" dirty="0"/>
              <a:t>, Architecture of art’. Covenant of man interacts </a:t>
            </a:r>
            <a:r>
              <a:rPr lang="en-US" dirty="0" err="1"/>
              <a:t>mechanology</a:t>
            </a:r>
            <a:r>
              <a:rPr lang="en-US" dirty="0"/>
              <a:t>-life ‘linguistic {essentials-</a:t>
            </a:r>
            <a:r>
              <a:rPr lang="en-US" dirty="0" err="1"/>
              <a:t>nessesity’s</a:t>
            </a:r>
            <a:r>
              <a:rPr lang="en-US" dirty="0"/>
              <a:t> of man. Triangulation of post architecture revelations/theory of design ‘template theory. Anthropic networks ‘creation connection to decorated design of collective creation paradox. </a:t>
            </a:r>
            <a:r>
              <a:rPr lang="en-US" dirty="0" err="1"/>
              <a:t>Justicce</a:t>
            </a:r>
            <a:r>
              <a:rPr lang="en-US" dirty="0"/>
              <a:t> intelligence.</a:t>
            </a:r>
          </a:p>
        </p:txBody>
      </p:sp>
    </p:spTree>
    <p:extLst>
      <p:ext uri="{BB962C8B-B14F-4D97-AF65-F5344CB8AC3E}">
        <p14:creationId xmlns:p14="http://schemas.microsoft.com/office/powerpoint/2010/main" val="406337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DCCC-AB43-534E-AFDF-2B36D43A3073}"/>
              </a:ext>
            </a:extLst>
          </p:cNvPr>
          <p:cNvSpPr>
            <a:spLocks noGrp="1"/>
          </p:cNvSpPr>
          <p:nvPr>
            <p:ph type="title"/>
          </p:nvPr>
        </p:nvSpPr>
        <p:spPr>
          <a:xfrm>
            <a:off x="685801" y="609600"/>
            <a:ext cx="10131425" cy="1170087"/>
          </a:xfrm>
        </p:spPr>
        <p:txBody>
          <a:bodyPr/>
          <a:lstStyle/>
          <a:p>
            <a:r>
              <a:rPr lang="en-US" dirty="0"/>
              <a:t>         enterprise architecture</a:t>
            </a:r>
          </a:p>
        </p:txBody>
      </p:sp>
      <p:pic>
        <p:nvPicPr>
          <p:cNvPr id="5" name="Content Placeholder 4">
            <a:extLst>
              <a:ext uri="{FF2B5EF4-FFF2-40B4-BE49-F238E27FC236}">
                <a16:creationId xmlns:a16="http://schemas.microsoft.com/office/drawing/2014/main" id="{EEFA5827-1012-1E47-BA30-273C2DCEED64}"/>
              </a:ext>
            </a:extLst>
          </p:cNvPr>
          <p:cNvPicPr>
            <a:picLocks noGrp="1" noChangeAspect="1"/>
          </p:cNvPicPr>
          <p:nvPr>
            <p:ph idx="1"/>
          </p:nvPr>
        </p:nvPicPr>
        <p:blipFill>
          <a:blip r:embed="rId2"/>
          <a:stretch>
            <a:fillRect/>
          </a:stretch>
        </p:blipFill>
        <p:spPr>
          <a:xfrm>
            <a:off x="6695767" y="2233015"/>
            <a:ext cx="4503175" cy="3649662"/>
          </a:xfrm>
        </p:spPr>
      </p:pic>
      <p:sp>
        <p:nvSpPr>
          <p:cNvPr id="11" name="TextBox 10">
            <a:extLst>
              <a:ext uri="{FF2B5EF4-FFF2-40B4-BE49-F238E27FC236}">
                <a16:creationId xmlns:a16="http://schemas.microsoft.com/office/drawing/2014/main" id="{B74DD74E-7DE8-D540-A84B-CA005B2B7656}"/>
              </a:ext>
            </a:extLst>
          </p:cNvPr>
          <p:cNvSpPr txBox="1"/>
          <p:nvPr/>
        </p:nvSpPr>
        <p:spPr>
          <a:xfrm>
            <a:off x="1012722" y="1779687"/>
            <a:ext cx="4945625" cy="5078313"/>
          </a:xfrm>
          <a:prstGeom prst="rect">
            <a:avLst/>
          </a:prstGeom>
          <a:noFill/>
        </p:spPr>
        <p:txBody>
          <a:bodyPr wrap="square" rtlCol="0">
            <a:spAutoFit/>
          </a:bodyPr>
          <a:lstStyle/>
          <a:p>
            <a:r>
              <a:rPr lang="en-CA" dirty="0"/>
              <a:t>A </a:t>
            </a:r>
            <a:r>
              <a:rPr lang="en-CA" dirty="0" err="1"/>
              <a:t>portofolio</a:t>
            </a:r>
            <a:r>
              <a:rPr lang="en-CA" dirty="0"/>
              <a:t> of social </a:t>
            </a:r>
            <a:r>
              <a:rPr lang="en-CA" dirty="0" err="1"/>
              <a:t>athropology</a:t>
            </a:r>
            <a:r>
              <a:rPr lang="en-CA" dirty="0"/>
              <a:t> reports: </a:t>
            </a:r>
            <a:r>
              <a:rPr lang="en-CA" dirty="0" err="1"/>
              <a:t>domestic,commercial</a:t>
            </a:r>
            <a:r>
              <a:rPr lang="en-CA" dirty="0"/>
              <a:t>, industrial demographic society reflecting purpose of life 'creation' </a:t>
            </a:r>
            <a:r>
              <a:rPr lang="en-CA" dirty="0" err="1"/>
              <a:t>diochamy</a:t>
            </a:r>
            <a:r>
              <a:rPr lang="en-CA" dirty="0"/>
              <a:t> to </a:t>
            </a:r>
            <a:r>
              <a:rPr lang="en-CA" dirty="0" err="1"/>
              <a:t>decypher</a:t>
            </a:r>
            <a:r>
              <a:rPr lang="en-CA" dirty="0"/>
              <a:t> </a:t>
            </a:r>
            <a:r>
              <a:rPr lang="en-CA" dirty="0" err="1"/>
              <a:t>subsistece</a:t>
            </a:r>
            <a:r>
              <a:rPr lang="en-CA" dirty="0"/>
              <a:t> </a:t>
            </a:r>
            <a:r>
              <a:rPr lang="en-CA" dirty="0" err="1"/>
              <a:t>costitution</a:t>
            </a:r>
            <a:r>
              <a:rPr lang="en-CA" dirty="0"/>
              <a:t> of creation 5G covenant precision design schematic applied </a:t>
            </a:r>
            <a:r>
              <a:rPr lang="en-CA" dirty="0" err="1"/>
              <a:t>ergronomic</a:t>
            </a:r>
            <a:r>
              <a:rPr lang="en-CA" dirty="0"/>
              <a:t> expansion </a:t>
            </a:r>
            <a:r>
              <a:rPr lang="en-CA" dirty="0" err="1"/>
              <a:t>methodologys</a:t>
            </a:r>
            <a:r>
              <a:rPr lang="en-CA" dirty="0"/>
              <a:t> connect to 'translate the 'hierarchy for life' lexical 'hierarchy for  for all primary </a:t>
            </a:r>
            <a:r>
              <a:rPr lang="en-CA" dirty="0" err="1"/>
              <a:t>endeavors,platforms</a:t>
            </a:r>
            <a:r>
              <a:rPr lang="en-CA" dirty="0"/>
              <a:t>, lexical ordinance of life and  affiliates inclusion  re-</a:t>
            </a:r>
            <a:r>
              <a:rPr lang="en-CA" dirty="0" err="1"/>
              <a:t>adjustmet</a:t>
            </a:r>
            <a:r>
              <a:rPr lang="en-CA" dirty="0"/>
              <a:t> from passive </a:t>
            </a:r>
            <a:r>
              <a:rPr lang="en-CA" dirty="0" err="1"/>
              <a:t>tradjectory</a:t>
            </a:r>
            <a:r>
              <a:rPr lang="en-CA" dirty="0"/>
              <a:t> and </a:t>
            </a:r>
            <a:r>
              <a:rPr lang="en-CA" dirty="0" err="1"/>
              <a:t>dwelve</a:t>
            </a:r>
            <a:r>
              <a:rPr lang="en-CA" dirty="0"/>
              <a:t> into determined aggressive  </a:t>
            </a:r>
            <a:r>
              <a:rPr lang="en-CA" dirty="0" err="1"/>
              <a:t>tradjectory</a:t>
            </a:r>
            <a:r>
              <a:rPr lang="en-CA" dirty="0"/>
              <a:t> </a:t>
            </a:r>
            <a:r>
              <a:rPr lang="en-CA" dirty="0" err="1"/>
              <a:t>profficientefficient</a:t>
            </a:r>
            <a:r>
              <a:rPr lang="en-CA" dirty="0"/>
              <a:t> services conservation/preservation 'contributing to environment means </a:t>
            </a:r>
            <a:r>
              <a:rPr lang="en-CA" dirty="0" err="1"/>
              <a:t>impliing</a:t>
            </a:r>
            <a:r>
              <a:rPr lang="en-CA" dirty="0"/>
              <a:t> on the proper </a:t>
            </a:r>
            <a:r>
              <a:rPr lang="en-CA" dirty="0" err="1"/>
              <a:t>usae</a:t>
            </a:r>
            <a:r>
              <a:rPr lang="en-CA" dirty="0"/>
              <a:t> of </a:t>
            </a:r>
            <a:r>
              <a:rPr lang="en-CA" dirty="0" err="1"/>
              <a:t>reasources</a:t>
            </a:r>
            <a:r>
              <a:rPr lang="en-CA" dirty="0"/>
              <a:t> and conflicting demographic 'family scriptures policy and impose compliance to /with mission critical ventures of enterprise as one whole.</a:t>
            </a:r>
            <a:endParaRPr lang="en-US" dirty="0"/>
          </a:p>
        </p:txBody>
      </p:sp>
    </p:spTree>
    <p:extLst>
      <p:ext uri="{BB962C8B-B14F-4D97-AF65-F5344CB8AC3E}">
        <p14:creationId xmlns:p14="http://schemas.microsoft.com/office/powerpoint/2010/main" val="283868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C360-27D4-4E47-8BEB-ADD6FA6F3755}"/>
              </a:ext>
            </a:extLst>
          </p:cNvPr>
          <p:cNvSpPr>
            <a:spLocks noGrp="1"/>
          </p:cNvSpPr>
          <p:nvPr>
            <p:ph type="title"/>
          </p:nvPr>
        </p:nvSpPr>
        <p:spPr>
          <a:xfrm>
            <a:off x="685801" y="609600"/>
            <a:ext cx="10131425" cy="855945"/>
          </a:xfrm>
        </p:spPr>
        <p:txBody>
          <a:bodyPr/>
          <a:lstStyle/>
          <a:p>
            <a:r>
              <a:rPr lang="en-US" dirty="0"/>
              <a:t>Birth of celestial files</a:t>
            </a:r>
          </a:p>
        </p:txBody>
      </p:sp>
      <p:sp>
        <p:nvSpPr>
          <p:cNvPr id="3" name="Content Placeholder 2">
            <a:extLst>
              <a:ext uri="{FF2B5EF4-FFF2-40B4-BE49-F238E27FC236}">
                <a16:creationId xmlns:a16="http://schemas.microsoft.com/office/drawing/2014/main" id="{4C53CF25-2FB4-0B4D-BAB6-A00591ED776A}"/>
              </a:ext>
            </a:extLst>
          </p:cNvPr>
          <p:cNvSpPr>
            <a:spLocks noGrp="1"/>
          </p:cNvSpPr>
          <p:nvPr>
            <p:ph idx="1"/>
          </p:nvPr>
        </p:nvSpPr>
        <p:spPr>
          <a:xfrm>
            <a:off x="685801" y="1703541"/>
            <a:ext cx="10963404" cy="4534421"/>
          </a:xfrm>
        </p:spPr>
        <p:txBody>
          <a:bodyPr>
            <a:normAutofit/>
          </a:bodyPr>
          <a:lstStyle/>
          <a:p>
            <a:pPr marL="0" indent="0">
              <a:buNone/>
            </a:pPr>
            <a:r>
              <a:rPr lang="en-CA" dirty="0"/>
              <a:t>EMPIRIC DESTINY OF BUISNESS </a:t>
            </a:r>
          </a:p>
          <a:p>
            <a:pPr marL="0" indent="0">
              <a:buNone/>
            </a:pPr>
            <a:r>
              <a:rPr lang="en-CA" dirty="0"/>
              <a:t>Astrological Covenant representing authentic naturalized immunized hieroglyphic path of life. adaptive </a:t>
            </a:r>
            <a:r>
              <a:rPr lang="en-CA" dirty="0" err="1"/>
              <a:t>solarplexus</a:t>
            </a:r>
            <a:r>
              <a:rPr lang="en-CA" dirty="0"/>
              <a:t> of anatomic ,core ,stock build on fundamental ecological meridians of </a:t>
            </a:r>
            <a:r>
              <a:rPr lang="en-CA" dirty="0" err="1"/>
              <a:t>fundemental</a:t>
            </a:r>
            <a:r>
              <a:rPr lang="en-CA" dirty="0"/>
              <a:t> growth and </a:t>
            </a:r>
            <a:r>
              <a:rPr lang="en-CA" dirty="0" err="1"/>
              <a:t>developedment</a:t>
            </a:r>
            <a:r>
              <a:rPr lang="en-CA" dirty="0"/>
              <a:t>, demographic data ‘{balance of all realms}. growth connectivity to the lineages and </a:t>
            </a:r>
            <a:r>
              <a:rPr lang="en-CA" dirty="0" err="1"/>
              <a:t>potencial</a:t>
            </a:r>
            <a:r>
              <a:rPr lang="en-CA" dirty="0"/>
              <a:t> of organic lifeform best </a:t>
            </a:r>
            <a:r>
              <a:rPr lang="en-CA" dirty="0" err="1"/>
              <a:t>intrest</a:t>
            </a:r>
            <a:r>
              <a:rPr lang="en-CA" dirty="0"/>
              <a:t> ‘balanced ecology’ creation </a:t>
            </a:r>
            <a:r>
              <a:rPr lang="en-CA" dirty="0" err="1"/>
              <a:t>tradjectory</a:t>
            </a:r>
            <a:r>
              <a:rPr lang="en-CA" dirty="0"/>
              <a:t>, </a:t>
            </a:r>
            <a:r>
              <a:rPr lang="en-CA" dirty="0" err="1"/>
              <a:t>skilset</a:t>
            </a:r>
            <a:r>
              <a:rPr lang="en-CA" dirty="0"/>
              <a:t> methodology; skillset advanced ecological all around subsistence initiatives for compassion to resource, harvest ,forage, alignment entitlements  for exercises and  practices of world brands and trends Old oak tree means of to perform jobs of different levels  or task competence demographic statistics of  </a:t>
            </a:r>
            <a:r>
              <a:rPr lang="en-CA" dirty="0" err="1"/>
              <a:t>democracyCo</a:t>
            </a:r>
            <a:r>
              <a:rPr lang="en-CA" dirty="0"/>
              <a:t>-ordinates to ‘</a:t>
            </a:r>
            <a:r>
              <a:rPr lang="en-CA" dirty="0" err="1"/>
              <a:t>newcity</a:t>
            </a:r>
            <a:r>
              <a:rPr lang="en-CA" dirty="0"/>
              <a:t>’ salvation of </a:t>
            </a:r>
            <a:r>
              <a:rPr lang="en-CA" dirty="0" err="1"/>
              <a:t>man.Celestial</a:t>
            </a:r>
            <a:r>
              <a:rPr lang="en-CA" dirty="0"/>
              <a:t>  {</a:t>
            </a:r>
            <a:r>
              <a:rPr lang="en-CA" dirty="0" err="1"/>
              <a:t>redsky</a:t>
            </a:r>
            <a:r>
              <a:rPr lang="en-CA" dirty="0"/>
              <a:t> call to action} anthropic biodiversity revelation        compliance to ‘</a:t>
            </a:r>
            <a:r>
              <a:rPr lang="en-CA" dirty="0" err="1"/>
              <a:t>empiracle</a:t>
            </a:r>
            <a:r>
              <a:rPr lang="en-CA" dirty="0"/>
              <a:t>’  </a:t>
            </a:r>
            <a:r>
              <a:rPr lang="en-CA" dirty="0" err="1"/>
              <a:t>tennents</a:t>
            </a:r>
            <a:r>
              <a:rPr lang="en-CA" dirty="0"/>
              <a:t> ‘of anthropic network in life endeavors of world vocations. </a:t>
            </a:r>
            <a:r>
              <a:rPr lang="en-CA" dirty="0" err="1"/>
              <a:t>Polynomer</a:t>
            </a:r>
            <a:r>
              <a:rPr lang="en-CA" dirty="0"/>
              <a:t> folklore organic Invention </a:t>
            </a:r>
            <a:r>
              <a:rPr lang="en-CA" dirty="0" err="1"/>
              <a:t>mechanology</a:t>
            </a:r>
            <a:r>
              <a:rPr lang="en-CA" dirty="0"/>
              <a:t> -compliance formulated growth &amp; </a:t>
            </a:r>
            <a:r>
              <a:rPr lang="en-CA" dirty="0" err="1"/>
              <a:t>developedment</a:t>
            </a:r>
            <a:r>
              <a:rPr lang="en-CA" dirty="0"/>
              <a:t> methodology’s from research in creation prophecy’s{collective </a:t>
            </a:r>
            <a:r>
              <a:rPr lang="en-CA" dirty="0" err="1"/>
              <a:t>archeives</a:t>
            </a:r>
            <a:r>
              <a:rPr lang="en-CA" dirty="0"/>
              <a:t>} allocates prodigy of understanding {lineage of balance} in field of life </a:t>
            </a:r>
            <a:r>
              <a:rPr lang="en-CA" dirty="0" err="1"/>
              <a:t>endeavors.Conscious</a:t>
            </a:r>
            <a:r>
              <a:rPr lang="en-CA" dirty="0"/>
              <a:t> sense Breathe techniques, eye focus orientation co-ordinates of hand productive </a:t>
            </a:r>
            <a:r>
              <a:rPr lang="en-CA" dirty="0" err="1"/>
              <a:t>biomechanic</a:t>
            </a:r>
            <a:r>
              <a:rPr lang="en-CA" dirty="0"/>
              <a:t> work of man, ‘</a:t>
            </a:r>
            <a:br>
              <a:rPr lang="en-CA" dirty="0"/>
            </a:br>
            <a:endParaRPr lang="en-US" dirty="0"/>
          </a:p>
        </p:txBody>
      </p:sp>
    </p:spTree>
    <p:extLst>
      <p:ext uri="{BB962C8B-B14F-4D97-AF65-F5344CB8AC3E}">
        <p14:creationId xmlns:p14="http://schemas.microsoft.com/office/powerpoint/2010/main" val="1802441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31187</TotalTime>
  <Words>7223</Words>
  <Application>Microsoft Macintosh PowerPoint</Application>
  <PresentationFormat>Widescreen</PresentationFormat>
  <Paragraphs>166</Paragraphs>
  <Slides>62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Celestial</vt:lpstr>
      <vt:lpstr>Civilization infrastructure</vt:lpstr>
      <vt:lpstr>architecture</vt:lpstr>
      <vt:lpstr>Painting</vt:lpstr>
      <vt:lpstr>newcity</vt:lpstr>
      <vt:lpstr>Introduction to Anthropology concept</vt:lpstr>
      <vt:lpstr>          Adventis stewardship entrepreneur</vt:lpstr>
      <vt:lpstr>Vitruvius /Da Architectura</vt:lpstr>
      <vt:lpstr>         enterprise architecture</vt:lpstr>
      <vt:lpstr>Birth of celestial files</vt:lpstr>
      <vt:lpstr>files</vt:lpstr>
      <vt:lpstr>Subsistence Covenant </vt:lpstr>
      <vt:lpstr>Marketing intuitive consciousness co-ordinates to promisedland /celestrial logos</vt:lpstr>
      <vt:lpstr>a.I reality</vt:lpstr>
      <vt:lpstr>Ergronomic instruments of quram</vt:lpstr>
      <vt:lpstr>Celestial cosmology</vt:lpstr>
      <vt:lpstr>Rituals of the sevenday adventis and  cosmological society</vt:lpstr>
      <vt:lpstr>PowerPoint Presentation</vt:lpstr>
      <vt:lpstr> marketing intuitive conciousness</vt:lpstr>
      <vt:lpstr>Arknet communications</vt:lpstr>
      <vt:lpstr>archeology</vt:lpstr>
      <vt:lpstr>PowerPoint Presentation</vt:lpstr>
      <vt:lpstr>Anthropology concept</vt:lpstr>
      <vt:lpstr>empiric stockpile/capital </vt:lpstr>
      <vt:lpstr>PowerPoint Presentation</vt:lpstr>
      <vt:lpstr>Economist</vt:lpstr>
      <vt:lpstr>Subsistence man</vt:lpstr>
      <vt:lpstr>Subsistenceman</vt:lpstr>
      <vt:lpstr>Engineering/mechanology</vt:lpstr>
      <vt:lpstr>Engineering/mechanology</vt:lpstr>
      <vt:lpstr>PowerPoint Presentation</vt:lpstr>
      <vt:lpstr>Anthropic co-op/marketing </vt:lpstr>
      <vt:lpstr>Proffesional diochamy</vt:lpstr>
      <vt:lpstr>Proffesional diochamy</vt:lpstr>
      <vt:lpstr>Diochamy of designconstant</vt:lpstr>
      <vt:lpstr>PowerPoint Presentation</vt:lpstr>
      <vt:lpstr>PowerPoint Presentation</vt:lpstr>
      <vt:lpstr>PowerPoint Presentation</vt:lpstr>
      <vt:lpstr>Designconstant </vt:lpstr>
      <vt:lpstr>Anth hier</vt:lpstr>
      <vt:lpstr>PowerPoint Presentation</vt:lpstr>
      <vt:lpstr>Diochamy ‘the emancipation of ontology’s </vt:lpstr>
      <vt:lpstr>Job start</vt:lpstr>
      <vt:lpstr>PowerPoint Presentation</vt:lpstr>
      <vt:lpstr>PowerPoint Presentation</vt:lpstr>
      <vt:lpstr>PowerPoint Presentation</vt:lpstr>
      <vt:lpstr>PowerPoint Presentation</vt:lpstr>
      <vt:lpstr>PowerPoint Presentation</vt:lpstr>
      <vt:lpstr>PowerPoint Presentation</vt:lpstr>
      <vt:lpstr>Anthropologic hierarchy</vt:lpstr>
      <vt:lpstr>subsistence monuments reflecting dedicated subsistence ordinance</vt:lpstr>
      <vt:lpstr>structuraltransformation</vt:lpstr>
      <vt:lpstr>Curam</vt:lpstr>
      <vt:lpstr>Curam</vt:lpstr>
      <vt:lpstr>Quram</vt:lpstr>
      <vt:lpstr>dicipline</vt:lpstr>
      <vt:lpstr>PowerPoint Presentation</vt:lpstr>
      <vt:lpstr>Horizontal channel ontology emancipation </vt:lpstr>
      <vt:lpstr>          Creation consciousness /countanace</vt:lpstr>
      <vt:lpstr>PowerPoint Presentation</vt:lpstr>
      <vt:lpstr>PowerPoint Presentation</vt:lpstr>
      <vt:lpstr>PowerPoint Presentation</vt:lpstr>
      <vt:lpstr>     Celestial human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Civilization infrastructure</dc:title>
  <dc:creator>mike hall</dc:creator>
  <cp:lastModifiedBy>mike hall</cp:lastModifiedBy>
  <cp:revision>155</cp:revision>
  <dcterms:created xsi:type="dcterms:W3CDTF">2021-01-18T23:22:30Z</dcterms:created>
  <dcterms:modified xsi:type="dcterms:W3CDTF">2022-08-01T18:03:41Z</dcterms:modified>
</cp:coreProperties>
</file>