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74" r:id="rId5"/>
    <p:sldId id="264" r:id="rId6"/>
    <p:sldId id="269" r:id="rId7"/>
    <p:sldId id="275" r:id="rId8"/>
    <p:sldId id="270" r:id="rId9"/>
    <p:sldId id="259" r:id="rId10"/>
    <p:sldId id="268" r:id="rId11"/>
    <p:sldId id="276" r:id="rId12"/>
    <p:sldId id="265" r:id="rId13"/>
    <p:sldId id="272" r:id="rId14"/>
    <p:sldId id="266" r:id="rId15"/>
    <p:sldId id="271" r:id="rId16"/>
    <p:sldId id="262" r:id="rId17"/>
    <p:sldId id="260" r:id="rId18"/>
    <p:sldId id="258" r:id="rId19"/>
    <p:sldId id="263"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6" d="100"/>
          <a:sy n="136" d="100"/>
        </p:scale>
        <p:origin x="216"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7/30/22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7/30/22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7/30/22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bdg.org/design-objectives" TargetMode="External"/><Relationship Id="rId2" Type="http://schemas.openxmlformats.org/officeDocument/2006/relationships/hyperlink" Target="https://www.wbdg.org/design-disciplines" TargetMode="External"/><Relationship Id="rId1" Type="http://schemas.openxmlformats.org/officeDocument/2006/relationships/slideLayout" Target="../slideLayouts/slideLayout2.xml"/><Relationship Id="rId5" Type="http://schemas.openxmlformats.org/officeDocument/2006/relationships/hyperlink" Target="https://www.wbdg.org/space-types" TargetMode="External"/><Relationship Id="rId4" Type="http://schemas.openxmlformats.org/officeDocument/2006/relationships/hyperlink" Target="https://www.wbdg.org/building-typ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5003-24B0-B143-8743-FBE79D7F510F}"/>
              </a:ext>
            </a:extLst>
          </p:cNvPr>
          <p:cNvSpPr>
            <a:spLocks noGrp="1"/>
          </p:cNvSpPr>
          <p:nvPr>
            <p:ph type="ctrTitle"/>
          </p:nvPr>
        </p:nvSpPr>
        <p:spPr/>
        <p:txBody>
          <a:bodyPr/>
          <a:lstStyle/>
          <a:p>
            <a:pPr lvl="0">
              <a:spcBef>
                <a:spcPts val="0"/>
              </a:spcBef>
            </a:pPr>
            <a:r>
              <a:rPr lang="en-CA" dirty="0"/>
              <a:t>Project architect</a:t>
            </a:r>
            <a:br>
              <a:rPr lang="en-CA" dirty="0"/>
            </a:br>
            <a:r>
              <a:rPr lang="en-CA" dirty="0"/>
              <a:t>Alternative option</a:t>
            </a:r>
            <a:endParaRPr lang="en-US" dirty="0"/>
          </a:p>
        </p:txBody>
      </p:sp>
      <p:sp>
        <p:nvSpPr>
          <p:cNvPr id="3" name="Subtitle 2">
            <a:extLst>
              <a:ext uri="{FF2B5EF4-FFF2-40B4-BE49-F238E27FC236}">
                <a16:creationId xmlns:a16="http://schemas.microsoft.com/office/drawing/2014/main" id="{E97461AE-BE46-304F-BFCF-DFFA9494B0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939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E3B2-00A7-8146-8665-2508E83A1EB3}"/>
              </a:ext>
            </a:extLst>
          </p:cNvPr>
          <p:cNvSpPr>
            <a:spLocks noGrp="1"/>
          </p:cNvSpPr>
          <p:nvPr>
            <p:ph type="title"/>
          </p:nvPr>
        </p:nvSpPr>
        <p:spPr/>
        <p:txBody>
          <a:bodyPr/>
          <a:lstStyle/>
          <a:p>
            <a:r>
              <a:rPr lang="en" dirty="0"/>
              <a:t>Media technology single celled life</a:t>
            </a:r>
            <a:endParaRPr lang="en-US" dirty="0"/>
          </a:p>
        </p:txBody>
      </p:sp>
      <p:sp>
        <p:nvSpPr>
          <p:cNvPr id="3" name="Content Placeholder 2">
            <a:extLst>
              <a:ext uri="{FF2B5EF4-FFF2-40B4-BE49-F238E27FC236}">
                <a16:creationId xmlns:a16="http://schemas.microsoft.com/office/drawing/2014/main" id="{A5B6B98F-084F-CA43-9869-2A71CA6D4286}"/>
              </a:ext>
            </a:extLst>
          </p:cNvPr>
          <p:cNvSpPr>
            <a:spLocks noGrp="1"/>
          </p:cNvSpPr>
          <p:nvPr>
            <p:ph idx="1"/>
          </p:nvPr>
        </p:nvSpPr>
        <p:spPr/>
        <p:txBody>
          <a:bodyPr/>
          <a:lstStyle/>
          <a:p>
            <a:r>
              <a:rPr lang="en-CA" dirty="0"/>
              <a:t>Elder scholar dissidence of wisdoms evolving through the creation  channels of covenant Alfa beta gamma delta </a:t>
            </a:r>
            <a:r>
              <a:rPr lang="en-CA" dirty="0" err="1"/>
              <a:t>humanbeing</a:t>
            </a:r>
            <a:r>
              <a:rPr lang="en-CA" dirty="0"/>
              <a:t> and collective life </a:t>
            </a:r>
            <a:r>
              <a:rPr lang="en-CA" dirty="0" err="1"/>
              <a:t>decendance</a:t>
            </a:r>
            <a:r>
              <a:rPr lang="en-CA" dirty="0"/>
              <a:t> of man world God . Information allocated from the mortal </a:t>
            </a:r>
            <a:r>
              <a:rPr lang="en-CA" dirty="0" err="1"/>
              <a:t>armeggedon</a:t>
            </a:r>
            <a:r>
              <a:rPr lang="en-CA" dirty="0"/>
              <a:t> of human leadership/ collaboration, for man as species or supreme </a:t>
            </a:r>
            <a:r>
              <a:rPr lang="en-CA" dirty="0" err="1"/>
              <a:t>humanbeing</a:t>
            </a:r>
            <a:r>
              <a:rPr lang="en-CA" dirty="0"/>
              <a:t> in footsteps of best interest in mans self </a:t>
            </a:r>
            <a:r>
              <a:rPr lang="en-CA" dirty="0" err="1"/>
              <a:t>sustainance</a:t>
            </a:r>
            <a:r>
              <a:rPr lang="en-CA" dirty="0"/>
              <a:t> of subsistence survival “</a:t>
            </a:r>
            <a:r>
              <a:rPr lang="en-CA" dirty="0" err="1"/>
              <a:t>diochamy</a:t>
            </a:r>
            <a:r>
              <a:rPr lang="en-CA" dirty="0"/>
              <a:t>” as in the bible. Where the protocol of real things define  the true </a:t>
            </a:r>
            <a:r>
              <a:rPr lang="en-CA" dirty="0" err="1"/>
              <a:t>mechanology</a:t>
            </a:r>
            <a:r>
              <a:rPr lang="en-CA" dirty="0"/>
              <a:t> of living and mastery to record and send to mankind the likeminded logical ‘innovative capability Provisions from sources/ and </a:t>
            </a:r>
            <a:r>
              <a:rPr lang="en-CA" dirty="0" err="1"/>
              <a:t>reasources</a:t>
            </a:r>
            <a:r>
              <a:rPr lang="en-CA" dirty="0"/>
              <a:t> of world holy instruction/dissidence which could have </a:t>
            </a:r>
            <a:r>
              <a:rPr lang="en-CA" dirty="0" err="1"/>
              <a:t>aquired</a:t>
            </a:r>
            <a:r>
              <a:rPr lang="en-CA" dirty="0"/>
              <a:t> probable cause of intellectual meaning </a:t>
            </a:r>
            <a:r>
              <a:rPr lang="en-CA" dirty="0" err="1"/>
              <a:t>diochamy</a:t>
            </a:r>
            <a:r>
              <a:rPr lang="en-CA" dirty="0"/>
              <a:t> of creations binary productive ( radioactive architecture of </a:t>
            </a:r>
            <a:r>
              <a:rPr lang="en-CA" dirty="0" err="1"/>
              <a:t>cononical</a:t>
            </a:r>
            <a:r>
              <a:rPr lang="en-CA" dirty="0"/>
              <a:t> creation. </a:t>
            </a:r>
          </a:p>
          <a:p>
            <a:endParaRPr lang="en-US" dirty="0"/>
          </a:p>
        </p:txBody>
      </p:sp>
    </p:spTree>
    <p:extLst>
      <p:ext uri="{BB962C8B-B14F-4D97-AF65-F5344CB8AC3E}">
        <p14:creationId xmlns:p14="http://schemas.microsoft.com/office/powerpoint/2010/main" val="142767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3B83-F20E-A946-A64B-46A32574A540}"/>
              </a:ext>
            </a:extLst>
          </p:cNvPr>
          <p:cNvSpPr>
            <a:spLocks noGrp="1"/>
          </p:cNvSpPr>
          <p:nvPr>
            <p:ph type="title"/>
          </p:nvPr>
        </p:nvSpPr>
        <p:spPr/>
        <p:txBody>
          <a:bodyPr/>
          <a:lstStyle/>
          <a:p>
            <a:r>
              <a:rPr lang="en-US" dirty="0"/>
              <a:t>Sector topology</a:t>
            </a:r>
          </a:p>
        </p:txBody>
      </p:sp>
      <p:sp>
        <p:nvSpPr>
          <p:cNvPr id="3" name="Content Placeholder 2">
            <a:extLst>
              <a:ext uri="{FF2B5EF4-FFF2-40B4-BE49-F238E27FC236}">
                <a16:creationId xmlns:a16="http://schemas.microsoft.com/office/drawing/2014/main" id="{B518DAB5-6A4B-5E43-9AD9-7B60442A053C}"/>
              </a:ext>
            </a:extLst>
          </p:cNvPr>
          <p:cNvSpPr>
            <a:spLocks noGrp="1"/>
          </p:cNvSpPr>
          <p:nvPr>
            <p:ph idx="1"/>
          </p:nvPr>
        </p:nvSpPr>
        <p:spPr/>
        <p:txBody>
          <a:bodyPr/>
          <a:lstStyle/>
          <a:p>
            <a:pPr marL="285750" indent="-285750">
              <a:buFont typeface="Arial" panose="020B0604020202020204" pitchFamily="34" charset="0"/>
              <a:buChar char="•"/>
            </a:pPr>
            <a:r>
              <a:rPr lang="en-US" dirty="0"/>
              <a:t>Menu of activity’s contributing to the </a:t>
            </a:r>
            <a:r>
              <a:rPr lang="en-US" dirty="0" err="1"/>
              <a:t>intrests</a:t>
            </a:r>
            <a:r>
              <a:rPr lang="en-US" dirty="0"/>
              <a:t> of ‘society civilization infrastructure</a:t>
            </a:r>
          </a:p>
          <a:p>
            <a:pPr marL="285750" indent="-285750">
              <a:buFont typeface="Arial" panose="020B0604020202020204" pitchFamily="34" charset="0"/>
              <a:buChar char="•"/>
            </a:pPr>
            <a:r>
              <a:rPr lang="en-US" dirty="0"/>
              <a:t>Gravity or syntax for covenant mobile </a:t>
            </a:r>
            <a:r>
              <a:rPr lang="en-US" dirty="0" err="1"/>
              <a:t>i.p</a:t>
            </a:r>
            <a:r>
              <a:rPr lang="en-US" dirty="0"/>
              <a:t> monad </a:t>
            </a:r>
            <a:r>
              <a:rPr lang="en-US" dirty="0" err="1"/>
              <a:t>intrest</a:t>
            </a:r>
            <a:r>
              <a:rPr lang="en-US" dirty="0"/>
              <a:t> humility fundamental-foundation of decorated  </a:t>
            </a:r>
            <a:r>
              <a:rPr lang="en-US" dirty="0" err="1"/>
              <a:t>apfredesiac</a:t>
            </a:r>
            <a:r>
              <a:rPr lang="en-US" dirty="0"/>
              <a:t> branded futuristic architecture </a:t>
            </a:r>
            <a:r>
              <a:rPr lang="en-US" dirty="0" err="1"/>
              <a:t>lifesystem</a:t>
            </a:r>
            <a:r>
              <a:rPr lang="en-US" dirty="0"/>
              <a:t> philosophy of style’ construction application, </a:t>
            </a:r>
            <a:r>
              <a:rPr lang="en-US" dirty="0" err="1"/>
              <a:t>iso</a:t>
            </a:r>
            <a:r>
              <a:rPr lang="en-US" dirty="0"/>
              <a:t> standards and of liturgic ethically </a:t>
            </a:r>
            <a:r>
              <a:rPr lang="en-US" dirty="0" err="1"/>
              <a:t>varifiing</a:t>
            </a:r>
            <a:r>
              <a:rPr lang="en-US" dirty="0"/>
              <a:t> ‘global positioning </a:t>
            </a:r>
            <a:r>
              <a:rPr lang="en-US" dirty="0" err="1"/>
              <a:t>i.p</a:t>
            </a:r>
            <a:r>
              <a:rPr lang="en-US" dirty="0"/>
              <a:t> system optical capture translate methodology images of geologic diversity standards recreating </a:t>
            </a:r>
            <a:r>
              <a:rPr lang="en-US" dirty="0" err="1"/>
              <a:t>sustainance</a:t>
            </a:r>
            <a:r>
              <a:rPr lang="en-US" dirty="0"/>
              <a:t> image through value oriented image crop ‘plotter’ of concrete foundation . “Celestial covenant”.</a:t>
            </a:r>
          </a:p>
          <a:p>
            <a:endParaRPr lang="en-US" dirty="0"/>
          </a:p>
        </p:txBody>
      </p:sp>
    </p:spTree>
    <p:extLst>
      <p:ext uri="{BB962C8B-B14F-4D97-AF65-F5344CB8AC3E}">
        <p14:creationId xmlns:p14="http://schemas.microsoft.com/office/powerpoint/2010/main" val="302665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E386-9163-534B-B3A7-88CE404F4A2E}"/>
              </a:ext>
            </a:extLst>
          </p:cNvPr>
          <p:cNvSpPr>
            <a:spLocks noGrp="1"/>
          </p:cNvSpPr>
          <p:nvPr>
            <p:ph type="title"/>
          </p:nvPr>
        </p:nvSpPr>
        <p:spPr/>
        <p:txBody>
          <a:bodyPr/>
          <a:lstStyle/>
          <a:p>
            <a:r>
              <a:rPr lang="en" dirty="0"/>
              <a:t>Global universe </a:t>
            </a:r>
            <a:r>
              <a:rPr lang="en" dirty="0" err="1"/>
              <a:t>fundemental</a:t>
            </a:r>
            <a:r>
              <a:rPr lang="en" dirty="0"/>
              <a:t> planning </a:t>
            </a:r>
            <a:r>
              <a:rPr lang="en" dirty="0" err="1"/>
              <a:t>adventis</a:t>
            </a:r>
            <a:endParaRPr lang="en-US" dirty="0"/>
          </a:p>
        </p:txBody>
      </p:sp>
      <p:sp>
        <p:nvSpPr>
          <p:cNvPr id="3" name="Content Placeholder 2">
            <a:extLst>
              <a:ext uri="{FF2B5EF4-FFF2-40B4-BE49-F238E27FC236}">
                <a16:creationId xmlns:a16="http://schemas.microsoft.com/office/drawing/2014/main" id="{763E981C-3926-6843-A98A-EAC30AD686EE}"/>
              </a:ext>
            </a:extLst>
          </p:cNvPr>
          <p:cNvSpPr>
            <a:spLocks noGrp="1"/>
          </p:cNvSpPr>
          <p:nvPr>
            <p:ph idx="1"/>
          </p:nvPr>
        </p:nvSpPr>
        <p:spPr/>
        <p:txBody>
          <a:bodyPr/>
          <a:lstStyle/>
          <a:p>
            <a:r>
              <a:rPr lang="en-CA" dirty="0"/>
              <a:t>Elder scholar dissidence of wisdoms evolving through the creation  channels of covenant Alfa beta gamma delta </a:t>
            </a:r>
            <a:r>
              <a:rPr lang="en-CA" dirty="0" err="1"/>
              <a:t>humanbeing</a:t>
            </a:r>
            <a:r>
              <a:rPr lang="en-CA" dirty="0"/>
              <a:t> and collective life </a:t>
            </a:r>
            <a:r>
              <a:rPr lang="en-CA" dirty="0" err="1"/>
              <a:t>decendance</a:t>
            </a:r>
            <a:r>
              <a:rPr lang="en-CA" dirty="0"/>
              <a:t> of man world God . Information allocated from the mortal </a:t>
            </a:r>
            <a:r>
              <a:rPr lang="en-CA" dirty="0" err="1"/>
              <a:t>armeggedon</a:t>
            </a:r>
            <a:r>
              <a:rPr lang="en-CA" dirty="0"/>
              <a:t> of human leadership/ collaboration, for man as species or supreme </a:t>
            </a:r>
            <a:r>
              <a:rPr lang="en-CA" dirty="0" err="1"/>
              <a:t>humanbeing</a:t>
            </a:r>
            <a:r>
              <a:rPr lang="en-CA" dirty="0"/>
              <a:t> in footsteps of best interest in mans self </a:t>
            </a:r>
            <a:r>
              <a:rPr lang="en-CA" dirty="0" err="1"/>
              <a:t>sustainance</a:t>
            </a:r>
            <a:r>
              <a:rPr lang="en-CA" dirty="0"/>
              <a:t> of subsistence survival “</a:t>
            </a:r>
            <a:r>
              <a:rPr lang="en-CA" dirty="0" err="1"/>
              <a:t>diochamy</a:t>
            </a:r>
            <a:r>
              <a:rPr lang="en-CA" dirty="0"/>
              <a:t>” as in the bible. Where the protocol of real things define  the true </a:t>
            </a:r>
            <a:r>
              <a:rPr lang="en-CA" dirty="0" err="1"/>
              <a:t>mechanology</a:t>
            </a:r>
            <a:r>
              <a:rPr lang="en-CA" dirty="0"/>
              <a:t> of living and mastery to record and send to mankind the likeminded logical ‘innovative capability Provisions from sources/ and </a:t>
            </a:r>
            <a:r>
              <a:rPr lang="en-CA" dirty="0" err="1"/>
              <a:t>reasources</a:t>
            </a:r>
            <a:r>
              <a:rPr lang="en-CA" dirty="0"/>
              <a:t> of world holy instruction/dissidence which could have </a:t>
            </a:r>
            <a:r>
              <a:rPr lang="en-CA" dirty="0" err="1"/>
              <a:t>aquired</a:t>
            </a:r>
            <a:r>
              <a:rPr lang="en-CA" dirty="0"/>
              <a:t> probable cause of intellectual meaning </a:t>
            </a:r>
            <a:r>
              <a:rPr lang="en-CA" dirty="0" err="1"/>
              <a:t>diochamy</a:t>
            </a:r>
            <a:r>
              <a:rPr lang="en-CA" dirty="0"/>
              <a:t> of creations binary productive ( radioactive architecture of </a:t>
            </a:r>
            <a:r>
              <a:rPr lang="en-CA" dirty="0" err="1"/>
              <a:t>cononical</a:t>
            </a:r>
            <a:r>
              <a:rPr lang="en-CA" dirty="0"/>
              <a:t> creation. </a:t>
            </a:r>
          </a:p>
          <a:p>
            <a:endParaRPr lang="en-US" dirty="0"/>
          </a:p>
        </p:txBody>
      </p:sp>
    </p:spTree>
    <p:extLst>
      <p:ext uri="{BB962C8B-B14F-4D97-AF65-F5344CB8AC3E}">
        <p14:creationId xmlns:p14="http://schemas.microsoft.com/office/powerpoint/2010/main" val="41766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9C81-5F89-F940-BE80-BC034473FCE0}"/>
              </a:ext>
            </a:extLst>
          </p:cNvPr>
          <p:cNvSpPr>
            <a:spLocks noGrp="1"/>
          </p:cNvSpPr>
          <p:nvPr>
            <p:ph type="title"/>
          </p:nvPr>
        </p:nvSpPr>
        <p:spPr/>
        <p:txBody>
          <a:bodyPr/>
          <a:lstStyle/>
          <a:p>
            <a:r>
              <a:rPr lang="en-US" dirty="0"/>
              <a:t>Cosmogony</a:t>
            </a:r>
          </a:p>
        </p:txBody>
      </p:sp>
      <p:sp>
        <p:nvSpPr>
          <p:cNvPr id="3" name="Content Placeholder 2">
            <a:extLst>
              <a:ext uri="{FF2B5EF4-FFF2-40B4-BE49-F238E27FC236}">
                <a16:creationId xmlns:a16="http://schemas.microsoft.com/office/drawing/2014/main" id="{1B9319D4-1DDB-F748-B28E-B114216B5606}"/>
              </a:ext>
            </a:extLst>
          </p:cNvPr>
          <p:cNvSpPr>
            <a:spLocks noGrp="1"/>
          </p:cNvSpPr>
          <p:nvPr>
            <p:ph idx="1"/>
          </p:nvPr>
        </p:nvSpPr>
        <p:spPr/>
        <p:txBody>
          <a:bodyPr/>
          <a:lstStyle/>
          <a:p>
            <a:r>
              <a:rPr lang="en-US" dirty="0"/>
              <a:t>Connect creation ‘orthodox {monad} image , ‘create circular image network, ‘folklore connection to anthropology, for influence of orthodox creator design.  Ecosystem </a:t>
            </a:r>
            <a:r>
              <a:rPr lang="en-US" dirty="0" err="1"/>
              <a:t>Apfredesiac</a:t>
            </a:r>
            <a:r>
              <a:rPr lang="en-US" dirty="0"/>
              <a:t> from collective –</a:t>
            </a:r>
            <a:r>
              <a:rPr lang="en-US" dirty="0" err="1"/>
              <a:t>i.p</a:t>
            </a:r>
            <a:r>
              <a:rPr lang="en-US" dirty="0"/>
              <a:t> manuscripts  folklore intel ‘intel for probable clerical and vocational trades of intuitive demographic, {</a:t>
            </a:r>
            <a:r>
              <a:rPr lang="en-US" dirty="0" err="1"/>
              <a:t>tuteledge</a:t>
            </a:r>
            <a:r>
              <a:rPr lang="en-US" dirty="0"/>
              <a:t>} integrated common initiatives  from the field of life endeavors.   </a:t>
            </a:r>
          </a:p>
          <a:p>
            <a:endParaRPr lang="en-US" dirty="0"/>
          </a:p>
          <a:p>
            <a:r>
              <a:rPr lang="en-US" dirty="0"/>
              <a:t>Earth form of worm transition. From all paths of creations field of life endeavors the  {pseudo-science </a:t>
            </a:r>
            <a:r>
              <a:rPr lang="en-US" dirty="0" err="1"/>
              <a:t>apfredesiac</a:t>
            </a:r>
            <a:r>
              <a:rPr lang="en-US" dirty="0"/>
              <a:t>} anthropic networks’, of biological lifeform </a:t>
            </a:r>
            <a:r>
              <a:rPr lang="en-US" dirty="0" err="1"/>
              <a:t>selfsustainance</a:t>
            </a:r>
            <a:r>
              <a:rPr lang="en-US" dirty="0"/>
              <a:t> </a:t>
            </a:r>
            <a:r>
              <a:rPr lang="en-US" dirty="0" err="1"/>
              <a:t>solidarity.’generates</a:t>
            </a:r>
            <a:r>
              <a:rPr lang="en-US" dirty="0"/>
              <a:t> </a:t>
            </a:r>
          </a:p>
          <a:p>
            <a:endParaRPr lang="en-US" dirty="0"/>
          </a:p>
        </p:txBody>
      </p:sp>
    </p:spTree>
    <p:extLst>
      <p:ext uri="{BB962C8B-B14F-4D97-AF65-F5344CB8AC3E}">
        <p14:creationId xmlns:p14="http://schemas.microsoft.com/office/powerpoint/2010/main" val="45409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5DD5-2104-EE49-BFAD-2AFDAEC61148}"/>
              </a:ext>
            </a:extLst>
          </p:cNvPr>
          <p:cNvSpPr>
            <a:spLocks noGrp="1"/>
          </p:cNvSpPr>
          <p:nvPr>
            <p:ph type="title"/>
          </p:nvPr>
        </p:nvSpPr>
        <p:spPr/>
        <p:txBody>
          <a:bodyPr/>
          <a:lstStyle/>
          <a:p>
            <a:r>
              <a:rPr lang="en" dirty="0"/>
              <a:t>Universe</a:t>
            </a:r>
            <a:endParaRPr lang="en-US" dirty="0"/>
          </a:p>
        </p:txBody>
      </p:sp>
      <p:sp>
        <p:nvSpPr>
          <p:cNvPr id="3" name="Content Placeholder 2">
            <a:extLst>
              <a:ext uri="{FF2B5EF4-FFF2-40B4-BE49-F238E27FC236}">
                <a16:creationId xmlns:a16="http://schemas.microsoft.com/office/drawing/2014/main" id="{5B880F2B-72CE-7944-A269-F30BDE34BDF1}"/>
              </a:ext>
            </a:extLst>
          </p:cNvPr>
          <p:cNvSpPr>
            <a:spLocks noGrp="1"/>
          </p:cNvSpPr>
          <p:nvPr>
            <p:ph idx="1"/>
          </p:nvPr>
        </p:nvSpPr>
        <p:spPr/>
        <p:txBody>
          <a:bodyPr/>
          <a:lstStyle/>
          <a:p>
            <a:r>
              <a:rPr lang="en-CA" dirty="0"/>
              <a:t>Circular </a:t>
            </a:r>
            <a:r>
              <a:rPr lang="en-CA" dirty="0" err="1"/>
              <a:t>cononical</a:t>
            </a:r>
            <a:r>
              <a:rPr lang="en-CA" dirty="0"/>
              <a:t> dissidence in all fields of life endeavor escorted by the chronological inertia of life collective chronicles .</a:t>
            </a:r>
            <a:r>
              <a:rPr lang="en-CA" dirty="0" err="1"/>
              <a:t>reknown</a:t>
            </a:r>
            <a:r>
              <a:rPr lang="en-CA" dirty="0"/>
              <a:t> to the efforts of ‘stewardship’ {5 gospels}and epic events pervaded by through the holy connection of all things to enterprise central source ( anatomic structure) “ the technological form man has longed to lay claim .so to preserve the creation guidance of system </a:t>
            </a:r>
            <a:r>
              <a:rPr lang="en-CA" dirty="0" err="1"/>
              <a:t>tradjectory</a:t>
            </a:r>
            <a:r>
              <a:rPr lang="en-CA" dirty="0"/>
              <a:t> and build on grounds sacred integrity and valued interest of property, values, and quality which is the life to all systems are in it’s flows through guidance of reliable sources from concerning diversity </a:t>
            </a:r>
            <a:r>
              <a:rPr lang="en-CA" dirty="0" err="1"/>
              <a:t>managedment</a:t>
            </a:r>
            <a:r>
              <a:rPr lang="en-CA" dirty="0"/>
              <a:t> surveying analysis engineering. Mostly of the alignment with trusted engineering creation statutory visions of the balanced human vertical purpose ‘as Titans of the golden age ‘</a:t>
            </a:r>
            <a:r>
              <a:rPr lang="en-CA" dirty="0" err="1"/>
              <a:t>ergronomics</a:t>
            </a:r>
            <a:r>
              <a:rPr lang="en-CA" dirty="0"/>
              <a:t> of man</a:t>
            </a:r>
          </a:p>
          <a:p>
            <a:endParaRPr lang="en-US" dirty="0"/>
          </a:p>
        </p:txBody>
      </p:sp>
    </p:spTree>
    <p:extLst>
      <p:ext uri="{BB962C8B-B14F-4D97-AF65-F5344CB8AC3E}">
        <p14:creationId xmlns:p14="http://schemas.microsoft.com/office/powerpoint/2010/main" val="137233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BCA9-07EA-7A46-A3C3-E4A28FF34C31}"/>
              </a:ext>
            </a:extLst>
          </p:cNvPr>
          <p:cNvSpPr>
            <a:spLocks noGrp="1"/>
          </p:cNvSpPr>
          <p:nvPr>
            <p:ph type="title"/>
          </p:nvPr>
        </p:nvSpPr>
        <p:spPr/>
        <p:txBody>
          <a:bodyPr/>
          <a:lstStyle/>
          <a:p>
            <a:r>
              <a:rPr lang="en-US" dirty="0"/>
              <a:t>Covenant horizon</a:t>
            </a:r>
          </a:p>
        </p:txBody>
      </p:sp>
      <p:sp>
        <p:nvSpPr>
          <p:cNvPr id="3" name="Content Placeholder 2">
            <a:extLst>
              <a:ext uri="{FF2B5EF4-FFF2-40B4-BE49-F238E27FC236}">
                <a16:creationId xmlns:a16="http://schemas.microsoft.com/office/drawing/2014/main" id="{F391AB2E-51A8-B440-ABA4-90A464D69207}"/>
              </a:ext>
            </a:extLst>
          </p:cNvPr>
          <p:cNvSpPr>
            <a:spLocks noGrp="1"/>
          </p:cNvSpPr>
          <p:nvPr>
            <p:ph idx="1"/>
          </p:nvPr>
        </p:nvSpPr>
        <p:spPr/>
        <p:txBody>
          <a:bodyPr>
            <a:normAutofit lnSpcReduction="10000"/>
          </a:bodyPr>
          <a:lstStyle/>
          <a:p>
            <a:pPr marL="0" indent="0">
              <a:buNone/>
            </a:pPr>
            <a:r>
              <a:rPr lang="en-CA" dirty="0"/>
              <a:t>Life covenant service interpreted via machine replaced intelligence ecosystem. Defense military access to urban service covenant of women and man. monogamy compliant services equilibrium, bottom-up vertical -horizontal mechanical data access architecture blueprint, probable mechanical applications of government -enterprise -engineering ‘foundation interface, versatile ontology, carbon footprint implementation . Covenant </a:t>
            </a:r>
            <a:r>
              <a:rPr lang="en-CA" dirty="0" err="1"/>
              <a:t>robotics,communication</a:t>
            </a:r>
            <a:r>
              <a:rPr lang="en-CA" dirty="0"/>
              <a:t> , ; covenant monad life system ‘intellectual maintenance conservation preservation, ‘relative and parallel to  aspect professionalism, </a:t>
            </a:r>
            <a:r>
              <a:rPr lang="en-CA" dirty="0" err="1"/>
              <a:t>consulting,infrastructure</a:t>
            </a:r>
            <a:r>
              <a:rPr lang="en-CA" dirty="0"/>
              <a:t> technology, ‘architecture integrity from enterprise </a:t>
            </a:r>
            <a:r>
              <a:rPr lang="en-CA" dirty="0" err="1"/>
              <a:t>ethic’society</a:t>
            </a:r>
            <a:r>
              <a:rPr lang="en-CA" dirty="0"/>
              <a:t>’,</a:t>
            </a:r>
          </a:p>
          <a:p>
            <a:pPr marL="0" indent="0">
              <a:buNone/>
            </a:pPr>
            <a:r>
              <a:rPr lang="en-CA" dirty="0"/>
              <a:t>Technology social society, </a:t>
            </a:r>
            <a:r>
              <a:rPr lang="en-CA" dirty="0" err="1"/>
              <a:t>mechanicle</a:t>
            </a:r>
            <a:r>
              <a:rPr lang="en-CA" dirty="0"/>
              <a:t> ‘analogous blueprint, architecture. The </a:t>
            </a:r>
            <a:r>
              <a:rPr lang="en-CA" dirty="0" err="1"/>
              <a:t>I.p</a:t>
            </a:r>
            <a:r>
              <a:rPr lang="en-CA" dirty="0"/>
              <a:t> pipeline of resources defences access protocol to information infrastructure essentials-</a:t>
            </a:r>
            <a:r>
              <a:rPr lang="en-CA" dirty="0" err="1"/>
              <a:t>nessesity’s</a:t>
            </a:r>
            <a:r>
              <a:rPr lang="en-CA" dirty="0"/>
              <a:t> task enforcement protocols.</a:t>
            </a:r>
          </a:p>
          <a:p>
            <a:pPr marL="0" indent="0">
              <a:buNone/>
            </a:pPr>
            <a:r>
              <a:rPr lang="en-CA" dirty="0"/>
              <a:t>All science field of urban/life endeavours diversity terror task force access  “physics” alchemy-law-logic mech </a:t>
            </a:r>
          </a:p>
          <a:p>
            <a:pPr marL="0" indent="0">
              <a:buNone/>
            </a:pPr>
            <a:r>
              <a:rPr lang="en-CA" dirty="0"/>
              <a:t>National guard ecological Britain/Brother </a:t>
            </a:r>
            <a:r>
              <a:rPr lang="en-CA" dirty="0" err="1"/>
              <a:t>latin</a:t>
            </a:r>
            <a:r>
              <a:rPr lang="en-CA" dirty="0"/>
              <a:t> orientation engineering linguistic world, man, animal build of law services.</a:t>
            </a:r>
            <a:endParaRPr lang="en-US" dirty="0"/>
          </a:p>
        </p:txBody>
      </p:sp>
    </p:spTree>
    <p:extLst>
      <p:ext uri="{BB962C8B-B14F-4D97-AF65-F5344CB8AC3E}">
        <p14:creationId xmlns:p14="http://schemas.microsoft.com/office/powerpoint/2010/main" val="411870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EDA2-99EB-0C41-A712-F8003120C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07F6FB-A61B-2545-AF3F-11C457B5A835}"/>
              </a:ext>
            </a:extLst>
          </p:cNvPr>
          <p:cNvSpPr>
            <a:spLocks noGrp="1"/>
          </p:cNvSpPr>
          <p:nvPr>
            <p:ph idx="1"/>
          </p:nvPr>
        </p:nvSpPr>
        <p:spPr/>
        <p:txBody>
          <a:bodyPr/>
          <a:lstStyle/>
          <a:p>
            <a:pPr marL="0" indent="0">
              <a:buNone/>
            </a:pPr>
            <a:r>
              <a:rPr lang="en-CA" dirty="0"/>
              <a:t>EMPIRIC DESTINY OF BUISNESS </a:t>
            </a:r>
          </a:p>
          <a:p>
            <a:pPr marL="0" indent="0">
              <a:buNone/>
            </a:pPr>
            <a:r>
              <a:rPr lang="en-CA" dirty="0"/>
              <a:t>Astrological Covenant representing authentic naturalized immunized hieroglyphic path of life blueprint. impactful covenant adaptive </a:t>
            </a:r>
            <a:r>
              <a:rPr lang="en-CA" dirty="0" err="1"/>
              <a:t>celestrial</a:t>
            </a:r>
            <a:r>
              <a:rPr lang="en-CA" dirty="0"/>
              <a:t>  </a:t>
            </a:r>
            <a:r>
              <a:rPr lang="en-CA" dirty="0" err="1"/>
              <a:t>solarplexus</a:t>
            </a:r>
            <a:r>
              <a:rPr lang="en-CA" dirty="0"/>
              <a:t> of anatomic lifeforms ,core ,stock build on fundamental foundation of  ecological meridians, of  growth and </a:t>
            </a:r>
            <a:r>
              <a:rPr lang="en-CA" dirty="0" err="1"/>
              <a:t>developedment</a:t>
            </a:r>
            <a:r>
              <a:rPr lang="en-CA" dirty="0"/>
              <a:t> principals , demographic data/assets </a:t>
            </a:r>
            <a:r>
              <a:rPr lang="en-CA" dirty="0" err="1"/>
              <a:t>exsistence</a:t>
            </a:r>
            <a:r>
              <a:rPr lang="en-CA" dirty="0"/>
              <a:t>-survival ‘{balance of all realms}. growth connectivity to the lineages and </a:t>
            </a:r>
            <a:r>
              <a:rPr lang="en-CA" dirty="0" err="1"/>
              <a:t>potencial</a:t>
            </a:r>
            <a:r>
              <a:rPr lang="en-CA" dirty="0"/>
              <a:t> of organic lifeform best </a:t>
            </a:r>
            <a:r>
              <a:rPr lang="en-CA" dirty="0" err="1"/>
              <a:t>intrest</a:t>
            </a:r>
            <a:r>
              <a:rPr lang="en-CA" dirty="0"/>
              <a:t> ‘balanced ecology’ </a:t>
            </a:r>
            <a:r>
              <a:rPr lang="en-CA" dirty="0" err="1"/>
              <a:t>skilset</a:t>
            </a:r>
            <a:r>
              <a:rPr lang="en-CA" dirty="0"/>
              <a:t> methodology; skillset advanced ecological all around subsistence initiatives for compassion to resource, harvest ,forage, alignment entitlements  for exercises and  practices of world brands and trends </a:t>
            </a:r>
          </a:p>
          <a:p>
            <a:endParaRPr lang="en-US" dirty="0"/>
          </a:p>
        </p:txBody>
      </p:sp>
    </p:spTree>
    <p:extLst>
      <p:ext uri="{BB962C8B-B14F-4D97-AF65-F5344CB8AC3E}">
        <p14:creationId xmlns:p14="http://schemas.microsoft.com/office/powerpoint/2010/main" val="1456048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555AC-05BB-694D-968E-36B405594838}"/>
              </a:ext>
            </a:extLst>
          </p:cNvPr>
          <p:cNvSpPr>
            <a:spLocks noGrp="1"/>
          </p:cNvSpPr>
          <p:nvPr>
            <p:ph type="title"/>
          </p:nvPr>
        </p:nvSpPr>
        <p:spPr/>
        <p:txBody>
          <a:bodyPr/>
          <a:lstStyle/>
          <a:p>
            <a:r>
              <a:rPr lang="en-US" dirty="0"/>
              <a:t>Vision </a:t>
            </a:r>
            <a:r>
              <a:rPr lang="en-US" dirty="0" err="1"/>
              <a:t>versitility</a:t>
            </a:r>
            <a:endParaRPr lang="en-US" dirty="0"/>
          </a:p>
        </p:txBody>
      </p:sp>
      <p:sp>
        <p:nvSpPr>
          <p:cNvPr id="3" name="Content Placeholder 2">
            <a:extLst>
              <a:ext uri="{FF2B5EF4-FFF2-40B4-BE49-F238E27FC236}">
                <a16:creationId xmlns:a16="http://schemas.microsoft.com/office/drawing/2014/main" id="{55F9FBAC-086A-F04B-AE4D-6B334FE8AC16}"/>
              </a:ext>
            </a:extLst>
          </p:cNvPr>
          <p:cNvSpPr>
            <a:spLocks noGrp="1"/>
          </p:cNvSpPr>
          <p:nvPr>
            <p:ph idx="1"/>
          </p:nvPr>
        </p:nvSpPr>
        <p:spPr/>
        <p:txBody>
          <a:bodyPr/>
          <a:lstStyle/>
          <a:p>
            <a:r>
              <a:rPr lang="en-CA" dirty="0"/>
              <a:t>contains information organized by the specific design goal of demographic, fabric of morphological </a:t>
            </a:r>
            <a:r>
              <a:rPr lang="en-CA" dirty="0" err="1"/>
              <a:t>polynomer</a:t>
            </a:r>
            <a:r>
              <a:rPr lang="en-CA" dirty="0"/>
              <a:t> unicorn ’the skillset methodology’ of worth ‘celestial’. contains, the demographic geographic emancipation of efficient exercises and practices, to motivate world statutory initiative of creative arts, lactic demonstration of monad dual-image 5g equity-antiquity assets of creation ‘cultural ethic’ collective </a:t>
            </a:r>
            <a:r>
              <a:rPr lang="en-CA" dirty="0" err="1"/>
              <a:t>equalibrium</a:t>
            </a:r>
            <a:r>
              <a:rPr lang="en-CA" dirty="0"/>
              <a:t> of orthodox governance logistics {</a:t>
            </a:r>
            <a:r>
              <a:rPr lang="en-CA" dirty="0" err="1"/>
              <a:t>gametheory</a:t>
            </a:r>
            <a:r>
              <a:rPr lang="en-CA" dirty="0"/>
              <a:t>} </a:t>
            </a:r>
            <a:r>
              <a:rPr lang="en-CA" dirty="0" err="1"/>
              <a:t>success,productivity,diversity,graphics</a:t>
            </a:r>
            <a:r>
              <a:rPr lang="en-CA" dirty="0"/>
              <a:t> skills in fields of life endeavors. buildings. </a:t>
            </a:r>
            <a:r>
              <a:rPr lang="en-CA" dirty="0">
                <a:solidFill>
                  <a:schemeClr val="tx1"/>
                </a:solidFill>
                <a:hlinkClick r:id="rId2">
                  <a:extLst>
                    <a:ext uri="{A12FA001-AC4F-418D-AE19-62706E023703}">
                      <ahyp:hlinkClr xmlns:ahyp="http://schemas.microsoft.com/office/drawing/2018/hyperlinkcolor" val="tx"/>
                    </a:ext>
                  </a:extLst>
                </a:hlinkClick>
              </a:rPr>
              <a:t>Design d</a:t>
            </a:r>
            <a:r>
              <a:rPr lang="en-CA" dirty="0">
                <a:hlinkClick r:id="rId2">
                  <a:extLst>
                    <a:ext uri="{A12FA001-AC4F-418D-AE19-62706E023703}">
                      <ahyp:hlinkClr xmlns:ahyp="http://schemas.microsoft.com/office/drawing/2018/hyperlinkcolor" val="tx"/>
                    </a:ext>
                  </a:extLst>
                </a:hlinkClick>
              </a:rPr>
              <a:t>isciplin</a:t>
            </a:r>
            <a:r>
              <a:rPr lang="en-CA" dirty="0"/>
              <a:t>e—contains information organized by the professional disciplines' role in the 'whole building' process of the gospel monad chaos-.</a:t>
            </a:r>
            <a:endParaRPr lang="en-US" dirty="0"/>
          </a:p>
          <a:p>
            <a:r>
              <a:rPr lang="en-CA" dirty="0">
                <a:solidFill>
                  <a:schemeClr val="tx1"/>
                </a:solidFill>
                <a:hlinkClick r:id="rId3">
                  <a:extLst>
                    <a:ext uri="{A12FA001-AC4F-418D-AE19-62706E023703}">
                      <ahyp:hlinkClr xmlns:ahyp="http://schemas.microsoft.com/office/drawing/2018/hyperlinkcolor" val="tx"/>
                    </a:ext>
                  </a:extLst>
                </a:hlinkClick>
              </a:rPr>
              <a:t>design objectives</a:t>
            </a:r>
            <a:r>
              <a:rPr lang="en-CA" dirty="0">
                <a:solidFill>
                  <a:schemeClr val="tx1"/>
                </a:solidFill>
              </a:rPr>
              <a:t>—contains information organized by the specific design goal. </a:t>
            </a:r>
            <a:r>
              <a:rPr lang="en-CA" dirty="0">
                <a:solidFill>
                  <a:schemeClr val="tx1"/>
                </a:solidFill>
                <a:hlinkClick r:id="rId4">
                  <a:extLst>
                    <a:ext uri="{A12FA001-AC4F-418D-AE19-62706E023703}">
                      <ahyp:hlinkClr xmlns:ahyp="http://schemas.microsoft.com/office/drawing/2018/hyperlinkcolor" val="tx"/>
                    </a:ext>
                  </a:extLst>
                </a:hlinkClick>
              </a:rPr>
              <a:t>building types</a:t>
            </a:r>
            <a:r>
              <a:rPr lang="en-CA" dirty="0">
                <a:solidFill>
                  <a:schemeClr val="tx1"/>
                </a:solidFill>
              </a:rPr>
              <a:t> contains information organized by the type of building creative application or use. </a:t>
            </a:r>
            <a:r>
              <a:rPr lang="en-CA" dirty="0">
                <a:solidFill>
                  <a:schemeClr val="tx1"/>
                </a:solidFill>
                <a:hlinkClick r:id="rId5">
                  <a:extLst>
                    <a:ext uri="{A12FA001-AC4F-418D-AE19-62706E023703}">
                      <ahyp:hlinkClr xmlns:ahyp="http://schemas.microsoft.com/office/drawing/2018/hyperlinkcolor" val="tx"/>
                    </a:ext>
                  </a:extLst>
                </a:hlinkClick>
              </a:rPr>
              <a:t>space types</a:t>
            </a:r>
            <a:r>
              <a:rPr lang="en-CA" dirty="0">
                <a:solidFill>
                  <a:schemeClr val="tx1"/>
                </a:solidFill>
              </a:rPr>
              <a:t> contains</a:t>
            </a:r>
            <a:endParaRPr lang="en-US" dirty="0">
              <a:solidFill>
                <a:schemeClr val="tx1"/>
              </a:solidFill>
            </a:endParaRPr>
          </a:p>
          <a:p>
            <a:endParaRPr lang="en-US" dirty="0"/>
          </a:p>
        </p:txBody>
      </p:sp>
    </p:spTree>
    <p:extLst>
      <p:ext uri="{BB962C8B-B14F-4D97-AF65-F5344CB8AC3E}">
        <p14:creationId xmlns:p14="http://schemas.microsoft.com/office/powerpoint/2010/main" val="71598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914D-103A-4146-813F-0A990A4EB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9E97CE-5897-0841-BB12-1403A0703832}"/>
              </a:ext>
            </a:extLst>
          </p:cNvPr>
          <p:cNvSpPr>
            <a:spLocks noGrp="1"/>
          </p:cNvSpPr>
          <p:nvPr>
            <p:ph idx="1"/>
          </p:nvPr>
        </p:nvSpPr>
        <p:spPr/>
        <p:txBody>
          <a:bodyPr/>
          <a:lstStyle/>
          <a:p>
            <a:r>
              <a:rPr lang="en-US" dirty="0"/>
              <a:t>Planning/</a:t>
            </a:r>
            <a:r>
              <a:rPr lang="en-US" dirty="0" err="1"/>
              <a:t>Plannar</a:t>
            </a:r>
            <a:r>
              <a:rPr lang="en-US" dirty="0"/>
              <a:t> ‘ preparations to advise architecture equilibrium in whole context compiling canonical </a:t>
            </a:r>
            <a:r>
              <a:rPr lang="en-US" dirty="0" err="1"/>
              <a:t>mechanology</a:t>
            </a:r>
            <a:r>
              <a:rPr lang="en-US" dirty="0"/>
              <a:t>, ‘implementing for unified life system </a:t>
            </a:r>
            <a:r>
              <a:rPr lang="en-US" dirty="0" err="1"/>
              <a:t>Infrastructutre</a:t>
            </a:r>
            <a:r>
              <a:rPr lang="en-US" dirty="0"/>
              <a:t> .  </a:t>
            </a:r>
            <a:r>
              <a:rPr lang="en-US" dirty="0" err="1"/>
              <a:t>Adventis</a:t>
            </a:r>
            <a:r>
              <a:rPr lang="en-US" dirty="0"/>
              <a:t> stewardship engineering, keeping lexical authority over creation civil law.</a:t>
            </a:r>
          </a:p>
          <a:p>
            <a:r>
              <a:rPr lang="en-US" dirty="0"/>
              <a:t> As accountant observer . Effective’ proficient/efficient </a:t>
            </a:r>
            <a:r>
              <a:rPr lang="en-US" dirty="0" err="1"/>
              <a:t>millenia</a:t>
            </a:r>
            <a:r>
              <a:rPr lang="en-US" dirty="0"/>
              <a:t>’ </a:t>
            </a:r>
            <a:r>
              <a:rPr lang="en-US" dirty="0" err="1"/>
              <a:t>adventis</a:t>
            </a:r>
            <a:r>
              <a:rPr lang="en-US" dirty="0"/>
              <a:t> of </a:t>
            </a:r>
            <a:r>
              <a:rPr lang="en-US" dirty="0" err="1"/>
              <a:t>reasources</a:t>
            </a:r>
            <a:r>
              <a:rPr lang="en-US" dirty="0"/>
              <a:t> and </a:t>
            </a:r>
            <a:r>
              <a:rPr lang="en-US" dirty="0" err="1"/>
              <a:t>gametheory</a:t>
            </a:r>
            <a:r>
              <a:rPr lang="en-US" dirty="0"/>
              <a:t>  of </a:t>
            </a:r>
            <a:r>
              <a:rPr lang="en-US" dirty="0" err="1"/>
              <a:t>lifesystem</a:t>
            </a:r>
            <a:r>
              <a:rPr lang="en-US" dirty="0"/>
              <a:t> intelligence, mapping implementing topology schematic of unified </a:t>
            </a:r>
            <a:r>
              <a:rPr lang="en-US" dirty="0" err="1"/>
              <a:t>psuedoscience</a:t>
            </a:r>
            <a:r>
              <a:rPr lang="en-US" dirty="0"/>
              <a:t> design, ‘compilation of canonical covenant </a:t>
            </a:r>
            <a:r>
              <a:rPr lang="en-US" dirty="0" err="1"/>
              <a:t>sequencial</a:t>
            </a:r>
            <a:r>
              <a:rPr lang="en-US" dirty="0"/>
              <a:t> </a:t>
            </a:r>
            <a:r>
              <a:rPr lang="en-US" dirty="0" err="1"/>
              <a:t>dna</a:t>
            </a:r>
            <a:r>
              <a:rPr lang="en-US" dirty="0"/>
              <a:t>, circular design of all field of life endeavors.  and in time will record the intelligence characters  of matrix and implementation of variable-factor </a:t>
            </a:r>
            <a:r>
              <a:rPr lang="en-US" dirty="0" err="1"/>
              <a:t>mechanology</a:t>
            </a:r>
            <a:r>
              <a:rPr lang="en-US" dirty="0"/>
              <a:t> in unified intelligence characters, “construct”, ‘Unicorn’ of the ecological lifeform covenant. void  Symbols, images, </a:t>
            </a:r>
            <a:r>
              <a:rPr lang="en-US" dirty="0" err="1"/>
              <a:t>polynomer</a:t>
            </a:r>
            <a:r>
              <a:rPr lang="en-US" dirty="0"/>
              <a:t>. intuitive construction of the ‘fundamental-foundation.</a:t>
            </a:r>
          </a:p>
          <a:p>
            <a:endParaRPr lang="en-US" dirty="0"/>
          </a:p>
          <a:p>
            <a:endParaRPr lang="en-US" dirty="0"/>
          </a:p>
        </p:txBody>
      </p:sp>
    </p:spTree>
    <p:extLst>
      <p:ext uri="{BB962C8B-B14F-4D97-AF65-F5344CB8AC3E}">
        <p14:creationId xmlns:p14="http://schemas.microsoft.com/office/powerpoint/2010/main" val="429113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46FC-C4C7-8E4E-B546-76857ACCAA5B}"/>
              </a:ext>
            </a:extLst>
          </p:cNvPr>
          <p:cNvSpPr>
            <a:spLocks noGrp="1"/>
          </p:cNvSpPr>
          <p:nvPr>
            <p:ph type="title"/>
          </p:nvPr>
        </p:nvSpPr>
        <p:spPr/>
        <p:txBody>
          <a:bodyPr/>
          <a:lstStyle/>
          <a:p>
            <a:r>
              <a:rPr lang="en" dirty="0"/>
              <a:t>Global universe </a:t>
            </a:r>
            <a:r>
              <a:rPr lang="en" dirty="0" err="1"/>
              <a:t>fundemental</a:t>
            </a:r>
            <a:r>
              <a:rPr lang="en" dirty="0"/>
              <a:t> planning </a:t>
            </a:r>
            <a:r>
              <a:rPr lang="en" dirty="0" err="1"/>
              <a:t>adventis</a:t>
            </a:r>
            <a:endParaRPr lang="en-US" dirty="0"/>
          </a:p>
        </p:txBody>
      </p:sp>
      <p:sp>
        <p:nvSpPr>
          <p:cNvPr id="3" name="Content Placeholder 2">
            <a:extLst>
              <a:ext uri="{FF2B5EF4-FFF2-40B4-BE49-F238E27FC236}">
                <a16:creationId xmlns:a16="http://schemas.microsoft.com/office/drawing/2014/main" id="{F9F28DD7-555C-064E-BC9A-691FE4AD6794}"/>
              </a:ext>
            </a:extLst>
          </p:cNvPr>
          <p:cNvSpPr>
            <a:spLocks noGrp="1"/>
          </p:cNvSpPr>
          <p:nvPr>
            <p:ph idx="1"/>
          </p:nvPr>
        </p:nvSpPr>
        <p:spPr/>
        <p:txBody>
          <a:bodyPr/>
          <a:lstStyle/>
          <a:p>
            <a:r>
              <a:rPr lang="en-CA" dirty="0"/>
              <a:t>Orionsbelt-Southrncross ,</a:t>
            </a:r>
            <a:r>
              <a:rPr lang="en-CA" dirty="0" err="1"/>
              <a:t>soliste</a:t>
            </a:r>
            <a:r>
              <a:rPr lang="en-CA" dirty="0"/>
              <a:t> ,equinox chronological ‘planning’ ‘inheritance of earth life endeavors ,collective ‘logos’ revolution for preservation conservation ,</a:t>
            </a:r>
            <a:r>
              <a:rPr lang="en-CA" dirty="0" err="1"/>
              <a:t>concensuses</a:t>
            </a:r>
            <a:r>
              <a:rPr lang="en-CA" dirty="0"/>
              <a:t> P.T inclusion ,ready state , ‘call to action’. ‘</a:t>
            </a:r>
            <a:r>
              <a:rPr lang="en-CA" dirty="0" err="1"/>
              <a:t>ettiquette</a:t>
            </a:r>
            <a:r>
              <a:rPr lang="en-CA" dirty="0"/>
              <a:t> creed ‘procedures of community indebted guidance in destiny toward the covenant of the father and son </a:t>
            </a:r>
            <a:r>
              <a:rPr lang="en-CA" dirty="0" err="1"/>
              <a:t>holyspirit</a:t>
            </a:r>
            <a:r>
              <a:rPr lang="en-CA" dirty="0"/>
              <a:t> ( countenance). Returns  the design component authentic subsistence </a:t>
            </a:r>
            <a:r>
              <a:rPr lang="en-CA" dirty="0" err="1"/>
              <a:t>nessesity</a:t>
            </a:r>
            <a:r>
              <a:rPr lang="en-CA" dirty="0"/>
              <a:t> and ecological, for restoration </a:t>
            </a:r>
            <a:r>
              <a:rPr lang="en-CA" dirty="0" err="1"/>
              <a:t>tradjectory</a:t>
            </a:r>
            <a:r>
              <a:rPr lang="en-CA" dirty="0"/>
              <a:t> chronological purpose, meaning, cause, ‘alignment of life vocation ‘subsistence.(Alfa-omega). Global universe ‘revolution’ of ‘genesis/ Babylon, “New testament/Nebuchadnezzar’. </a:t>
            </a:r>
          </a:p>
          <a:p>
            <a:pPr marL="0" indent="0">
              <a:buNone/>
            </a:pPr>
            <a:r>
              <a:rPr lang="en-CA" dirty="0"/>
              <a:t> </a:t>
            </a:r>
            <a:r>
              <a:rPr lang="en" dirty="0"/>
              <a:t>lion, reflecting liturgical apocalypse of human supremacy inhabiting the moral </a:t>
            </a:r>
            <a:r>
              <a:rPr lang="en" dirty="0" err="1"/>
              <a:t>Decore</a:t>
            </a:r>
            <a:r>
              <a:rPr lang="en" dirty="0"/>
              <a:t> of society {capital} valued </a:t>
            </a:r>
            <a:r>
              <a:rPr lang="en" dirty="0" err="1"/>
              <a:t>conciousness</a:t>
            </a:r>
            <a:r>
              <a:rPr lang="en" dirty="0"/>
              <a:t> sacred geometry to define methodical human </a:t>
            </a:r>
            <a:r>
              <a:rPr lang="en" dirty="0" err="1"/>
              <a:t>ergronomic</a:t>
            </a:r>
            <a:r>
              <a:rPr lang="en" dirty="0"/>
              <a:t>, </a:t>
            </a:r>
            <a:r>
              <a:rPr lang="en" dirty="0" err="1"/>
              <a:t>aquired</a:t>
            </a:r>
            <a:r>
              <a:rPr lang="en" dirty="0"/>
              <a:t> or obtained by methodologic practice/exercises of prof</a:t>
            </a:r>
            <a:r>
              <a:rPr lang="en-CA" dirty="0" err="1"/>
              <a:t>es</a:t>
            </a:r>
            <a:r>
              <a:rPr lang="en" dirty="0" err="1"/>
              <a:t>sional</a:t>
            </a:r>
            <a:r>
              <a:rPr lang="en" dirty="0"/>
              <a:t> </a:t>
            </a:r>
            <a:r>
              <a:rPr lang="en" dirty="0" err="1"/>
              <a:t>diochamy</a:t>
            </a:r>
            <a:r>
              <a:rPr lang="en" dirty="0"/>
              <a:t> of righteous divine </a:t>
            </a:r>
            <a:r>
              <a:rPr lang="en" dirty="0" err="1"/>
              <a:t>decendance</a:t>
            </a:r>
            <a:r>
              <a:rPr lang="en" dirty="0"/>
              <a:t> of mentorship through human </a:t>
            </a:r>
            <a:r>
              <a:rPr lang="en" dirty="0" err="1"/>
              <a:t>developedment</a:t>
            </a:r>
            <a:r>
              <a:rPr lang="en" dirty="0"/>
              <a:t> and growth .</a:t>
            </a:r>
            <a:endParaRPr lang="en-CA" dirty="0"/>
          </a:p>
          <a:p>
            <a:endParaRPr lang="en-US" dirty="0"/>
          </a:p>
        </p:txBody>
      </p:sp>
    </p:spTree>
    <p:extLst>
      <p:ext uri="{BB962C8B-B14F-4D97-AF65-F5344CB8AC3E}">
        <p14:creationId xmlns:p14="http://schemas.microsoft.com/office/powerpoint/2010/main" val="195334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494-84B8-2E4D-9AC1-D02D91C63EE2}"/>
              </a:ext>
            </a:extLst>
          </p:cNvPr>
          <p:cNvSpPr>
            <a:spLocks noGrp="1"/>
          </p:cNvSpPr>
          <p:nvPr>
            <p:ph type="title"/>
          </p:nvPr>
        </p:nvSpPr>
        <p:spPr/>
        <p:txBody>
          <a:bodyPr/>
          <a:lstStyle/>
          <a:p>
            <a:r>
              <a:rPr lang="en-US" dirty="0" err="1"/>
              <a:t>Polynomer</a:t>
            </a:r>
            <a:r>
              <a:rPr lang="en-US" dirty="0"/>
              <a:t> </a:t>
            </a:r>
            <a:r>
              <a:rPr lang="en-US" dirty="0" err="1"/>
              <a:t>Metaphore</a:t>
            </a:r>
            <a:endParaRPr lang="en-US" dirty="0"/>
          </a:p>
        </p:txBody>
      </p:sp>
      <p:sp>
        <p:nvSpPr>
          <p:cNvPr id="3" name="Content Placeholder 2">
            <a:extLst>
              <a:ext uri="{FF2B5EF4-FFF2-40B4-BE49-F238E27FC236}">
                <a16:creationId xmlns:a16="http://schemas.microsoft.com/office/drawing/2014/main" id="{CAF3675B-855A-A44F-90BF-846620894A34}"/>
              </a:ext>
            </a:extLst>
          </p:cNvPr>
          <p:cNvSpPr>
            <a:spLocks noGrp="1"/>
          </p:cNvSpPr>
          <p:nvPr>
            <p:ph idx="1"/>
          </p:nvPr>
        </p:nvSpPr>
        <p:spPr/>
        <p:txBody>
          <a:bodyPr/>
          <a:lstStyle/>
          <a:p>
            <a:r>
              <a:rPr lang="en-US" dirty="0"/>
              <a:t>Transition to an orthodox outlook on natural </a:t>
            </a:r>
            <a:r>
              <a:rPr lang="en-US" dirty="0" err="1"/>
              <a:t>lifesystem</a:t>
            </a:r>
            <a:r>
              <a:rPr lang="en-US" dirty="0"/>
              <a:t> cycle as a phase in the probability of human proficiency in ecosystem {human race} </a:t>
            </a:r>
            <a:r>
              <a:rPr lang="en-US" dirty="0" err="1"/>
              <a:t>foodchain</a:t>
            </a:r>
            <a:r>
              <a:rPr lang="en-US" dirty="0"/>
              <a:t>. Bringing back balance in the architecture ‘theology’  to focus collective alignment systems of the “geographic emancipation” </a:t>
            </a:r>
            <a:r>
              <a:rPr lang="en-US" dirty="0" err="1"/>
              <a:t>bio,phys</a:t>
            </a:r>
            <a:r>
              <a:rPr lang="en-US" dirty="0"/>
              <a:t>, design structure of covenant subsistence logistics art/mentorship, revelation of life vocations. unified cultural limbic </a:t>
            </a:r>
            <a:r>
              <a:rPr lang="en-US" dirty="0" err="1"/>
              <a:t>mechanology</a:t>
            </a:r>
            <a:r>
              <a:rPr lang="en-US" dirty="0"/>
              <a:t> of the </a:t>
            </a:r>
            <a:r>
              <a:rPr lang="en-US" dirty="0" err="1"/>
              <a:t>fundemental</a:t>
            </a:r>
            <a:r>
              <a:rPr lang="en-US" dirty="0"/>
              <a:t> foundations plotter, access the {ecological} multi-dimensional purpose of area and manipulations of the organized system sector fit in the </a:t>
            </a:r>
            <a:r>
              <a:rPr lang="en-US" dirty="0" err="1"/>
              <a:t>ergronomic</a:t>
            </a:r>
            <a:r>
              <a:rPr lang="en-US" dirty="0"/>
              <a:t> ‘monad’ ‘innovation planning componentry </a:t>
            </a:r>
            <a:r>
              <a:rPr lang="en-US" dirty="0" err="1"/>
              <a:t>paradism</a:t>
            </a:r>
            <a:r>
              <a:rPr lang="en-US" dirty="0"/>
              <a:t>’, of the enterprise psych ’readme, to interpret component capability’s to harvest forger the collective evolution return on planning analyst data; </a:t>
            </a:r>
            <a:r>
              <a:rPr lang="en-US" dirty="0" err="1"/>
              <a:t>labour</a:t>
            </a:r>
            <a:r>
              <a:rPr lang="en-US" dirty="0"/>
              <a:t>, orthodox vocation ,for the benefit of human </a:t>
            </a:r>
            <a:r>
              <a:rPr lang="en-US" dirty="0" err="1"/>
              <a:t>reasources</a:t>
            </a:r>
            <a:r>
              <a:rPr lang="en-US" dirty="0"/>
              <a:t>, natural capital, </a:t>
            </a:r>
            <a:r>
              <a:rPr lang="en-US" dirty="0" err="1"/>
              <a:t>reasources</a:t>
            </a:r>
            <a:r>
              <a:rPr lang="en-US" dirty="0"/>
              <a:t> and industries thriving primitive   after disaster or ecosystem </a:t>
            </a:r>
            <a:r>
              <a:rPr lang="en-US" dirty="0" err="1"/>
              <a:t>cataclismic</a:t>
            </a:r>
            <a:r>
              <a:rPr lang="en-US" dirty="0"/>
              <a:t> restoration of generations . </a:t>
            </a:r>
            <a:r>
              <a:rPr lang="en-US" dirty="0" err="1"/>
              <a:t>Labour</a:t>
            </a:r>
            <a:r>
              <a:rPr lang="en-US" dirty="0"/>
              <a:t> generation mandate of </a:t>
            </a:r>
          </a:p>
          <a:p>
            <a:endParaRPr lang="en-US" dirty="0"/>
          </a:p>
        </p:txBody>
      </p:sp>
    </p:spTree>
    <p:extLst>
      <p:ext uri="{BB962C8B-B14F-4D97-AF65-F5344CB8AC3E}">
        <p14:creationId xmlns:p14="http://schemas.microsoft.com/office/powerpoint/2010/main" val="282260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91E8-7BA6-4C41-BB5F-F639AED215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6AB54C-F4BD-7148-895B-FC3438528E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251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1058-33B1-054A-B379-EE271F00E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7F0DF5-35D8-4B4A-B636-C08D228F120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EBD6BBE-61B6-8B47-BE88-42574B830E4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5920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46C2-D2DB-514C-A6B7-761AD1AC1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EA428B-4276-244F-93C3-2FD990041893}"/>
              </a:ext>
            </a:extLst>
          </p:cNvPr>
          <p:cNvSpPr>
            <a:spLocks noGrp="1"/>
          </p:cNvSpPr>
          <p:nvPr>
            <p:ph idx="1"/>
          </p:nvPr>
        </p:nvSpPr>
        <p:spPr/>
        <p:txBody>
          <a:bodyPr/>
          <a:lstStyle/>
          <a:p>
            <a:r>
              <a:rPr lang="en-US" dirty="0"/>
              <a:t>Fate of butterflies Intuitive self</a:t>
            </a:r>
          </a:p>
          <a:p>
            <a:r>
              <a:rPr lang="en-US" dirty="0"/>
              <a:t>Float like a butterfly, ‘sting like a bee’.  Fossil artifact, character longevity manuscript collective store.</a:t>
            </a:r>
          </a:p>
          <a:p>
            <a:r>
              <a:rPr lang="en-CA" dirty="0"/>
              <a:t>Self consciousness ‘algorithm inspired creation union of life system methodology of ‘</a:t>
            </a:r>
            <a:r>
              <a:rPr lang="en-CA" dirty="0" err="1"/>
              <a:t>subsistence’intuitive</a:t>
            </a:r>
            <a:r>
              <a:rPr lang="en-CA" dirty="0"/>
              <a:t>  nature’ of the soul, builds initiative through subsistence methodology {fate of butterflies} as algorithm from creation rituals inspired cosmological equilibrium in the field of cosmological life endeavors.</a:t>
            </a:r>
          </a:p>
          <a:p>
            <a:r>
              <a:rPr lang="en-CA" dirty="0"/>
              <a:t>From the arts of methodology ‘the dissident </a:t>
            </a:r>
            <a:r>
              <a:rPr lang="en-CA" dirty="0" err="1"/>
              <a:t>selfsustainance</a:t>
            </a:r>
            <a:r>
              <a:rPr lang="en-CA" dirty="0"/>
              <a:t> of the universe. All </a:t>
            </a:r>
            <a:r>
              <a:rPr lang="en-CA" dirty="0" err="1"/>
              <a:t>collecrtive</a:t>
            </a:r>
            <a:r>
              <a:rPr lang="en-CA" dirty="0"/>
              <a:t> life endeavors mapping creation hieroglyphic engineering of holographic geometry/</a:t>
            </a:r>
            <a:r>
              <a:rPr lang="en-CA" dirty="0" err="1"/>
              <a:t>implimentation</a:t>
            </a:r>
            <a:r>
              <a:rPr lang="en-CA" dirty="0"/>
              <a:t>. </a:t>
            </a:r>
            <a:endParaRPr lang="en-US" dirty="0"/>
          </a:p>
          <a:p>
            <a:endParaRPr lang="en-US" dirty="0"/>
          </a:p>
        </p:txBody>
      </p:sp>
    </p:spTree>
    <p:extLst>
      <p:ext uri="{BB962C8B-B14F-4D97-AF65-F5344CB8AC3E}">
        <p14:creationId xmlns:p14="http://schemas.microsoft.com/office/powerpoint/2010/main" val="300588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BE2C-D9CE-7645-996F-114AB1B9A513}"/>
              </a:ext>
            </a:extLst>
          </p:cNvPr>
          <p:cNvSpPr>
            <a:spLocks noGrp="1"/>
          </p:cNvSpPr>
          <p:nvPr>
            <p:ph type="title"/>
          </p:nvPr>
        </p:nvSpPr>
        <p:spPr/>
        <p:txBody>
          <a:bodyPr/>
          <a:lstStyle/>
          <a:p>
            <a:r>
              <a:rPr lang="en" dirty="0"/>
              <a:t>Media technology single felled life</a:t>
            </a:r>
            <a:endParaRPr lang="en-US" dirty="0"/>
          </a:p>
        </p:txBody>
      </p:sp>
      <p:sp>
        <p:nvSpPr>
          <p:cNvPr id="4" name="Content Placeholder 3">
            <a:extLst>
              <a:ext uri="{FF2B5EF4-FFF2-40B4-BE49-F238E27FC236}">
                <a16:creationId xmlns:a16="http://schemas.microsoft.com/office/drawing/2014/main" id="{6E6A2307-0DE3-1345-A559-C80FAA2B1E23}"/>
              </a:ext>
            </a:extLst>
          </p:cNvPr>
          <p:cNvSpPr>
            <a:spLocks noGrp="1"/>
          </p:cNvSpPr>
          <p:nvPr>
            <p:ph sz="half" idx="2"/>
          </p:nvPr>
        </p:nvSpPr>
        <p:spPr/>
        <p:txBody>
          <a:bodyPr/>
          <a:lstStyle/>
          <a:p>
            <a:endParaRPr lang="en-US"/>
          </a:p>
        </p:txBody>
      </p:sp>
      <p:sp>
        <p:nvSpPr>
          <p:cNvPr id="5" name="Content Placeholder 4">
            <a:extLst>
              <a:ext uri="{FF2B5EF4-FFF2-40B4-BE49-F238E27FC236}">
                <a16:creationId xmlns:a16="http://schemas.microsoft.com/office/drawing/2014/main" id="{CFA8F823-F4B9-FE48-9E1D-BAD5ED2FBF92}"/>
              </a:ext>
            </a:extLst>
          </p:cNvPr>
          <p:cNvSpPr>
            <a:spLocks noGrp="1"/>
          </p:cNvSpPr>
          <p:nvPr>
            <p:ph sz="half" idx="1"/>
          </p:nvPr>
        </p:nvSpPr>
        <p:spPr>
          <a:xfrm>
            <a:off x="581193" y="3859860"/>
            <a:ext cx="5422390" cy="369332"/>
          </a:xfrm>
          <a:prstGeom prst="rect">
            <a:avLst/>
          </a:prstGeom>
        </p:spPr>
        <p:txBody>
          <a:bodyPr>
            <a:spAutoFit/>
          </a:bodyPr>
          <a:lstStyle/>
          <a:p>
            <a:pPr lvl="0">
              <a:spcAft>
                <a:spcPts val="1600"/>
              </a:spcAft>
            </a:pPr>
            <a:endParaRPr lang="en-CA" dirty="0"/>
          </a:p>
        </p:txBody>
      </p:sp>
    </p:spTree>
    <p:extLst>
      <p:ext uri="{BB962C8B-B14F-4D97-AF65-F5344CB8AC3E}">
        <p14:creationId xmlns:p14="http://schemas.microsoft.com/office/powerpoint/2010/main" val="160655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5847-B55A-5C4A-9177-44C0B53F30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469838-7570-1C49-B0D6-B024C640BC0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364DC06-9D83-4944-A0CA-A0B0D109F38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8021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3ED5-1FEB-724D-85FA-7061A446B8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452F50-3FB0-B04F-9B9E-DCCB709F4EBD}"/>
              </a:ext>
            </a:extLst>
          </p:cNvPr>
          <p:cNvSpPr>
            <a:spLocks noGrp="1"/>
          </p:cNvSpPr>
          <p:nvPr>
            <p:ph idx="1"/>
          </p:nvPr>
        </p:nvSpPr>
        <p:spPr/>
        <p:txBody>
          <a:bodyPr/>
          <a:lstStyle/>
          <a:p>
            <a:r>
              <a:rPr lang="en-US" dirty="0"/>
              <a:t>Optimized Vertical-horizontal creation </a:t>
            </a:r>
            <a:r>
              <a:rPr lang="en-US" dirty="0" err="1"/>
              <a:t>tradjectory</a:t>
            </a:r>
            <a:r>
              <a:rPr lang="en-US" dirty="0"/>
              <a:t> . A principal of the skilled </a:t>
            </a:r>
            <a:r>
              <a:rPr lang="en-US" dirty="0" err="1"/>
              <a:t>proffesional</a:t>
            </a:r>
            <a:r>
              <a:rPr lang="en-US" dirty="0"/>
              <a:t> covenant characteristics, ‘trained horizontal optimization ‘growth </a:t>
            </a:r>
            <a:r>
              <a:rPr lang="en-US" dirty="0" err="1"/>
              <a:t>developedment</a:t>
            </a:r>
            <a:r>
              <a:rPr lang="en-US" dirty="0"/>
              <a:t> stages/ naturally intuitive post virtual-reality of anthropological proposes vertical creation application sequence  optimization from binary assignments of the collective orthodox binary lamentation-</a:t>
            </a:r>
            <a:r>
              <a:rPr lang="en-US" dirty="0" err="1"/>
              <a:t>tennents</a:t>
            </a:r>
            <a:r>
              <a:rPr lang="en-US" dirty="0"/>
              <a:t>  ‘implement gospel’ poetic benediction beginning and end. Celestial covenant </a:t>
            </a:r>
            <a:r>
              <a:rPr lang="en-US" dirty="0" err="1"/>
              <a:t>tradjectory</a:t>
            </a:r>
            <a:r>
              <a:rPr lang="en-US" dirty="0"/>
              <a:t>, ‘truth of subsistence unified ethics of creation architecture ,construction design. </a:t>
            </a:r>
          </a:p>
          <a:p>
            <a:r>
              <a:rPr lang="en-US" dirty="0"/>
              <a:t>Installation of creation blockchain initiatives from </a:t>
            </a:r>
            <a:r>
              <a:rPr lang="en-US" dirty="0" err="1"/>
              <a:t>begginging</a:t>
            </a:r>
            <a:r>
              <a:rPr lang="en-US" dirty="0"/>
              <a:t> of quoting topologic installations, ‘the manuscripts for the engineering ‘organology of creation ‘canonical infrastructure’ </a:t>
            </a:r>
            <a:r>
              <a:rPr lang="en-US" dirty="0" err="1"/>
              <a:t>gametheory</a:t>
            </a:r>
            <a:r>
              <a:rPr lang="en-US" dirty="0"/>
              <a:t>-manifestation, of an intellectual image and symbol of </a:t>
            </a:r>
            <a:r>
              <a:rPr lang="en-US" dirty="0" err="1"/>
              <a:t>mechanology</a:t>
            </a:r>
            <a:r>
              <a:rPr lang="en-US" dirty="0"/>
              <a:t>, for translating pseudoscience </a:t>
            </a:r>
            <a:r>
              <a:rPr lang="en-US" dirty="0" err="1"/>
              <a:t>apfredesiac</a:t>
            </a:r>
            <a:r>
              <a:rPr lang="en-US" dirty="0"/>
              <a:t> rendering the essentials/</a:t>
            </a:r>
            <a:r>
              <a:rPr lang="en-US" dirty="0" err="1"/>
              <a:t>nessesity’s</a:t>
            </a:r>
            <a:r>
              <a:rPr lang="en-US" dirty="0"/>
              <a:t> to facilitate clerical creation binary purpose assignments in demographic organization probable-outcome, ‘in compliance of canonical proficiency-efficiency systems/circular methodology.  </a:t>
            </a:r>
          </a:p>
          <a:p>
            <a:endParaRPr lang="en-US" dirty="0"/>
          </a:p>
        </p:txBody>
      </p:sp>
    </p:spTree>
    <p:extLst>
      <p:ext uri="{BB962C8B-B14F-4D97-AF65-F5344CB8AC3E}">
        <p14:creationId xmlns:p14="http://schemas.microsoft.com/office/powerpoint/2010/main" val="86134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4B19-E8F8-6C4B-A1A1-470EEEE003DE}"/>
              </a:ext>
            </a:extLst>
          </p:cNvPr>
          <p:cNvSpPr>
            <a:spLocks noGrp="1"/>
          </p:cNvSpPr>
          <p:nvPr>
            <p:ph type="title"/>
          </p:nvPr>
        </p:nvSpPr>
        <p:spPr/>
        <p:txBody>
          <a:bodyPr/>
          <a:lstStyle/>
          <a:p>
            <a:r>
              <a:rPr lang="en-US" dirty="0"/>
              <a:t>Enterprise Monad folklore</a:t>
            </a:r>
          </a:p>
        </p:txBody>
      </p:sp>
      <p:sp>
        <p:nvSpPr>
          <p:cNvPr id="3" name="Content Placeholder 2">
            <a:extLst>
              <a:ext uri="{FF2B5EF4-FFF2-40B4-BE49-F238E27FC236}">
                <a16:creationId xmlns:a16="http://schemas.microsoft.com/office/drawing/2014/main" id="{F1CEF826-B588-4340-82D9-F1C71AFF1590}"/>
              </a:ext>
            </a:extLst>
          </p:cNvPr>
          <p:cNvSpPr>
            <a:spLocks noGrp="1"/>
          </p:cNvSpPr>
          <p:nvPr>
            <p:ph idx="1"/>
          </p:nvPr>
        </p:nvSpPr>
        <p:spPr/>
        <p:txBody>
          <a:bodyPr/>
          <a:lstStyle/>
          <a:p>
            <a:pPr marL="0" indent="0">
              <a:buNone/>
            </a:pPr>
            <a:r>
              <a:rPr lang="en-US" dirty="0"/>
              <a:t>Central source of the folklore which our enterprise is built on enables </a:t>
            </a:r>
            <a:r>
              <a:rPr lang="en-US" dirty="0" err="1"/>
              <a:t>tha</a:t>
            </a:r>
            <a:r>
              <a:rPr lang="en-US" dirty="0"/>
              <a:t> naturally intuitive </a:t>
            </a:r>
            <a:r>
              <a:rPr lang="en-US" dirty="0" err="1"/>
              <a:t>man,world,animal</a:t>
            </a:r>
            <a:r>
              <a:rPr lang="en-US" dirty="0"/>
              <a:t> </a:t>
            </a:r>
            <a:r>
              <a:rPr lang="en-US" dirty="0" err="1"/>
              <a:t>tradjectory</a:t>
            </a:r>
            <a:r>
              <a:rPr lang="en-US" dirty="0"/>
              <a:t> interpreted through naturally intuitive intrinsic guidance of compassion unified world, equality of </a:t>
            </a:r>
            <a:r>
              <a:rPr lang="en-US" dirty="0" err="1"/>
              <a:t>selfsustainance</a:t>
            </a:r>
            <a:r>
              <a:rPr lang="en-US" dirty="0"/>
              <a:t>, translated by  </a:t>
            </a:r>
          </a:p>
          <a:p>
            <a:pPr marL="0" indent="0">
              <a:buNone/>
            </a:pPr>
            <a:r>
              <a:rPr lang="en-US" dirty="0"/>
              <a:t>Engineering stewardship construction of  collective monad building enterprise architecture as purpose of meaning toward use of creation </a:t>
            </a:r>
            <a:r>
              <a:rPr lang="en-US" dirty="0" err="1"/>
              <a:t>reasources</a:t>
            </a:r>
            <a:r>
              <a:rPr lang="en-US" dirty="0"/>
              <a:t> </a:t>
            </a:r>
            <a:r>
              <a:rPr lang="en-US" dirty="0" err="1"/>
              <a:t>technnology</a:t>
            </a:r>
            <a:r>
              <a:rPr lang="en-US" dirty="0"/>
              <a:t> innovation planning .</a:t>
            </a:r>
          </a:p>
          <a:p>
            <a:pPr marL="0" indent="0">
              <a:buNone/>
            </a:pPr>
            <a:endParaRPr lang="en-US" dirty="0"/>
          </a:p>
        </p:txBody>
      </p:sp>
    </p:spTree>
    <p:extLst>
      <p:ext uri="{BB962C8B-B14F-4D97-AF65-F5344CB8AC3E}">
        <p14:creationId xmlns:p14="http://schemas.microsoft.com/office/powerpoint/2010/main" val="236328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1572-C626-F548-863C-6EB2439B8C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863566-A182-4046-8B86-098AB6CE9446}"/>
              </a:ext>
            </a:extLst>
          </p:cNvPr>
          <p:cNvSpPr>
            <a:spLocks noGrp="1"/>
          </p:cNvSpPr>
          <p:nvPr>
            <p:ph sz="half" idx="1"/>
          </p:nvPr>
        </p:nvSpPr>
        <p:spPr/>
        <p:txBody>
          <a:bodyPr/>
          <a:lstStyle/>
          <a:p>
            <a:r>
              <a:rPr lang="en-US" dirty="0" err="1"/>
              <a:t>Cononical</a:t>
            </a:r>
            <a:r>
              <a:rPr lang="en-US" dirty="0"/>
              <a:t> architecture design stems from the Seed of Christ gift to life </a:t>
            </a:r>
            <a:r>
              <a:rPr lang="en-US" dirty="0" err="1"/>
              <a:t>cononical</a:t>
            </a:r>
            <a:r>
              <a:rPr lang="en-US" dirty="0"/>
              <a:t> overview ‘lexical logistic administration  of life path and  </a:t>
            </a:r>
            <a:r>
              <a:rPr lang="en-US" dirty="0" err="1"/>
              <a:t>tuteledge</a:t>
            </a:r>
            <a:r>
              <a:rPr lang="en-US" dirty="0"/>
              <a:t> in master skills of vocation-clerical enterprise career scholar, wisdom as top of the cosmic connection of the subsistence curricular </a:t>
            </a:r>
            <a:r>
              <a:rPr lang="en-US" dirty="0" err="1"/>
              <a:t>regiemen</a:t>
            </a:r>
            <a:r>
              <a:rPr lang="en-US" dirty="0"/>
              <a:t> to </a:t>
            </a:r>
            <a:r>
              <a:rPr lang="en-US" dirty="0" err="1"/>
              <a:t>mechanology</a:t>
            </a:r>
            <a:r>
              <a:rPr lang="en-US" dirty="0"/>
              <a:t>-of creation “Enterprise Architecture”.</a:t>
            </a:r>
          </a:p>
          <a:p>
            <a:endParaRPr lang="en-US" dirty="0"/>
          </a:p>
        </p:txBody>
      </p:sp>
      <p:pic>
        <p:nvPicPr>
          <p:cNvPr id="6" name="Content Placeholder 5">
            <a:extLst>
              <a:ext uri="{FF2B5EF4-FFF2-40B4-BE49-F238E27FC236}">
                <a16:creationId xmlns:a16="http://schemas.microsoft.com/office/drawing/2014/main" id="{3FACCAA6-E0AE-C94F-9334-5AD2398FA3AF}"/>
              </a:ext>
            </a:extLst>
          </p:cNvPr>
          <p:cNvPicPr>
            <a:picLocks noGrp="1" noChangeAspect="1"/>
          </p:cNvPicPr>
          <p:nvPr>
            <p:ph sz="half" idx="2"/>
          </p:nvPr>
        </p:nvPicPr>
        <p:blipFill>
          <a:blip r:embed="rId2"/>
          <a:stretch>
            <a:fillRect/>
          </a:stretch>
        </p:blipFill>
        <p:spPr>
          <a:xfrm>
            <a:off x="6908800" y="2227263"/>
            <a:ext cx="4165600" cy="3633787"/>
          </a:xfrm>
        </p:spPr>
      </p:pic>
    </p:spTree>
    <p:extLst>
      <p:ext uri="{BB962C8B-B14F-4D97-AF65-F5344CB8AC3E}">
        <p14:creationId xmlns:p14="http://schemas.microsoft.com/office/powerpoint/2010/main" val="9180721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363</TotalTime>
  <Words>1811</Words>
  <Application>Microsoft Macintosh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Wingdings 2</vt:lpstr>
      <vt:lpstr>Dividend</vt:lpstr>
      <vt:lpstr>Project architect Alternative option</vt:lpstr>
      <vt:lpstr>Polynomer Metaphore</vt:lpstr>
      <vt:lpstr>PowerPoint Presentation</vt:lpstr>
      <vt:lpstr>PowerPoint Presentation</vt:lpstr>
      <vt:lpstr>Media technology single felled life</vt:lpstr>
      <vt:lpstr>PowerPoint Presentation</vt:lpstr>
      <vt:lpstr>PowerPoint Presentation</vt:lpstr>
      <vt:lpstr>Enterprise Monad folklore</vt:lpstr>
      <vt:lpstr>PowerPoint Presentation</vt:lpstr>
      <vt:lpstr>Media technology single celled life</vt:lpstr>
      <vt:lpstr>Sector topology</vt:lpstr>
      <vt:lpstr>Global universe fundemental planning adventis</vt:lpstr>
      <vt:lpstr>Cosmogony</vt:lpstr>
      <vt:lpstr>Universe</vt:lpstr>
      <vt:lpstr>Covenant horizon</vt:lpstr>
      <vt:lpstr>PowerPoint Presentation</vt:lpstr>
      <vt:lpstr>Vision versitility</vt:lpstr>
      <vt:lpstr>PowerPoint Presentation</vt:lpstr>
      <vt:lpstr>Global universe fundemental planning adventis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hall</dc:creator>
  <cp:lastModifiedBy>mike hall</cp:lastModifiedBy>
  <cp:revision>20</cp:revision>
  <dcterms:created xsi:type="dcterms:W3CDTF">2022-02-19T03:50:12Z</dcterms:created>
  <dcterms:modified xsi:type="dcterms:W3CDTF">2022-07-31T04:50:23Z</dcterms:modified>
</cp:coreProperties>
</file>