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18"/>
    <p:restoredTop sz="94674"/>
  </p:normalViewPr>
  <p:slideViewPr>
    <p:cSldViewPr snapToGrid="0" snapToObjects="1">
      <p:cViewPr varScale="1">
        <p:scale>
          <a:sx n="145" d="100"/>
          <a:sy n="145" d="100"/>
        </p:scale>
        <p:origin x="216"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4/21/22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406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775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4/21/22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1488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351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4/21/22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441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3113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357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213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578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4/21/22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30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123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4/21/22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606423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0FCF-FA1B-A640-A3FB-2FD84EA47213}"/>
              </a:ext>
            </a:extLst>
          </p:cNvPr>
          <p:cNvSpPr>
            <a:spLocks noGrp="1"/>
          </p:cNvSpPr>
          <p:nvPr>
            <p:ph type="ctrTitle"/>
          </p:nvPr>
        </p:nvSpPr>
        <p:spPr/>
        <p:txBody>
          <a:bodyPr/>
          <a:lstStyle/>
          <a:p>
            <a:r>
              <a:rPr lang="en-US" dirty="0"/>
              <a:t>Topology of design  </a:t>
            </a:r>
          </a:p>
        </p:txBody>
      </p:sp>
      <p:sp>
        <p:nvSpPr>
          <p:cNvPr id="3" name="Subtitle 2">
            <a:extLst>
              <a:ext uri="{FF2B5EF4-FFF2-40B4-BE49-F238E27FC236}">
                <a16:creationId xmlns:a16="http://schemas.microsoft.com/office/drawing/2014/main" id="{D3E3A32E-6D6A-5E4E-B949-CAC29A40BC0F}"/>
              </a:ext>
            </a:extLst>
          </p:cNvPr>
          <p:cNvSpPr>
            <a:spLocks noGrp="1"/>
          </p:cNvSpPr>
          <p:nvPr>
            <p:ph type="subTitle" idx="1"/>
          </p:nvPr>
        </p:nvSpPr>
        <p:spPr/>
        <p:txBody>
          <a:bodyPr/>
          <a:lstStyle/>
          <a:p>
            <a:r>
              <a:rPr lang="en-US" dirty="0"/>
              <a:t>Nodes of covenant</a:t>
            </a:r>
          </a:p>
        </p:txBody>
      </p:sp>
    </p:spTree>
    <p:extLst>
      <p:ext uri="{BB962C8B-B14F-4D97-AF65-F5344CB8AC3E}">
        <p14:creationId xmlns:p14="http://schemas.microsoft.com/office/powerpoint/2010/main" val="334028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36EF-D1A7-CB47-94ED-6BD263712C8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16E4CAB-ABEA-644A-8C05-D0F51EE9F499}"/>
              </a:ext>
            </a:extLst>
          </p:cNvPr>
          <p:cNvSpPr>
            <a:spLocks noGrp="1"/>
          </p:cNvSpPr>
          <p:nvPr>
            <p:ph idx="1"/>
          </p:nvPr>
        </p:nvSpPr>
        <p:spPr/>
        <p:txBody>
          <a:bodyPr/>
          <a:lstStyle/>
          <a:p>
            <a:r>
              <a:rPr lang="en-US" dirty="0"/>
              <a:t>Anatomic godhead of prophetic architecture schematic blueprints of topological  nodes of genealogical </a:t>
            </a:r>
          </a:p>
          <a:p>
            <a:r>
              <a:rPr lang="en-US" dirty="0"/>
              <a:t>From the top to the bottom of social-affairs, as building </a:t>
            </a:r>
            <a:r>
              <a:rPr lang="en-US" dirty="0" err="1"/>
              <a:t>developedments</a:t>
            </a:r>
            <a:r>
              <a:rPr lang="en-US" dirty="0"/>
              <a:t> employment of urban/rural ’ civil translations of logical intellectual property compliance from the lexical </a:t>
            </a:r>
            <a:r>
              <a:rPr lang="en-US" dirty="0" err="1"/>
              <a:t>readsources</a:t>
            </a:r>
            <a:r>
              <a:rPr lang="en-US" dirty="0"/>
              <a:t> canonical, ‘  known to </a:t>
            </a:r>
          </a:p>
        </p:txBody>
      </p:sp>
    </p:spTree>
    <p:extLst>
      <p:ext uri="{BB962C8B-B14F-4D97-AF65-F5344CB8AC3E}">
        <p14:creationId xmlns:p14="http://schemas.microsoft.com/office/powerpoint/2010/main" val="61276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18D9-24B3-384C-B7B8-3DC56023EAE2}"/>
              </a:ext>
            </a:extLst>
          </p:cNvPr>
          <p:cNvSpPr>
            <a:spLocks noGrp="1"/>
          </p:cNvSpPr>
          <p:nvPr>
            <p:ph type="title"/>
          </p:nvPr>
        </p:nvSpPr>
        <p:spPr/>
        <p:txBody>
          <a:bodyPr/>
          <a:lstStyle/>
          <a:p>
            <a:r>
              <a:rPr lang="en-US" dirty="0"/>
              <a:t>Lexical </a:t>
            </a:r>
            <a:r>
              <a:rPr lang="en-US"/>
              <a:t>Stewardship logical </a:t>
            </a:r>
            <a:r>
              <a:rPr lang="en-US" dirty="0"/>
              <a:t>planner</a:t>
            </a:r>
          </a:p>
        </p:txBody>
      </p:sp>
      <p:sp>
        <p:nvSpPr>
          <p:cNvPr id="3" name="Content Placeholder 2">
            <a:extLst>
              <a:ext uri="{FF2B5EF4-FFF2-40B4-BE49-F238E27FC236}">
                <a16:creationId xmlns:a16="http://schemas.microsoft.com/office/drawing/2014/main" id="{05879426-43FC-0645-A643-6C068CB218A9}"/>
              </a:ext>
            </a:extLst>
          </p:cNvPr>
          <p:cNvSpPr>
            <a:spLocks noGrp="1"/>
          </p:cNvSpPr>
          <p:nvPr>
            <p:ph idx="1"/>
          </p:nvPr>
        </p:nvSpPr>
        <p:spPr>
          <a:xfrm>
            <a:off x="522826" y="2501510"/>
            <a:ext cx="11029615" cy="3821470"/>
          </a:xfrm>
        </p:spPr>
        <p:txBody>
          <a:bodyPr>
            <a:normAutofit/>
          </a:bodyPr>
          <a:lstStyle/>
          <a:p>
            <a:endParaRPr lang="en-US" dirty="0"/>
          </a:p>
          <a:p>
            <a:r>
              <a:rPr lang="en-US" dirty="0" err="1"/>
              <a:t>Pedogogal</a:t>
            </a:r>
            <a:r>
              <a:rPr lang="en-US" dirty="0"/>
              <a:t> stewardship of Occipital’ old trail ,/the cutoff at pass,  introduced to new prophetic constants , the </a:t>
            </a:r>
            <a:r>
              <a:rPr lang="en-US" dirty="0" err="1"/>
              <a:t>operation,.function</a:t>
            </a:r>
            <a:r>
              <a:rPr lang="en-US" dirty="0"/>
              <a:t> of the expansive creation cosmological dimensions ‘which originate </a:t>
            </a:r>
            <a:r>
              <a:rPr lang="en-US" dirty="0" err="1"/>
              <a:t>from.bio</a:t>
            </a:r>
            <a:r>
              <a:rPr lang="en-US" dirty="0"/>
              <a:t> methodology of creation lifeform ‘revelations’ as a compass to 5g network of the geographic emancipation, {</a:t>
            </a:r>
            <a:r>
              <a:rPr lang="en-US" dirty="0" err="1"/>
              <a:t>e.q-i.q</a:t>
            </a:r>
            <a:r>
              <a:rPr lang="en-US" dirty="0"/>
              <a:t> }.Prodigy of manuscripts folklore descriptive composition/ compilation response to life endeavor of human consciousness; revelations of survival-</a:t>
            </a:r>
            <a:r>
              <a:rPr lang="en-US" dirty="0" err="1"/>
              <a:t>exsistence</a:t>
            </a:r>
            <a:r>
              <a:rPr lang="en-US" dirty="0"/>
              <a:t>, purpose-cause and meaning, adaptive subsistence multidimensional earth and intelligence rituals morphological trends and trades of compliance to human affairs of architectural wisdom in life endeavors of statutory revelations. industrial concerns on the correction from applied enterprise governance update on alignment demography statistics </a:t>
            </a:r>
            <a:r>
              <a:rPr lang="en-US" dirty="0" err="1"/>
              <a:t>stratedgic</a:t>
            </a:r>
            <a:r>
              <a:rPr lang="en-US" dirty="0"/>
              <a:t> blueprint of ethnographic media  of from mapping multi-dimensional world creation from ‘anthropic’ manifest of supreme </a:t>
            </a:r>
            <a:r>
              <a:rPr lang="en-US" dirty="0" err="1"/>
              <a:t>humanbeing</a:t>
            </a:r>
            <a:r>
              <a:rPr lang="en-US" dirty="0"/>
              <a:t> formula  ‘TOTH’ of human capital composite-animate essentials/</a:t>
            </a:r>
            <a:r>
              <a:rPr lang="en-US" dirty="0" err="1"/>
              <a:t>nessesities</a:t>
            </a:r>
            <a:r>
              <a:rPr lang="en-US" dirty="0"/>
              <a:t> from the central organs.</a:t>
            </a:r>
          </a:p>
        </p:txBody>
      </p:sp>
    </p:spTree>
    <p:extLst>
      <p:ext uri="{BB962C8B-B14F-4D97-AF65-F5344CB8AC3E}">
        <p14:creationId xmlns:p14="http://schemas.microsoft.com/office/powerpoint/2010/main" val="222605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3594-0045-374F-ABB6-C70D6CFE9E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34DA81-687A-934C-B585-8F5EE882DA8A}"/>
              </a:ext>
            </a:extLst>
          </p:cNvPr>
          <p:cNvSpPr>
            <a:spLocks noGrp="1"/>
          </p:cNvSpPr>
          <p:nvPr>
            <p:ph idx="1"/>
          </p:nvPr>
        </p:nvSpPr>
        <p:spPr/>
        <p:txBody>
          <a:bodyPr/>
          <a:lstStyle/>
          <a:p>
            <a:r>
              <a:rPr lang="en-US" dirty="0"/>
              <a:t>organs {meridians} of creation cosmological balance. And the </a:t>
            </a:r>
            <a:r>
              <a:rPr lang="en-US" dirty="0" err="1"/>
              <a:t>tenderings</a:t>
            </a:r>
            <a:r>
              <a:rPr lang="en-US" dirty="0"/>
              <a:t> from the multi-dimensional anatomic organs survival traits trades tactics of reverse engineered </a:t>
            </a:r>
            <a:r>
              <a:rPr lang="en-US" dirty="0" err="1"/>
              <a:t>psycology</a:t>
            </a:r>
            <a:r>
              <a:rPr lang="en-US" dirty="0"/>
              <a:t> behavioral reflexes of image and visions of the positive creation algorithm in dimensional environment forces and matter; culture of morphological lifeform vocational advantages efficiency-</a:t>
            </a:r>
            <a:r>
              <a:rPr lang="en-US" dirty="0" err="1"/>
              <a:t>proffeciency</a:t>
            </a:r>
            <a:r>
              <a:rPr lang="en-US" dirty="0"/>
              <a:t> productivity. </a:t>
            </a:r>
            <a:r>
              <a:rPr lang="en-US" dirty="0" err="1"/>
              <a:t>Sequencial</a:t>
            </a:r>
            <a:r>
              <a:rPr lang="en-US" dirty="0"/>
              <a:t> </a:t>
            </a:r>
            <a:r>
              <a:rPr lang="en-US" dirty="0" err="1"/>
              <a:t>lifesystem</a:t>
            </a:r>
            <a:r>
              <a:rPr lang="en-US" dirty="0"/>
              <a:t> sciences animate bio-</a:t>
            </a:r>
            <a:r>
              <a:rPr lang="en-US" dirty="0" err="1"/>
              <a:t>mech,robotics</a:t>
            </a:r>
            <a:r>
              <a:rPr lang="en-US" dirty="0"/>
              <a:t> </a:t>
            </a:r>
            <a:r>
              <a:rPr lang="en-US" dirty="0" err="1"/>
              <a:t>sequencial</a:t>
            </a:r>
            <a:r>
              <a:rPr lang="en-US" dirty="0"/>
              <a:t>-generic {</a:t>
            </a:r>
            <a:r>
              <a:rPr lang="en-US" dirty="0" err="1"/>
              <a:t>dna</a:t>
            </a:r>
            <a:r>
              <a:rPr lang="en-US" dirty="0"/>
              <a:t>} creation exercises-practices </a:t>
            </a:r>
            <a:r>
              <a:rPr lang="en-US" dirty="0" err="1"/>
              <a:t>longtitude</a:t>
            </a:r>
            <a:r>
              <a:rPr lang="en-US" dirty="0"/>
              <a:t>/</a:t>
            </a:r>
            <a:r>
              <a:rPr lang="en-US" dirty="0" err="1"/>
              <a:t>lattitude</a:t>
            </a:r>
            <a:r>
              <a:rPr lang="en-US" dirty="0"/>
              <a:t> of formula economic {Virtual-real} </a:t>
            </a:r>
            <a:r>
              <a:rPr lang="en-US" dirty="0" err="1"/>
              <a:t>a.i</a:t>
            </a:r>
            <a:r>
              <a:rPr lang="en-US" dirty="0"/>
              <a:t>. cosmologic </a:t>
            </a:r>
            <a:r>
              <a:rPr lang="en-US" dirty="0" err="1"/>
              <a:t>geneological</a:t>
            </a:r>
            <a:r>
              <a:rPr lang="en-US" dirty="0"/>
              <a:t>  life vocations </a:t>
            </a:r>
            <a:r>
              <a:rPr lang="en-US" dirty="0" err="1"/>
              <a:t>neurtured</a:t>
            </a:r>
            <a:r>
              <a:rPr lang="en-US" dirty="0"/>
              <a:t>  , ethics and journeyman </a:t>
            </a:r>
            <a:r>
              <a:rPr lang="en-US" dirty="0" err="1"/>
              <a:t>endercristience</a:t>
            </a:r>
            <a:r>
              <a:rPr lang="en-US" dirty="0"/>
              <a:t> .</a:t>
            </a:r>
          </a:p>
        </p:txBody>
      </p:sp>
    </p:spTree>
    <p:extLst>
      <p:ext uri="{BB962C8B-B14F-4D97-AF65-F5344CB8AC3E}">
        <p14:creationId xmlns:p14="http://schemas.microsoft.com/office/powerpoint/2010/main" val="22872119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{877583F8-DFFA-6544-AD1D-02F32D806F17}tf10001123</Template>
  <TotalTime>5030</TotalTime>
  <Words>304</Words>
  <Application>Microsoft Macintosh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Gill Sans MT</vt:lpstr>
      <vt:lpstr>Wingdings 2</vt:lpstr>
      <vt:lpstr>Dividend</vt:lpstr>
      <vt:lpstr>Topology of design  </vt:lpstr>
      <vt:lpstr>PowerPoint Presentation</vt:lpstr>
      <vt:lpstr>Lexical Stewardship logical planner</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Topology of </dc:title>
  <dc:creator>mike hall</dc:creator>
  <cp:lastModifiedBy>mike hall</cp:lastModifiedBy>
  <cp:revision>30</cp:revision>
  <dcterms:created xsi:type="dcterms:W3CDTF">2021-10-10T06:23:50Z</dcterms:created>
  <dcterms:modified xsi:type="dcterms:W3CDTF">2022-04-21T06:25:04Z</dcterms:modified>
</cp:coreProperties>
</file>