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Open Sans SemiBold"/>
      <p:regular r:id="rId34"/>
      <p:bold r:id="rId35"/>
      <p:italic r:id="rId36"/>
      <p:boldItalic r:id="rId37"/>
    </p:embeddedFont>
    <p:embeddedFont>
      <p:font typeface="Proxima Nova Semibold"/>
      <p:regular r:id="rId38"/>
      <p:bold r:id="rId39"/>
      <p:boldItalic r:id="rId40"/>
    </p:embeddedFont>
    <p:embeddedFont>
      <p:font typeface="Open Sans ExtraBold"/>
      <p:bold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hnWX7LQXnN+g+LTOfjkd3OLd/4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6.xml"/><Relationship Id="rId42" Type="http://schemas.openxmlformats.org/officeDocument/2006/relationships/font" Target="fonts/OpenSansExtraBold-boldItalic.fntdata"/><Relationship Id="rId41" Type="http://schemas.openxmlformats.org/officeDocument/2006/relationships/font" Target="fonts/OpenSansExtraBold-bold.fntdata"/><Relationship Id="rId22" Type="http://schemas.openxmlformats.org/officeDocument/2006/relationships/slide" Target="slides/slide18.xml"/><Relationship Id="rId44" Type="http://schemas.openxmlformats.org/officeDocument/2006/relationships/font" Target="fonts/OpenSans-bold.fntdata"/><Relationship Id="rId21" Type="http://schemas.openxmlformats.org/officeDocument/2006/relationships/slide" Target="slides/slide17.xml"/><Relationship Id="rId43" Type="http://schemas.openxmlformats.org/officeDocument/2006/relationships/font" Target="fonts/OpenSans-regular.fntdata"/><Relationship Id="rId24" Type="http://schemas.openxmlformats.org/officeDocument/2006/relationships/slide" Target="slides/slide20.xml"/><Relationship Id="rId46" Type="http://schemas.openxmlformats.org/officeDocument/2006/relationships/font" Target="fonts/OpenSans-boldItalic.fntdata"/><Relationship Id="rId23" Type="http://schemas.openxmlformats.org/officeDocument/2006/relationships/slide" Target="slides/slide19.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penSansSemiBold-bold.fntdata"/><Relationship Id="rId12" Type="http://schemas.openxmlformats.org/officeDocument/2006/relationships/slide" Target="slides/slide8.xml"/><Relationship Id="rId34" Type="http://schemas.openxmlformats.org/officeDocument/2006/relationships/font" Target="fonts/OpenSansSemiBold-regular.fntdata"/><Relationship Id="rId15" Type="http://schemas.openxmlformats.org/officeDocument/2006/relationships/slide" Target="slides/slide11.xml"/><Relationship Id="rId37" Type="http://schemas.openxmlformats.org/officeDocument/2006/relationships/font" Target="fonts/OpenSansSemiBold-boldItalic.fntdata"/><Relationship Id="rId14" Type="http://schemas.openxmlformats.org/officeDocument/2006/relationships/slide" Target="slides/slide10.xml"/><Relationship Id="rId36" Type="http://schemas.openxmlformats.org/officeDocument/2006/relationships/font" Target="fonts/OpenSansSemiBold-italic.fntdata"/><Relationship Id="rId17" Type="http://schemas.openxmlformats.org/officeDocument/2006/relationships/slide" Target="slides/slide13.xml"/><Relationship Id="rId39" Type="http://schemas.openxmlformats.org/officeDocument/2006/relationships/font" Target="fonts/ProximaNovaSemibold-bold.fntdata"/><Relationship Id="rId16" Type="http://schemas.openxmlformats.org/officeDocument/2006/relationships/slide" Target="slides/slide12.xml"/><Relationship Id="rId38" Type="http://schemas.openxmlformats.org/officeDocument/2006/relationships/font" Target="fonts/ProximaNova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0e578585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0e57858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0e578585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0e57858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0e57858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0e57858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a85e67a7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da85e67a7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a85e67a7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da85e67a7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0e578585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0e57858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e578585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0e57858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a85e67a7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da85e67a7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a85e67a7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da85e67a7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a85e67a75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da85e67a7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a85e67a7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da85e67a7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a85e67a75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da85e67a75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a85e67a7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da85e67a7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a85e67a7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da85e67a75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a85e67a7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da85e67a7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a8e009f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da8e009f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a85e67a7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da85e67a7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a8e009f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da8e009fd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a85e67a7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da85e67a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85e67a7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da85e67a7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7dcb5b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a7dcb5b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a7dcb5b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da7dcb5b4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a85e67a7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a85e67a7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87ae92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a87ae92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a85e67a7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da85e67a7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descr="HD-ShadowLong.png" id="23" name="Google Shape;23;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D-ShadowLong.png" id="34" name="Google Shape;34;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5" name="Google Shape;35;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 name="Google Shape;36;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pic>
        <p:nvPicPr>
          <p:cNvPr descr="HD-ShadowLong.png" id="44" name="Google Shape;44;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5" name="Google Shape;45;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6" name="Google Shape;46;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0" name="Google Shape;5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Trebuchet MS"/>
              <a:buNone/>
            </a:pPr>
            <a:r>
              <a:rPr lang="en-US"/>
              <a:t>Order of Anthropology </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Alignment to the proficient service of creation design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e0e5785857_0_1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anthropic monad</a:t>
            </a:r>
            <a:endParaRPr/>
          </a:p>
        </p:txBody>
      </p:sp>
      <p:sp>
        <p:nvSpPr>
          <p:cNvPr id="265" name="Google Shape;265;ge0e5785857_0_10"/>
          <p:cNvSpPr txBox="1"/>
          <p:nvPr>
            <p:ph idx="1" type="body"/>
          </p:nvPr>
        </p:nvSpPr>
        <p:spPr>
          <a:xfrm>
            <a:off x="680321" y="2336873"/>
            <a:ext cx="9613800" cy="35994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Curam profissional ’New Testament’ new city cultural safety and humility ,’ergonomic equity {intuitive consciousness}.</a:t>
            </a:r>
            <a:endParaRPr/>
          </a:p>
          <a:p>
            <a:pPr indent="0" lvl="0" marL="0" rtl="0" algn="l">
              <a:spcBef>
                <a:spcPts val="1000"/>
              </a:spcBef>
              <a:spcAft>
                <a:spcPts val="0"/>
              </a:spcAft>
              <a:buNone/>
            </a:pPr>
            <a:r>
              <a:rPr lang="en-US"/>
              <a:t>Covenant services ‘tradition of curam’ celestial standards benediction of social public institution. Adjective to correct mis-aligned curam objectives to measure and process statistics to design and allocate according to data  ‘regulation standards of authentic social human to apply or constitute human in conflict to curam services covenant of access, entitlement, demonstrating curam interactive environment in exercises and practices in good standing </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e0e5785857_0_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enterprise </a:t>
            </a:r>
            <a:endParaRPr/>
          </a:p>
        </p:txBody>
      </p:sp>
      <p:sp>
        <p:nvSpPr>
          <p:cNvPr id="271" name="Google Shape;271;ge0e5785857_0_5"/>
          <p:cNvSpPr txBox="1"/>
          <p:nvPr>
            <p:ph idx="1" type="body"/>
          </p:nvPr>
        </p:nvSpPr>
        <p:spPr>
          <a:xfrm>
            <a:off x="680321" y="2336873"/>
            <a:ext cx="9613800" cy="3599400"/>
          </a:xfrm>
          <a:prstGeom prst="rect">
            <a:avLst/>
          </a:prstGeom>
        </p:spPr>
        <p:txBody>
          <a:bodyPr anchorCtr="0" anchor="t" bIns="45700" lIns="91425" spcFirstLastPara="1" rIns="91425" wrap="square" tIns="45700">
            <a:normAutofit fontScale="47500" lnSpcReduction="10000"/>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sz="3083"/>
              <a:t>My company assures that everyone entitled to accountable actions regimen of preparedness and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3083"/>
          </a:p>
          <a:p>
            <a:pPr indent="0" lvl="0" marL="0" rtl="0" algn="l">
              <a:spcBef>
                <a:spcPts val="1000"/>
              </a:spcBef>
              <a:spcAft>
                <a:spcPts val="0"/>
              </a:spcAft>
              <a:buNone/>
            </a:pPr>
            <a:r>
              <a:t/>
            </a:r>
            <a:endParaRPr sz="3083"/>
          </a:p>
          <a:p>
            <a:pPr indent="0" lvl="0" marL="0" rtl="0" algn="l">
              <a:spcBef>
                <a:spcPts val="1000"/>
              </a:spcBef>
              <a:spcAft>
                <a:spcPts val="0"/>
              </a:spcAft>
              <a:buNone/>
            </a:pPr>
            <a:r>
              <a:rPr lang="en-US" sz="3083"/>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3083"/>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e0e5785857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anthropic monad</a:t>
            </a:r>
            <a:endParaRPr/>
          </a:p>
        </p:txBody>
      </p:sp>
      <p:sp>
        <p:nvSpPr>
          <p:cNvPr id="277" name="Google Shape;277;ge0e5785857_0_0"/>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Code of Nationalists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a85e67a75_0_4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social enterprise</a:t>
            </a:r>
            <a:endParaRPr/>
          </a:p>
        </p:txBody>
      </p:sp>
      <p:sp>
        <p:nvSpPr>
          <p:cNvPr id="283" name="Google Shape;283;gda85e67a75_0_44"/>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rPr lang="en-US" sz="900">
                <a:latin typeface="Open Sans SemiBold"/>
                <a:ea typeface="Open Sans SemiBold"/>
                <a:cs typeface="Open Sans SemiBold"/>
                <a:sym typeface="Open Sans SemiBold"/>
              </a:rPr>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Clr>
                <a:schemeClr val="dk1"/>
              </a:buClr>
              <a:buSzPts val="1100"/>
              <a:buFont typeface="Arial"/>
              <a:buNone/>
            </a:pPr>
            <a:r>
              <a:rPr lang="en-US" sz="900">
                <a:latin typeface="Open Sans SemiBold"/>
                <a:ea typeface="Open Sans SemiBold"/>
                <a:cs typeface="Open Sans SemiBold"/>
                <a:sym typeface="Open Sans SemiBold"/>
              </a:rPr>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900">
              <a:latin typeface="Open Sans SemiBold"/>
              <a:ea typeface="Open Sans SemiBold"/>
              <a:cs typeface="Open Sans SemiBold"/>
              <a:sym typeface="Open Sans SemiBold"/>
            </a:endParaRPr>
          </a:p>
        </p:txBody>
      </p:sp>
      <p:sp>
        <p:nvSpPr>
          <p:cNvPr id="284" name="Google Shape;284;gda85e67a75_0_44"/>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Gerard Delanty, Professor of Sociology, University of Sussex, Brighton</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a85e67a75_0_6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0" name="Google Shape;290;gda85e67a75_0_6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91" name="Google Shape;291;gda85e67a75_0_6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e0e5785857_0_2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social e</a:t>
            </a:r>
            <a:endParaRPr/>
          </a:p>
        </p:txBody>
      </p:sp>
      <p:sp>
        <p:nvSpPr>
          <p:cNvPr id="297" name="Google Shape;297;ge0e5785857_0_20"/>
          <p:cNvSpPr txBox="1"/>
          <p:nvPr>
            <p:ph idx="1" type="body"/>
          </p:nvPr>
        </p:nvSpPr>
        <p:spPr>
          <a:xfrm>
            <a:off x="680321" y="2336873"/>
            <a:ext cx="9613800" cy="3599400"/>
          </a:xfrm>
          <a:prstGeom prst="rect">
            <a:avLst/>
          </a:prstGeom>
        </p:spPr>
        <p:txBody>
          <a:bodyPr anchorCtr="0" anchor="t" bIns="45700" lIns="91425" spcFirstLastPara="1" rIns="91425" wrap="square" tIns="45700">
            <a:normAutofit fontScale="55000" lnSpcReduction="10000"/>
          </a:bodyPr>
          <a:lstStyle/>
          <a:p>
            <a:pPr indent="0" lvl="0" marL="0" rtl="0" algn="l">
              <a:spcBef>
                <a:spcPts val="1000"/>
              </a:spcBef>
              <a:spcAft>
                <a:spcPts val="0"/>
              </a:spcAft>
              <a:buNone/>
            </a:pPr>
            <a:r>
              <a:rPr lang="en-US" sz="2713"/>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2713"/>
          </a:p>
          <a:p>
            <a:pPr indent="0" lvl="0" marL="0" rtl="0" algn="l">
              <a:spcBef>
                <a:spcPts val="1000"/>
              </a:spcBef>
              <a:spcAft>
                <a:spcPts val="0"/>
              </a:spcAft>
              <a:buNone/>
            </a:pPr>
            <a:r>
              <a:rPr lang="en-US" sz="2713"/>
              <a:t>- Gerard Delanty, Professor of Sociology, University of Sussex, Brighton</a:t>
            </a:r>
            <a:endParaRPr sz="2713"/>
          </a:p>
          <a:p>
            <a:pPr indent="0" lvl="0" marL="0" rtl="0" algn="l">
              <a:spcBef>
                <a:spcPts val="1000"/>
              </a:spcBef>
              <a:spcAft>
                <a:spcPts val="0"/>
              </a:spcAft>
              <a:buNone/>
            </a:pPr>
            <a:r>
              <a:rPr lang="en-US" sz="2713"/>
              <a:t> 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2713"/>
          </a:p>
          <a:p>
            <a:pPr indent="0" lvl="0" marL="0" rtl="0" algn="l">
              <a:spcBef>
                <a:spcPts val="1000"/>
              </a:spcBef>
              <a:spcAft>
                <a:spcPts val="0"/>
              </a:spcAft>
              <a:buNone/>
            </a:pPr>
            <a:r>
              <a:rPr lang="en-US" sz="2713"/>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2713"/>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0e5785857_0_1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ge0e5785857_0_15"/>
          <p:cNvSpPr txBox="1"/>
          <p:nvPr>
            <p:ph idx="1" type="body"/>
          </p:nvPr>
        </p:nvSpPr>
        <p:spPr>
          <a:xfrm>
            <a:off x="680321" y="2336873"/>
            <a:ext cx="9613800" cy="3599400"/>
          </a:xfrm>
          <a:prstGeom prst="rect">
            <a:avLst/>
          </a:prstGeom>
        </p:spPr>
        <p:txBody>
          <a:bodyPr anchorCtr="0" anchor="t" bIns="45700" lIns="91425" spcFirstLastPara="1" rIns="91425" wrap="square" tIns="45700">
            <a:normAutofit fontScale="62500" lnSpcReduction="10000"/>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a85e67a75_0_7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09" name="Google Shape;309;gda85e67a75_0_7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10" name="Google Shape;310;gda85e67a75_0_7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a85e67a75_0_8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16" name="Google Shape;316;gda85e67a75_0_8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17" name="Google Shape;317;gda85e67a75_0_8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da85e67a75_0_8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3" name="Google Shape;323;gda85e67a75_0_8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24" name="Google Shape;324;gda85e67a75_0_8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209" name="Google Shape;209;p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Beginning ‘of 21 century “new world” ideology theory’s , pusued to reveal connection with horizon vision to identify  linguistic, statutory’ solution, with all covenant lifeforms. </a:t>
            </a:r>
            <a:endParaRPr/>
          </a:p>
        </p:txBody>
      </p:sp>
      <p:sp>
        <p:nvSpPr>
          <p:cNvPr id="210" name="Google Shape;210;p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Endtimes from construction infrastructures of creation lifepath revealing essential sources bonding construction intuitive compilations. nothing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a85e67a75_0_9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30" name="Google Shape;330;gda85e67a75_0_9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31" name="Google Shape;331;gda85e67a75_0_9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a85e67a75_0_9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37" name="Google Shape;337;gda85e67a75_0_9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38" name="Google Shape;338;gda85e67a75_0_9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da85e67a75_0_10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44" name="Google Shape;344;gda85e67a75_0_10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45" name="Google Shape;345;gda85e67a75_0_10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da85e67a75_0_11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51" name="Google Shape;351;gda85e67a75_0_11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52" name="Google Shape;352;gda85e67a75_0_11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da85e67a75_0_2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58" name="Google Shape;358;gda85e67a75_0_2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26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Curam profissional ’New Testament’ new city cultural safety and humility ,’ergonomic equity {intuitive consciousness}.</a:t>
            </a:r>
            <a:endParaRPr b="1"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Covenant services ‘tradition of curam’ celestial standards benediction of social public institution. Adjective to correct mis-aligned curam objectives to measure and process statistics to design and allocate according to data  ‘regulation standards of authentic social human to apply or constitute human in conflict to curam services covenant of access, entitlement, demonstrating curam interactive environment in exercises and practices in good standing </a:t>
            </a:r>
            <a:endParaRPr b="1" sz="2600">
              <a:latin typeface="Open Sans"/>
              <a:ea typeface="Open Sans"/>
              <a:cs typeface="Open Sans"/>
              <a:sym typeface="Open Sans"/>
            </a:endParaRPr>
          </a:p>
        </p:txBody>
      </p:sp>
      <p:sp>
        <p:nvSpPr>
          <p:cNvPr id="359" name="Google Shape;359;gda85e67a75_0_2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da8e009fdf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65" name="Google Shape;365;gda8e009fdf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Clr>
                <a:schemeClr val="dk1"/>
              </a:buClr>
              <a:buSzPct val="45833"/>
              <a:buFont typeface="Arial"/>
              <a:buNone/>
            </a:pPr>
            <a:r>
              <a:t/>
            </a:r>
            <a:endParaRPr/>
          </a:p>
          <a:p>
            <a:pPr indent="0" lvl="0" marL="0" rtl="0" algn="l">
              <a:lnSpc>
                <a:spcPct val="90000"/>
              </a:lnSpc>
              <a:spcBef>
                <a:spcPts val="1000"/>
              </a:spcBef>
              <a:spcAft>
                <a:spcPts val="0"/>
              </a:spcAft>
              <a:buClr>
                <a:schemeClr val="dk1"/>
              </a:buClr>
              <a:buSzPct val="45833"/>
              <a:buFont typeface="Arial"/>
              <a:buNone/>
            </a:pPr>
            <a:r>
              <a:rPr lang="en-US"/>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execute through "arknet portal' through 'satellite’.</a:t>
            </a:r>
            <a:endParaRPr/>
          </a:p>
          <a:p>
            <a:pPr indent="0" lvl="0" marL="0" rtl="0" algn="l">
              <a:lnSpc>
                <a:spcPct val="90000"/>
              </a:lnSpc>
              <a:spcBef>
                <a:spcPts val="1000"/>
              </a:spcBef>
              <a:spcAft>
                <a:spcPts val="0"/>
              </a:spcAft>
              <a:buSzPct val="107142"/>
              <a:buNone/>
            </a:pPr>
            <a:r>
              <a:t/>
            </a:r>
            <a:endParaRPr/>
          </a:p>
        </p:txBody>
      </p:sp>
      <p:sp>
        <p:nvSpPr>
          <p:cNvPr id="366" name="Google Shape;366;gda8e009fdf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Clr>
                <a:schemeClr val="dk1"/>
              </a:buClr>
              <a:buSzPct val="45833"/>
              <a:buFont typeface="Arial"/>
              <a:buNone/>
            </a:pPr>
            <a:r>
              <a:rPr lang="en-US"/>
              <a:t>'satellite'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a85e67a75_0_5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72" name="Google Shape;372;gda85e67a75_0_56"/>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1000"/>
              </a:spcBef>
              <a:spcAft>
                <a:spcPts val="0"/>
              </a:spcAft>
              <a:buClr>
                <a:schemeClr val="dk1"/>
              </a:buClr>
              <a:buSzPct val="34081"/>
              <a:buFont typeface="Arial"/>
              <a:buNone/>
            </a:pPr>
            <a:r>
              <a:rPr lang="en-US" sz="3225"/>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a:t>
            </a:r>
            <a:endParaRPr/>
          </a:p>
        </p:txBody>
      </p:sp>
      <p:sp>
        <p:nvSpPr>
          <p:cNvPr id="373" name="Google Shape;373;gda85e67a75_0_56"/>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90000"/>
              </a:lnSpc>
              <a:spcBef>
                <a:spcPts val="1000"/>
              </a:spcBef>
              <a:spcAft>
                <a:spcPts val="0"/>
              </a:spcAft>
              <a:buClr>
                <a:schemeClr val="dk1"/>
              </a:buClr>
              <a:buSzPts val="358"/>
              <a:buFont typeface="Arial"/>
              <a:buNone/>
            </a:pPr>
            <a:r>
              <a:rPr lang="en-US" sz="4494"/>
              <a:t>execute through "arknet portal' through 'satellite'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 would like to see to partner collaborate should I canvas to obtain opportunity.</a:t>
            </a:r>
            <a:endParaRPr sz="4494"/>
          </a:p>
          <a:p>
            <a:pPr indent="0" lvl="0" marL="0" rtl="0" algn="l">
              <a:lnSpc>
                <a:spcPct val="90000"/>
              </a:lnSpc>
              <a:spcBef>
                <a:spcPts val="1000"/>
              </a:spcBef>
              <a:spcAft>
                <a:spcPts val="0"/>
              </a:spcAft>
              <a:buClr>
                <a:schemeClr val="dk1"/>
              </a:buClr>
              <a:buSzPct val="45833"/>
              <a:buFont typeface="Arial"/>
              <a:buNone/>
            </a:pPr>
            <a:r>
              <a:t/>
            </a:r>
            <a:endParaRPr/>
          </a:p>
          <a:p>
            <a:pPr indent="0" lvl="0" marL="0" rtl="0" algn="l">
              <a:lnSpc>
                <a:spcPct val="90000"/>
              </a:lnSpc>
              <a:spcBef>
                <a:spcPts val="1000"/>
              </a:spcBef>
              <a:spcAft>
                <a:spcPts val="0"/>
              </a:spcAft>
              <a:buSzPct val="230769"/>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da8e009fdf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79" name="Google Shape;379;gda8e009fdf_0_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da85e67a75_0_5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componentry </a:t>
            </a:r>
            <a:endParaRPr/>
          </a:p>
        </p:txBody>
      </p:sp>
      <p:sp>
        <p:nvSpPr>
          <p:cNvPr id="385" name="Google Shape;385;gda85e67a75_0_5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a:t>
            </a:r>
            <a:endParaRPr/>
          </a:p>
        </p:txBody>
      </p:sp>
      <p:sp>
        <p:nvSpPr>
          <p:cNvPr id="386" name="Google Shape;386;gda85e67a75_0_5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essential ecology mechanisms  services. Catering to all needs of enterprise corporate literature employment by engineering enterprise data/information network; social-ethic framework, ‘intellectual construction theory,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Enterprise covenant platform</a:t>
            </a:r>
            <a:endParaRPr/>
          </a:p>
        </p:txBody>
      </p:sp>
      <p:sp>
        <p:nvSpPr>
          <p:cNvPr id="392" name="Google Shape;392;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accountable premesis catering to the’ergronomic mental,physical,orientation of needs from Vocational and clerical carer orientation of world, life exploits in business,work,family,lifecycle, all brought together to form the circular i.p intelligence conservation/preservation and maintainance routines of cultural traditional creation revelations. Rituals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a85e67a75_0_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anthropic subdomaine</a:t>
            </a:r>
            <a:endParaRPr/>
          </a:p>
        </p:txBody>
      </p:sp>
      <p:sp>
        <p:nvSpPr>
          <p:cNvPr id="216" name="Google Shape;216;gda85e67a75_0_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Anti-racism- Code of nationalists</a:t>
            </a:r>
            <a:endParaRPr b="1" sz="1400">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Convergence ideology submitted to god where there became struggles of alignment to the curam 52nd amendment ‘conflicts between the active participants bare arms against to attain supremacy from man, spouse, brotherhood mis aligned adjectives from the curam benediction, on low maintenance of geneologic ‘democracy threshold of family,skillset methodology into 2nd renown acceptance into covenant, psuedoscience-apfredesiac{children of Israel}.</a:t>
            </a:r>
            <a:endParaRPr b="1" sz="2900">
              <a:latin typeface="Open Sans"/>
              <a:ea typeface="Open Sans"/>
              <a:cs typeface="Open Sans"/>
              <a:sym typeface="Open Sans"/>
            </a:endParaRPr>
          </a:p>
        </p:txBody>
      </p:sp>
      <p:sp>
        <p:nvSpPr>
          <p:cNvPr id="217" name="Google Shape;217;gda85e67a75_0_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100"/>
              <a:buFont typeface="Arial"/>
              <a:buNone/>
            </a:pPr>
            <a:r>
              <a:rPr b="1" lang="en-US" sz="1400">
                <a:solidFill>
                  <a:srgbClr val="454545"/>
                </a:solidFill>
                <a:latin typeface="Open Sans"/>
                <a:ea typeface="Open Sans"/>
                <a:cs typeface="Open Sans"/>
                <a:sym typeface="Open Sans"/>
              </a:rPr>
              <a:t>conduct reparai</a:t>
            </a:r>
            <a:r>
              <a:rPr b="1" lang="en-US" sz="1391">
                <a:latin typeface="Open Sans"/>
                <a:ea typeface="Open Sans"/>
                <a:cs typeface="Open Sans"/>
                <a:sym typeface="Open Sans"/>
              </a:rPr>
              <a:t>nchren to the ethics  of enterprise governing identity naturalization of explicit exercises -practices social standards entitlement.</a:t>
            </a:r>
            <a:endParaRPr b="1" sz="1391">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391">
                <a:latin typeface="Open Sans"/>
                <a:ea typeface="Open Sans"/>
                <a:cs typeface="Open Sans"/>
                <a:sym typeface="Open Sans"/>
              </a:rPr>
              <a:t>Re-align to corporate stewardship {truancy Designconstant  manifestation ‘trajectory’, productive constant cycles ,chronicles of subsistence calendar ’board of trade’ brand of world’  trajectory to hard to reach conflict areas naturalization of mis-aligned support principals and provisions  rescue lifecycle ,monetary cycles on catastrophic  maintenance pipeline from lifecycle protocols and principals of ergonomic enterprise operation ,function reflecting synchronized life system character profiles of covenant {life form} ’monad infrastructure of consulting, ‘pseudoscience-apfredesiac{children of Israel}</a:t>
            </a:r>
            <a:endParaRPr sz="23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a7dcb5b4d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gender/inclusion of Subsistence A.I</a:t>
            </a:r>
            <a:endParaRPr/>
          </a:p>
        </p:txBody>
      </p:sp>
      <p:sp>
        <p:nvSpPr>
          <p:cNvPr id="223" name="Google Shape;223;gda7dcb5b4d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24" name="Google Shape;224;gda7dcb5b4d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25" name="Google Shape;225;gda7dcb5b4d_0_0"/>
          <p:cNvPicPr preferRelativeResize="0"/>
          <p:nvPr/>
        </p:nvPicPr>
        <p:blipFill rotWithShape="1">
          <a:blip r:embed="rId3">
            <a:alphaModFix/>
          </a:blip>
          <a:srcRect b="0" l="0" r="0" t="0"/>
          <a:stretch/>
        </p:blipFill>
        <p:spPr>
          <a:xfrm>
            <a:off x="5595025" y="2327100"/>
            <a:ext cx="4698305" cy="3618947"/>
          </a:xfrm>
          <a:prstGeom prst="rect">
            <a:avLst/>
          </a:prstGeom>
          <a:noFill/>
          <a:ln>
            <a:noFill/>
          </a:ln>
        </p:spPr>
      </p:pic>
      <p:pic>
        <p:nvPicPr>
          <p:cNvPr id="226" name="Google Shape;226;gda7dcb5b4d_0_0"/>
          <p:cNvPicPr preferRelativeResize="0"/>
          <p:nvPr/>
        </p:nvPicPr>
        <p:blipFill rotWithShape="1">
          <a:blip r:embed="rId4">
            <a:alphaModFix/>
          </a:blip>
          <a:srcRect b="0" l="0" r="0" t="0"/>
          <a:stretch/>
        </p:blipFill>
        <p:spPr>
          <a:xfrm>
            <a:off x="680325" y="2327100"/>
            <a:ext cx="4698299" cy="35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pic>
        <p:nvPicPr>
          <p:cNvPr id="232" name="Google Shape;232;p3"/>
          <p:cNvPicPr preferRelativeResize="0"/>
          <p:nvPr>
            <p:ph idx="1" type="body"/>
          </p:nvPr>
        </p:nvPicPr>
        <p:blipFill rotWithShape="1">
          <a:blip r:embed="rId3">
            <a:alphaModFix/>
          </a:blip>
          <a:srcRect b="0" l="0" r="0" t="0"/>
          <a:stretch/>
        </p:blipFill>
        <p:spPr>
          <a:xfrm>
            <a:off x="1076960" y="2971836"/>
            <a:ext cx="3871754" cy="2677124"/>
          </a:xfrm>
          <a:prstGeom prst="rect">
            <a:avLst/>
          </a:prstGeom>
          <a:noFill/>
          <a:ln>
            <a:noFill/>
          </a:ln>
        </p:spPr>
      </p:pic>
      <p:sp>
        <p:nvSpPr>
          <p:cNvPr id="233" name="Google Shape;233;p3"/>
          <p:cNvSpPr txBox="1"/>
          <p:nvPr>
            <p:ph idx="2" type="body"/>
          </p:nvPr>
        </p:nvSpPr>
        <p:spPr>
          <a:xfrm>
            <a:off x="5516880" y="2336872"/>
            <a:ext cx="6421119" cy="38404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b="1" lang="en-US"/>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p>
          <a:p>
            <a:pPr indent="-76200" lvl="0" marL="228600" rtl="0" algn="l">
              <a:lnSpc>
                <a:spcPct val="90000"/>
              </a:lnSpc>
              <a:spcBef>
                <a:spcPts val="1000"/>
              </a:spcBef>
              <a:spcAft>
                <a:spcPts val="0"/>
              </a:spcAft>
              <a:buClr>
                <a:schemeClr val="lt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a7dcb5b4d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9" name="Google Shape;239;gda7dcb5b4d_0_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400"/>
              <a:buChar char="•"/>
            </a:pPr>
            <a:r>
              <a:rPr b="1" lang="en-US"/>
              <a:t>celestial inheritance of post monad and linguistic benediction of covenant in implied purpose of creation</a:t>
            </a:r>
            <a:endParaRPr b="1"/>
          </a:p>
          <a:p>
            <a:pPr indent="0" lvl="0" marL="457200" rtl="0" algn="l">
              <a:lnSpc>
                <a:spcPct val="90000"/>
              </a:lnSpc>
              <a:spcBef>
                <a:spcPts val="0"/>
              </a:spcBef>
              <a:spcAft>
                <a:spcPts val="0"/>
              </a:spcAft>
              <a:buSzPts val="1800"/>
              <a:buNone/>
            </a:pPr>
            <a:r>
              <a:t/>
            </a:r>
            <a:endParaRPr sz="1400">
              <a:latin typeface="Proxima Nova Semibold"/>
              <a:ea typeface="Proxima Nova Semibold"/>
              <a:cs typeface="Proxima Nova Semibold"/>
              <a:sym typeface="Proxima Nova Semibold"/>
            </a:endParaRPr>
          </a:p>
          <a:p>
            <a:pPr indent="0" lvl="0" marL="457200" rtl="0" algn="l">
              <a:lnSpc>
                <a:spcPct val="90000"/>
              </a:lnSpc>
              <a:spcBef>
                <a:spcPts val="0"/>
              </a:spcBef>
              <a:spcAft>
                <a:spcPts val="0"/>
              </a:spcAft>
              <a:buSzPts val="1800"/>
              <a:buNone/>
            </a:pPr>
            <a:r>
              <a:t/>
            </a:r>
            <a:endParaRPr sz="14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SzPts val="1800"/>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SzPts val="1800"/>
              <a:buNone/>
            </a:pPr>
            <a:r>
              <a:rPr b="1" lang="en-US" sz="1600">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guidance of collective orthodox  i.p preservation/conservation ethics , of build to 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b="1" sz="2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a85e67a75_0_1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45" name="Google Shape;245;gda85e67a75_0_1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92500" lnSpcReduction="20000"/>
          </a:bodyPr>
          <a:lstStyle/>
          <a:p>
            <a:pPr indent="0" lvl="0" marL="457200" rtl="0" algn="l">
              <a:lnSpc>
                <a:spcPct val="90000"/>
              </a:lnSpc>
              <a:spcBef>
                <a:spcPts val="0"/>
              </a:spcBef>
              <a:spcAft>
                <a:spcPts val="0"/>
              </a:spcAft>
              <a:buClr>
                <a:schemeClr val="dk1"/>
              </a:buClr>
              <a:buSzPct val="45833"/>
              <a:buFont typeface="Arial"/>
              <a:buNone/>
            </a:pPr>
            <a:r>
              <a:t/>
            </a:r>
            <a:endParaRPr/>
          </a:p>
          <a:p>
            <a:pPr indent="0" lvl="0" marL="457200" rtl="0" algn="l">
              <a:lnSpc>
                <a:spcPct val="90000"/>
              </a:lnSpc>
              <a:spcBef>
                <a:spcPts val="0"/>
              </a:spcBef>
              <a:spcAft>
                <a:spcPts val="0"/>
              </a:spcAft>
              <a:buClr>
                <a:schemeClr val="dk1"/>
              </a:buClr>
              <a:buSzPct val="39285"/>
              <a:buFont typeface="Arial"/>
              <a:buNone/>
            </a:pPr>
            <a:r>
              <a:t/>
            </a:r>
            <a:endParaRPr sz="2800"/>
          </a:p>
          <a:p>
            <a:pPr indent="0" lvl="0" marL="457200" rtl="0" algn="l">
              <a:lnSpc>
                <a:spcPct val="90000"/>
              </a:lnSpc>
              <a:spcBef>
                <a:spcPts val="0"/>
              </a:spcBef>
              <a:spcAft>
                <a:spcPts val="0"/>
              </a:spcAft>
              <a:buClr>
                <a:schemeClr val="dk1"/>
              </a:buClr>
              <a:buSzPct val="55000"/>
              <a:buFont typeface="Arial"/>
              <a:buNone/>
            </a:pPr>
            <a:r>
              <a:rPr b="1" lang="en-US" sz="2000">
                <a:latin typeface="Open Sans"/>
                <a:ea typeface="Open Sans"/>
                <a:cs typeface="Open Sans"/>
                <a:sym typeface="Open Sans"/>
              </a:rPr>
              <a:t>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sz="2800"/>
          </a:p>
        </p:txBody>
      </p:sp>
      <p:sp>
        <p:nvSpPr>
          <p:cNvPr id="246" name="Google Shape;246;gda85e67a75_0_1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100"/>
              <a:buFont typeface="Arial"/>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Clr>
                <a:schemeClr val="dk1"/>
              </a:buClr>
              <a:buSzPts val="1100"/>
              <a:buFont typeface="Arial"/>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rPr b="1" lang="en-US" sz="1600">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a87ae9210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anthropic monad design</a:t>
            </a:r>
            <a:endParaRPr/>
          </a:p>
        </p:txBody>
      </p:sp>
      <p:sp>
        <p:nvSpPr>
          <p:cNvPr id="252" name="Google Shape;252;gda87ae9210_0_0"/>
          <p:cNvSpPr txBox="1"/>
          <p:nvPr>
            <p:ph idx="1" type="body"/>
          </p:nvPr>
        </p:nvSpPr>
        <p:spPr>
          <a:xfrm>
            <a:off x="680321" y="22987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t/>
            </a:r>
            <a:endParaRPr sz="1200">
              <a:latin typeface="Proxima Nova Semibold"/>
              <a:ea typeface="Proxima Nova Semibold"/>
              <a:cs typeface="Proxima Nova Semibold"/>
              <a:sym typeface="Proxima Nova Semibold"/>
            </a:endParaRPr>
          </a:p>
          <a:p>
            <a:pPr indent="0" lvl="0" marL="457200" rtl="0" algn="l">
              <a:spcBef>
                <a:spcPts val="0"/>
              </a:spcBef>
              <a:spcAft>
                <a:spcPts val="0"/>
              </a:spcAft>
              <a:buClr>
                <a:schemeClr val="dk1"/>
              </a:buClr>
              <a:buSzPts val="1100"/>
              <a:buFont typeface="Arial"/>
              <a:buNone/>
            </a:pPr>
            <a:r>
              <a:rPr b="1" lang="en-US" sz="2000">
                <a:latin typeface="Open Sans"/>
                <a:ea typeface="Open Sans"/>
                <a:cs typeface="Open Sans"/>
                <a:sym typeface="Open Sans"/>
              </a:rPr>
              <a:t>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sz="2800"/>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Open Sans SemiBold"/>
              <a:ea typeface="Open Sans SemiBold"/>
              <a:cs typeface="Open Sans SemiBold"/>
              <a:sym typeface="Open Sa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a85e67a75_0_6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58" name="Google Shape;258;gda85e67a75_0_62"/>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59" name="Google Shape;259;gda85e67a75_0_62"/>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commitment or condolence tp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