
<file path=[Content_Types].xml><?xml version="1.0" encoding="utf-8"?>
<Types xmlns="http://schemas.openxmlformats.org/package/2006/content-types">
  <Default ContentType="application/x-fontdata" Extension="fntdata"/>
  <Default ContentType="image/jpeg" Extension="jpg"/>
  <Default ContentType="image/png" Extension="png"/>
  <Default ContentType="application/vnd.openxmlformats-package.relationships+xml" Extension="rels"/>
  <Default ContentType="application/xml" Extension="xml"/>
  <Override ContentType="application/vnd.openxmlformats-package.core-properties+xml" PartName="/docProps/core.xml"/>
  <Override ContentType="application/binary" PartName="/ppt/metadata"/>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notesSlide+xml" PartName="/ppt/notesSlides/notesSlide18.xml"/>
  <Override ContentType="application/vnd.openxmlformats-officedocument.presentationml.notesSlide+xml" PartName="/ppt/notesSlides/notesSlide19.xml"/>
  <Override ContentType="application/vnd.openxmlformats-officedocument.presentationml.notesSlide+xml" PartName="/ppt/notesSlides/notesSlide2.xml"/>
  <Override ContentType="application/vnd.openxmlformats-officedocument.presentationml.notesSlide+xml" PartName="/ppt/notesSlides/notesSlide20.xml"/>
  <Override ContentType="application/vnd.openxmlformats-officedocument.presentationml.notesSlide+xml" PartName="/ppt/notesSlides/notesSlide21.xml"/>
  <Override ContentType="application/vnd.openxmlformats-officedocument.presentationml.notesSlide+xml" PartName="/ppt/notesSlides/notesSlide22.xml"/>
  <Override ContentType="application/vnd.openxmlformats-officedocument.presentationml.notesSlide+xml" PartName="/ppt/notesSlides/notesSlide23.xml"/>
  <Override ContentType="application/vnd.openxmlformats-officedocument.presentationml.notesSlide+xml" PartName="/ppt/notesSlides/notesSlide24.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presentationml.slideLayout+xml" PartName="/ppt/slideLayouts/slideLayout14.xml"/>
  <Override ContentType="application/vnd.openxmlformats-officedocument.presentationml.slideLayout+xml" PartName="/ppt/slideLayouts/slideLayout15.xml"/>
  <Override ContentType="application/vnd.openxmlformats-officedocument.presentationml.slideLayout+xml" PartName="/ppt/slideLayouts/slideLayout16.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p="http://schemas.openxmlformats.org/presentationml/2006/main" xmlns:s="http://schemas.openxmlformats.org/officeDocument/2006/sharedTypes" xmlns:r="http://schemas.openxmlformats.org/officeDocument/2006/relationships" autoCompressPictures="0" saveSubsetFonts="1">
  <p:sldMasterIdLst>
    <p:sldMasterId r:id="rId2" id="2147483648"/>
  </p:sldMasterIdLst>
  <p:notesMasterIdLst>
    <p:notesMasterId r:id="rId3"/>
  </p:notesMasterIdLst>
  <p:sldIdLst>
    <p:sldId r:id="rId4" id="256"/>
    <p:sldId r:id="rId5" id="257"/>
    <p:sldId r:id="rId6" id="258"/>
    <p:sldId r:id="rId7" id="259"/>
    <p:sldId r:id="rId8" id="260"/>
    <p:sldId r:id="rId9" id="261"/>
    <p:sldId r:id="rId10" id="262"/>
    <p:sldId r:id="rId11" id="263"/>
    <p:sldId r:id="rId12" id="264"/>
    <p:sldId r:id="rId13" id="265"/>
    <p:sldId r:id="rId14" id="266"/>
    <p:sldId r:id="rId15" id="267"/>
    <p:sldId r:id="rId16" id="268"/>
    <p:sldId r:id="rId17" id="269"/>
    <p:sldId r:id="rId18" id="270"/>
    <p:sldId r:id="rId19" id="271"/>
    <p:sldId r:id="rId20" id="272"/>
    <p:sldId r:id="rId21" id="273"/>
    <p:sldId r:id="rId22" id="274"/>
    <p:sldId r:id="rId23" id="275"/>
    <p:sldId r:id="rId24" id="276"/>
    <p:sldId r:id="rId25" id="277"/>
    <p:sldId r:id="rId26" id="278"/>
    <p:sldId r:id="rId27" id="279"/>
  </p:sldIdLst>
  <p:sldSz cx="12192000" cy="6858000"/>
  <p:notesSz xmlns:c="http://schemas.openxmlformats.org/drawingml/2006/chart" xmlns:pic="http://schemas.openxmlformats.org/drawingml/2006/picture" xmlns:dgm="http://schemas.openxmlformats.org/drawingml/2006/diagram" cx="6858000" cy="9144000"/>
  <p:defaultTextStyle xmlns:c="http://schemas.openxmlformats.org/drawingml/2006/chart" xmlns:pic="http://schemas.openxmlformats.org/drawingml/2006/picture" xmlns:dgm="http://schemas.openxmlformats.org/drawingml/2006/diagram">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9pPr>
  </p:defaultTextStyle>
</p:presentation>
</file>

<file path=ppt/presProps.xml><?xml version="1.0" encoding="utf-8"?>
<p:presentationPr xmlns:a="http://schemas.openxmlformats.org/drawingml/2006/main" xmlns:p="http://schemas.openxmlformats.org/presentationml/2006/main" xmlns:s="http://schemas.openxmlformats.org/officeDocument/2006/sharedTypes" xmlns:r="http://schemas.openxmlformats.org/officeDocument/2006/relationships"/>
</file>

<file path=ppt/_rels/presentation.xml.rels><?xml version="1.0" standalone="yes" ?><Relationships xmlns="http://schemas.openxmlformats.org/package/2006/relationships"><Relationship Id="rId1" Target="presProps.xml" Type="http://schemas.openxmlformats.org/officeDocument/2006/relationships/presProps"></Relationship><Relationship Id="rId2" Target="slideMasters/slideMaster1.xml" Type="http://schemas.openxmlformats.org/officeDocument/2006/relationships/slideMaster"></Relationship><Relationship Id="rId3" Target="notesMasters/notesMaster1.xml" Type="http://schemas.openxmlformats.org/officeDocument/2006/relationships/notesMaster"></Relationship><Relationship Id="rId4" Target="slides/slide1.xml" Type="http://schemas.openxmlformats.org/officeDocument/2006/relationships/slide"></Relationship><Relationship Id="rId5" Target="slides/slide2.xml" Type="http://schemas.openxmlformats.org/officeDocument/2006/relationships/slide"></Relationship><Relationship Id="rId6" Target="slides/slide3.xml" Type="http://schemas.openxmlformats.org/officeDocument/2006/relationships/slide"></Relationship><Relationship Id="rId7" Target="slides/slide4.xml" Type="http://schemas.openxmlformats.org/officeDocument/2006/relationships/slide"></Relationship><Relationship Id="rId8" Target="slides/slide5.xml" Type="http://schemas.openxmlformats.org/officeDocument/2006/relationships/slide"></Relationship><Relationship Id="rId9" Target="slides/slide6.xml" Type="http://schemas.openxmlformats.org/officeDocument/2006/relationships/slide"></Relationship><Relationship Id="rId10" Target="slides/slide7.xml" Type="http://schemas.openxmlformats.org/officeDocument/2006/relationships/slide"></Relationship><Relationship Id="rId11" Target="slides/slide8.xml" Type="http://schemas.openxmlformats.org/officeDocument/2006/relationships/slide"></Relationship><Relationship Id="rId12" Target="slides/slide9.xml" Type="http://schemas.openxmlformats.org/officeDocument/2006/relationships/slide"></Relationship><Relationship Id="rId13" Target="slides/slide10.xml" Type="http://schemas.openxmlformats.org/officeDocument/2006/relationships/slide"></Relationship><Relationship Id="rId14" Target="slides/slide11.xml" Type="http://schemas.openxmlformats.org/officeDocument/2006/relationships/slide"></Relationship><Relationship Id="rId15" Target="slides/slide12.xml" Type="http://schemas.openxmlformats.org/officeDocument/2006/relationships/slide"></Relationship><Relationship Id="rId16" Target="slides/slide13.xml" Type="http://schemas.openxmlformats.org/officeDocument/2006/relationships/slide"></Relationship><Relationship Id="rId17" Target="slides/slide14.xml" Type="http://schemas.openxmlformats.org/officeDocument/2006/relationships/slide"></Relationship><Relationship Id="rId18" Target="slides/slide15.xml" Type="http://schemas.openxmlformats.org/officeDocument/2006/relationships/slide"></Relationship><Relationship Id="rId19" Target="slides/slide16.xml" Type="http://schemas.openxmlformats.org/officeDocument/2006/relationships/slide"></Relationship><Relationship Id="rId20" Target="slides/slide17.xml" Type="http://schemas.openxmlformats.org/officeDocument/2006/relationships/slide"></Relationship><Relationship Id="rId21" Target="slides/slide18.xml" Type="http://schemas.openxmlformats.org/officeDocument/2006/relationships/slide"></Relationship><Relationship Id="rId22" Target="slides/slide19.xml" Type="http://schemas.openxmlformats.org/officeDocument/2006/relationships/slide"></Relationship><Relationship Id="rId23" Target="slides/slide20.xml" Type="http://schemas.openxmlformats.org/officeDocument/2006/relationships/slide"></Relationship><Relationship Id="rId24" Target="slides/slide21.xml" Type="http://schemas.openxmlformats.org/officeDocument/2006/relationships/slide"></Relationship><Relationship Id="rId25" Target="slides/slide22.xml" Type="http://schemas.openxmlformats.org/officeDocument/2006/relationships/slide"></Relationship><Relationship Id="rId26" Target="slides/slide23.xml" Type="http://schemas.openxmlformats.org/officeDocument/2006/relationships/slide"></Relationship><Relationship Id="rId27" Target="slides/slide24.xml" Type="http://schemas.openxmlformats.org/officeDocument/2006/relationships/slide"></Relationship><Relationship Id="rId28" Target="theme/theme1.xml" Type="http://schemas.openxmlformats.org/officeDocument/2006/relationships/theme"></Relationship></Relationships>
</file>

<file path=ppt/notesMasters/_rels/notesMaster1.xml.rels><?xml version="1.0" standalone="yes" ?><Relationships xmlns="http://schemas.openxmlformats.org/package/2006/relationships"><Relationship Id="rId1" Target="../theme/theme2.xml" Type="http://schemas.openxmlformats.org/officeDocument/2006/relationships/theme"></Relationship></Relationships>
</file>

<file path=ppt/notesMasters/notesMaster1.xml><?xml version="1.0" encoding="utf-8"?>
<p:notesMaster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2" name="Shape 2"/>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3" name="Google Shape;3;n"/>
          <p:cNvSpPr xmlns:c="http://schemas.openxmlformats.org/drawingml/2006/chart" xmlns:pic="http://schemas.openxmlformats.org/drawingml/2006/picture" xmlns:dgm="http://schemas.openxmlformats.org/drawingml/2006/diagram">
            <a:spLocks/>
          </p:cNvSpPr>
          <p:nvPr>
            <p:ph idx="2" type="sldImg"/>
          </p:nvPr>
        </p:nvSpPr>
        <p:spPr xmlns:c="http://schemas.openxmlformats.org/drawingml/2006/chart" xmlns:pic="http://schemas.openxmlformats.org/drawingml/2006/picture" xmlns:dgm="http://schemas.openxmlformats.org/drawingml/2006/diagram">
          <a:xfrm>
            <a:off x="1143225" y="685800"/>
            <a:ext cx="4572225" cy="3429000"/>
          </a:xfrm>
          <a:custGeom>
            <a:ahLst/>
            <a:cxnLst/>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type="none" w="sm"/>
            <a:tailEnd len="sm" type="none" w="sm"/>
          </a:ln>
        </p:spPr>
      </p:sp>
      <p:sp>
        <p:nvSpPr>
          <p:cNvPr xmlns:c="http://schemas.openxmlformats.org/drawingml/2006/chart" xmlns:pic="http://schemas.openxmlformats.org/drawingml/2006/picture" xmlns:dgm="http://schemas.openxmlformats.org/drawingml/2006/diagram" id="4" name="Google Shape;4;n"/>
          <p:cNvSpPr xmlns:c="http://schemas.openxmlformats.org/drawingml/2006/chart" xmlns:pic="http://schemas.openxmlformats.org/drawingml/2006/picture" xmlns:dgm="http://schemas.openxmlformats.org/drawingml/2006/diagram" txBox="1">
            <a:spLocks/>
          </p:cNvSpPr>
          <p:nvPr>
            <p:ph idx="1" type="body"/>
          </p:nvPr>
        </p:nvSpPr>
        <p:spPr xmlns:c="http://schemas.openxmlformats.org/drawingml/2006/chart" xmlns:pic="http://schemas.openxmlformats.org/drawingml/2006/picture" xmlns:dgm="http://schemas.openxmlformats.org/drawingml/2006/diagram">
          <a:xfrm>
            <a:off x="685800" y="4343400"/>
            <a:ext cx="5486400" cy="4114800"/>
          </a:xfrm>
          <a:prstGeom prst="rect">
            <a:avLst/>
          </a:prstGeom>
          <a:noFill/>
          <a:ln>
            <a:noFill/>
          </a:ln>
        </p:spPr>
        <p:txBody xmlns:c="http://schemas.openxmlformats.org/drawingml/2006/chart" xmlns:pic="http://schemas.openxmlformats.org/drawingml/2006/picture" xmlns:dgm="http://schemas.openxmlformats.org/drawingml/2006/diagram">
          <a:bodyPr anchor="t" anchorCtr="0" bIns="91425" lIns="91425" rIns="91425" spcFirstLastPara="1" tIns="91425" wrap="square">
            <a:noAutofit/>
          </a:bodyPr>
          <a:lstStyle>
            <a:lvl1pPr algn="l" indent="-298450" lvl="0" marL="457200" marR="0" rtl="0">
              <a:lnSpc>
                <a:spcPct val="100000"/>
              </a:lnSpc>
              <a:spcBef>
                <a:spcPts val="0"/>
              </a:spcBef>
              <a:spcAft>
                <a:spcPts val="0"/>
              </a:spcAft>
              <a:buClr>
                <a:srgbClr val="000000"/>
              </a:buClr>
              <a:buSzPts val="1100"/>
              <a:buFont typeface="Arial"/>
              <a:buChar char="●"/>
              <a:defRPr b="0" cap="none" i="0" strike="noStrike" sz="1100" u="none">
                <a:solidFill>
                  <a:srgbClr val="000000"/>
                </a:solidFill>
                <a:uFillTx/>
                <a:latin typeface="Arial"/>
                <a:ea typeface="Arial"/>
                <a:cs typeface="Arial"/>
                <a:sym typeface="Arial"/>
              </a:defRPr>
            </a:lvl1pPr>
            <a:lvl2pPr algn="l" indent="-298450" lvl="1" marL="914400" marR="0" rtl="0">
              <a:lnSpc>
                <a:spcPct val="100000"/>
              </a:lnSpc>
              <a:spcBef>
                <a:spcPts val="0"/>
              </a:spcBef>
              <a:spcAft>
                <a:spcPts val="0"/>
              </a:spcAft>
              <a:buClr>
                <a:srgbClr val="000000"/>
              </a:buClr>
              <a:buSzPts val="1100"/>
              <a:buFont typeface="Arial"/>
              <a:buChar char="○"/>
              <a:defRPr b="0" cap="none" i="0" strike="noStrike" sz="1100" u="none">
                <a:solidFill>
                  <a:srgbClr val="000000"/>
                </a:solidFill>
                <a:uFillTx/>
                <a:latin typeface="Arial"/>
                <a:ea typeface="Arial"/>
                <a:cs typeface="Arial"/>
                <a:sym typeface="Arial"/>
              </a:defRPr>
            </a:lvl2pPr>
            <a:lvl3pPr algn="l" indent="-298450" lvl="2" marL="1371600" marR="0" rtl="0">
              <a:lnSpc>
                <a:spcPct val="100000"/>
              </a:lnSpc>
              <a:spcBef>
                <a:spcPts val="0"/>
              </a:spcBef>
              <a:spcAft>
                <a:spcPts val="0"/>
              </a:spcAft>
              <a:buClr>
                <a:srgbClr val="000000"/>
              </a:buClr>
              <a:buSzPts val="1100"/>
              <a:buFont typeface="Arial"/>
              <a:buChar char="■"/>
              <a:defRPr b="0" cap="none" i="0" strike="noStrike" sz="1100" u="none">
                <a:solidFill>
                  <a:srgbClr val="000000"/>
                </a:solidFill>
                <a:uFillTx/>
                <a:latin typeface="Arial"/>
                <a:ea typeface="Arial"/>
                <a:cs typeface="Arial"/>
                <a:sym typeface="Arial"/>
              </a:defRPr>
            </a:lvl3pPr>
            <a:lvl4pPr algn="l" indent="-298450" lvl="3" marL="1828800" marR="0" rtl="0">
              <a:lnSpc>
                <a:spcPct val="100000"/>
              </a:lnSpc>
              <a:spcBef>
                <a:spcPts val="0"/>
              </a:spcBef>
              <a:spcAft>
                <a:spcPts val="0"/>
              </a:spcAft>
              <a:buClr>
                <a:srgbClr val="000000"/>
              </a:buClr>
              <a:buSzPts val="1100"/>
              <a:buFont typeface="Arial"/>
              <a:buChar char="●"/>
              <a:defRPr b="0" cap="none" i="0" strike="noStrike" sz="1100" u="none">
                <a:solidFill>
                  <a:srgbClr val="000000"/>
                </a:solidFill>
                <a:uFillTx/>
                <a:latin typeface="Arial"/>
                <a:ea typeface="Arial"/>
                <a:cs typeface="Arial"/>
                <a:sym typeface="Arial"/>
              </a:defRPr>
            </a:lvl4pPr>
            <a:lvl5pPr algn="l" indent="-298450" lvl="4" marL="2286000" marR="0" rtl="0">
              <a:lnSpc>
                <a:spcPct val="100000"/>
              </a:lnSpc>
              <a:spcBef>
                <a:spcPts val="0"/>
              </a:spcBef>
              <a:spcAft>
                <a:spcPts val="0"/>
              </a:spcAft>
              <a:buClr>
                <a:srgbClr val="000000"/>
              </a:buClr>
              <a:buSzPts val="1100"/>
              <a:buFont typeface="Arial"/>
              <a:buChar char="○"/>
              <a:defRPr b="0" cap="none" i="0" strike="noStrike" sz="1100" u="none">
                <a:solidFill>
                  <a:srgbClr val="000000"/>
                </a:solidFill>
                <a:uFillTx/>
                <a:latin typeface="Arial"/>
                <a:ea typeface="Arial"/>
                <a:cs typeface="Arial"/>
                <a:sym typeface="Arial"/>
              </a:defRPr>
            </a:lvl5pPr>
            <a:lvl6pPr algn="l" indent="-298450" lvl="5" marL="2743200" marR="0" rtl="0">
              <a:lnSpc>
                <a:spcPct val="100000"/>
              </a:lnSpc>
              <a:spcBef>
                <a:spcPts val="0"/>
              </a:spcBef>
              <a:spcAft>
                <a:spcPts val="0"/>
              </a:spcAft>
              <a:buClr>
                <a:srgbClr val="000000"/>
              </a:buClr>
              <a:buSzPts val="1100"/>
              <a:buFont typeface="Arial"/>
              <a:buChar char="■"/>
              <a:defRPr b="0" cap="none" i="0" strike="noStrike" sz="1100" u="none">
                <a:solidFill>
                  <a:srgbClr val="000000"/>
                </a:solidFill>
                <a:uFillTx/>
                <a:latin typeface="Arial"/>
                <a:ea typeface="Arial"/>
                <a:cs typeface="Arial"/>
                <a:sym typeface="Arial"/>
              </a:defRPr>
            </a:lvl6pPr>
            <a:lvl7pPr algn="l" indent="-298450" lvl="6" marL="3200400" marR="0" rtl="0">
              <a:lnSpc>
                <a:spcPct val="100000"/>
              </a:lnSpc>
              <a:spcBef>
                <a:spcPts val="0"/>
              </a:spcBef>
              <a:spcAft>
                <a:spcPts val="0"/>
              </a:spcAft>
              <a:buClr>
                <a:srgbClr val="000000"/>
              </a:buClr>
              <a:buSzPts val="1100"/>
              <a:buFont typeface="Arial"/>
              <a:buChar char="●"/>
              <a:defRPr b="0" cap="none" i="0" strike="noStrike" sz="1100" u="none">
                <a:solidFill>
                  <a:srgbClr val="000000"/>
                </a:solidFill>
                <a:uFillTx/>
                <a:latin typeface="Arial"/>
                <a:ea typeface="Arial"/>
                <a:cs typeface="Arial"/>
                <a:sym typeface="Arial"/>
              </a:defRPr>
            </a:lvl7pPr>
            <a:lvl8pPr algn="l" indent="-298450" lvl="7" marL="3657600" marR="0" rtl="0">
              <a:lnSpc>
                <a:spcPct val="100000"/>
              </a:lnSpc>
              <a:spcBef>
                <a:spcPts val="0"/>
              </a:spcBef>
              <a:spcAft>
                <a:spcPts val="0"/>
              </a:spcAft>
              <a:buClr>
                <a:srgbClr val="000000"/>
              </a:buClr>
              <a:buSzPts val="1100"/>
              <a:buFont typeface="Arial"/>
              <a:buChar char="○"/>
              <a:defRPr b="0" cap="none" i="0" strike="noStrike" sz="1100" u="none">
                <a:solidFill>
                  <a:srgbClr val="000000"/>
                </a:solidFill>
                <a:uFillTx/>
                <a:latin typeface="Arial"/>
                <a:ea typeface="Arial"/>
                <a:cs typeface="Arial"/>
                <a:sym typeface="Arial"/>
              </a:defRPr>
            </a:lvl8pPr>
            <a:lvl9pPr algn="l" indent="-298450" lvl="8" marL="4114800" marR="0" rtl="0">
              <a:lnSpc>
                <a:spcPct val="100000"/>
              </a:lnSpc>
              <a:spcBef>
                <a:spcPts val="0"/>
              </a:spcBef>
              <a:spcAft>
                <a:spcPts val="0"/>
              </a:spcAft>
              <a:buClr>
                <a:srgbClr val="000000"/>
              </a:buClr>
              <a:buSzPts val="1100"/>
              <a:buFont typeface="Arial"/>
              <a:buChar char="■"/>
              <a:defRPr b="0" cap="none" i="0" strike="noStrike" sz="1100" u="none">
                <a:solidFill>
                  <a:srgbClr val="000000"/>
                </a:solidFill>
                <a:uFillTx/>
                <a:latin typeface="Arial"/>
                <a:ea typeface="Arial"/>
                <a:cs typeface="Arial"/>
                <a:sym typeface="Arial"/>
              </a:defRPr>
            </a:lvl9pPr>
          </a:lstStyle>
          <a:p/>
        </p:txBody>
      </p:sp>
    </p:spTree>
  </p:cSld>
  <p:clrMap xmlns:c="http://schemas.openxmlformats.org/drawingml/2006/chart" xmlns:pic="http://schemas.openxmlformats.org/drawingml/2006/picture" xmlns:dgm="http://schemas.openxmlformats.org/drawingml/2006/diagram" accent1="accent1" accent2="accent2" accent3="accent3" accent4="accent4" accent5="accent5" accent6="accent6" bg1="lt1" bg2="dk2" folHlink="folHlink" hlink="hlink" tx1="dk1" tx2="lt2"/>
  <p:notesStyle xmlns:c="http://schemas.openxmlformats.org/drawingml/2006/chart" xmlns:pic="http://schemas.openxmlformats.org/drawingml/2006/picture" xmlns:dgm="http://schemas.openxmlformats.org/drawingml/2006/diagram">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9pPr>
  </p:notesStyle>
</p:notesMaster>
</file>

<file path=ppt/notesSlides/_rels/notesSlide1.xml.rels><?xml version="1.0" standalone="yes" ?><Relationships xmlns="http://schemas.openxmlformats.org/package/2006/relationships"><Relationship Id="rId1" Target="../slides/slide1.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10.xml.rels><?xml version="1.0" standalone="yes" ?><Relationships xmlns="http://schemas.openxmlformats.org/package/2006/relationships"><Relationship Id="rId1" Target="../slides/slide10.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11.xml.rels><?xml version="1.0" standalone="yes" ?><Relationships xmlns="http://schemas.openxmlformats.org/package/2006/relationships"><Relationship Id="rId1" Target="../slides/slide11.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12.xml.rels><?xml version="1.0" standalone="yes" ?><Relationships xmlns="http://schemas.openxmlformats.org/package/2006/relationships"><Relationship Id="rId1" Target="../slides/slide12.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13.xml.rels><?xml version="1.0" standalone="yes" ?><Relationships xmlns="http://schemas.openxmlformats.org/package/2006/relationships"><Relationship Id="rId1" Target="../slides/slide13.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14.xml.rels><?xml version="1.0" standalone="yes" ?><Relationships xmlns="http://schemas.openxmlformats.org/package/2006/relationships"><Relationship Id="rId1" Target="../slides/slide14.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15.xml.rels><?xml version="1.0" standalone="yes" ?><Relationships xmlns="http://schemas.openxmlformats.org/package/2006/relationships"><Relationship Id="rId1" Target="../slides/slide15.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16.xml.rels><?xml version="1.0" standalone="yes" ?><Relationships xmlns="http://schemas.openxmlformats.org/package/2006/relationships"><Relationship Id="rId1" Target="../slides/slide16.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17.xml.rels><?xml version="1.0" standalone="yes" ?><Relationships xmlns="http://schemas.openxmlformats.org/package/2006/relationships"><Relationship Id="rId1" Target="../slides/slide17.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18.xml.rels><?xml version="1.0" standalone="yes" ?><Relationships xmlns="http://schemas.openxmlformats.org/package/2006/relationships"><Relationship Id="rId1" Target="../slides/slide18.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19.xml.rels><?xml version="1.0" standalone="yes" ?><Relationships xmlns="http://schemas.openxmlformats.org/package/2006/relationships"><Relationship Id="rId1" Target="../slides/slide19.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2.xml.rels><?xml version="1.0" standalone="yes" ?><Relationships xmlns="http://schemas.openxmlformats.org/package/2006/relationships"><Relationship Id="rId1" Target="../slides/slide2.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20.xml.rels><?xml version="1.0" standalone="yes" ?><Relationships xmlns="http://schemas.openxmlformats.org/package/2006/relationships"><Relationship Id="rId1" Target="../slides/slide20.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21.xml.rels><?xml version="1.0" standalone="yes" ?><Relationships xmlns="http://schemas.openxmlformats.org/package/2006/relationships"><Relationship Id="rId1" Target="../slides/slide21.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22.xml.rels><?xml version="1.0" standalone="yes" ?><Relationships xmlns="http://schemas.openxmlformats.org/package/2006/relationships"><Relationship Id="rId1" Target="../slides/slide22.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23.xml.rels><?xml version="1.0" standalone="yes" ?><Relationships xmlns="http://schemas.openxmlformats.org/package/2006/relationships"><Relationship Id="rId1" Target="../slides/slide23.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24.xml.rels><?xml version="1.0" standalone="yes" ?><Relationships xmlns="http://schemas.openxmlformats.org/package/2006/relationships"><Relationship Id="rId1" Target="../slides/slide24.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3.xml.rels><?xml version="1.0" standalone="yes" ?><Relationships xmlns="http://schemas.openxmlformats.org/package/2006/relationships"><Relationship Id="rId1" Target="../slides/slide3.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4.xml.rels><?xml version="1.0" standalone="yes" ?><Relationships xmlns="http://schemas.openxmlformats.org/package/2006/relationships"><Relationship Id="rId1" Target="../slides/slide4.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5.xml.rels><?xml version="1.0" standalone="yes" ?><Relationships xmlns="http://schemas.openxmlformats.org/package/2006/relationships"><Relationship Id="rId1" Target="../slides/slide5.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6.xml.rels><?xml version="1.0" standalone="yes" ?><Relationships xmlns="http://schemas.openxmlformats.org/package/2006/relationships"><Relationship Id="rId1" Target="../slides/slide6.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7.xml.rels><?xml version="1.0" standalone="yes" ?><Relationships xmlns="http://schemas.openxmlformats.org/package/2006/relationships"><Relationship Id="rId1" Target="../slides/slide7.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8.xml.rels><?xml version="1.0" standalone="yes" ?><Relationships xmlns="http://schemas.openxmlformats.org/package/2006/relationships"><Relationship Id="rId1" Target="../slides/slide8.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9.xml.rels><?xml version="1.0" standalone="yes" ?><Relationships xmlns="http://schemas.openxmlformats.org/package/2006/relationships"><Relationship Id="rId1" Target="../slides/slide9.xml" Type="http://schemas.openxmlformats.org/officeDocument/2006/relationships/slide"></Relationship><Relationship Id="rId2" Target="../notesMasters/notesMaster1.xml" Type="http://schemas.openxmlformats.org/officeDocument/2006/relationships/notesMaster"></Relationship></Relationships>
</file>

<file path=ppt/notesSlides/notesSlide1.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98" name="Shape 198"/>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199" name="Google Shape;199;p1:notes"/>
          <p:cNvSpPr xmlns:c="http://schemas.openxmlformats.org/drawingml/2006/chart" xmlns:pic="http://schemas.openxmlformats.org/drawingml/2006/picture" xmlns:dgm="http://schemas.openxmlformats.org/drawingml/2006/diagram" txBox="1">
            <a:spLocks/>
          </p:cNvSpPr>
          <p:nvPr>
            <p:ph idx="1" type="body"/>
          </p:nvPr>
        </p:nvSpPr>
        <p:spPr xmlns:c="http://schemas.openxmlformats.org/drawingml/2006/chart" xmlns:pic="http://schemas.openxmlformats.org/drawingml/2006/picture" xmlns:dgm="http://schemas.openxmlformats.org/drawingml/2006/diagram">
          <a:xfrm>
            <a:off x="685800" y="4343400"/>
            <a:ext cx="5486400" cy="4114800"/>
          </a:xfrm>
          <a:prstGeom prst="rect">
            <a:avLst/>
          </a:prstGeom>
          <a:noFill/>
          <a:ln>
            <a:noFill/>
          </a:ln>
        </p:spPr>
        <p:txBody xmlns:c="http://schemas.openxmlformats.org/drawingml/2006/chart" xmlns:pic="http://schemas.openxmlformats.org/drawingml/2006/picture" xmlns:dgm="http://schemas.openxmlformats.org/drawingml/2006/diagram">
          <a:bodyPr anchor="t" anchorCtr="0" bIns="91425" lIns="91425" rIns="91425" spcFirstLastPara="1" tIns="91425" wrap="square">
            <a:noAutofit/>
          </a:bodyPr>
          <a:lstStyle/>
          <a:p>
            <a:pPr algn="l" indent="0" lvl="0" marL="0" rtl="0">
              <a:lnSpc>
                <a:spcPct val="100000"/>
              </a:lnSpc>
              <a:spcBef>
                <a:spcPts val="0"/>
              </a:spcBef>
              <a:spcAft>
                <a:spcPts val="0"/>
              </a:spcAft>
              <a:buSzPts val="1100"/>
              <a:buNone/>
            </a:pPr>
            <a:r>
              <a:rPr>
                <a:uFillTx/>
              </a:rPr>
              <a:t/>
            </a:r>
            <a:endParaRPr>
              <a:uFillTx/>
            </a:endParaRPr>
          </a:p>
        </p:txBody>
      </p:sp>
      <p:sp>
        <p:nvSpPr>
          <p:cNvPr xmlns:c="http://schemas.openxmlformats.org/drawingml/2006/chart" xmlns:pic="http://schemas.openxmlformats.org/drawingml/2006/picture" xmlns:dgm="http://schemas.openxmlformats.org/drawingml/2006/diagram" id="200" name="Google Shape;200;p1:notes"/>
          <p:cNvSpPr xmlns:c="http://schemas.openxmlformats.org/drawingml/2006/chart" xmlns:pic="http://schemas.openxmlformats.org/drawingml/2006/picture" xmlns:dgm="http://schemas.openxmlformats.org/drawingml/2006/diagram">
            <a:spLocks/>
          </p:cNvSpPr>
          <p:nvPr>
            <p:ph idx="2" type="sldImg"/>
          </p:nvPr>
        </p:nvSpPr>
        <p:spPr xmlns:c="http://schemas.openxmlformats.org/drawingml/2006/chart" xmlns:pic="http://schemas.openxmlformats.org/drawingml/2006/picture" xmlns:dgm="http://schemas.openxmlformats.org/drawingml/2006/diagram">
          <a:xfrm>
            <a:off x="1143225" y="685800"/>
            <a:ext cx="4572225" cy="3429000"/>
          </a:xfrm>
          <a:custGeom>
            <a:ahLst/>
            <a:cxnLst/>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type="none" w="sm"/>
            <a:tailEnd len="sm" type="none" w="sm"/>
          </a:ln>
        </p:spPr>
      </p:sp>
    </p:spTree>
  </p:cSld>
  <p:clrMapOvr xmlns:c="http://schemas.openxmlformats.org/drawingml/2006/chart" xmlns:pic="http://schemas.openxmlformats.org/drawingml/2006/picture" xmlns:dgm="http://schemas.openxmlformats.org/drawingml/2006/diagram">
    <a:masterClrMapping/>
  </p:clrMapOvr>
</p:notes>
</file>

<file path=ppt/notesSlides/notesSlide10.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260" name="Shape 260"/>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61" name="Google Shape;261;gda85e67a75_0_44:notes"/>
          <p:cNvSpPr xmlns:c="http://schemas.openxmlformats.org/drawingml/2006/chart" xmlns:pic="http://schemas.openxmlformats.org/drawingml/2006/picture" xmlns:dgm="http://schemas.openxmlformats.org/drawingml/2006/diagram">
            <a:spLocks/>
          </p:cNvSpPr>
          <p:nvPr>
            <p:ph idx="2" type="sldImg"/>
          </p:nvPr>
        </p:nvSpPr>
        <p:spPr xmlns:c="http://schemas.openxmlformats.org/drawingml/2006/chart" xmlns:pic="http://schemas.openxmlformats.org/drawingml/2006/picture" xmlns:dgm="http://schemas.openxmlformats.org/drawingml/2006/diagram">
          <a:xfrm>
            <a:off x="1143225" y="685800"/>
            <a:ext cx="4572300" cy="3429000"/>
          </a:xfrm>
          <a:custGeom>
            <a:ahLst/>
            <a:cxnLst/>
            <a:rect b="b" l="l" r="r" t="t"/>
            <a:pathLst>
              <a:path extrusionOk="0" h="120000" w="120000">
                <a:moveTo>
                  <a:pt x="0" y="0"/>
                </a:moveTo>
                <a:lnTo>
                  <a:pt x="120000" y="0"/>
                </a:lnTo>
                <a:lnTo>
                  <a:pt x="120000" y="120000"/>
                </a:lnTo>
                <a:lnTo>
                  <a:pt x="0" y="120000"/>
                </a:lnTo>
                <a:close/>
              </a:path>
            </a:pathLst>
          </a:custGeom>
        </p:spPr>
      </p:sp>
      <p:sp>
        <p:nvSpPr>
          <p:cNvPr xmlns:c="http://schemas.openxmlformats.org/drawingml/2006/chart" xmlns:pic="http://schemas.openxmlformats.org/drawingml/2006/picture" xmlns:dgm="http://schemas.openxmlformats.org/drawingml/2006/diagram" id="262" name="Google Shape;262;gda85e67a75_0_44:notes"/>
          <p:cNvSpPr xmlns:c="http://schemas.openxmlformats.org/drawingml/2006/chart" xmlns:pic="http://schemas.openxmlformats.org/drawingml/2006/picture" xmlns:dgm="http://schemas.openxmlformats.org/drawingml/2006/diagram" txBox="1">
            <a:spLocks/>
          </p:cNvSpPr>
          <p:nvPr>
            <p:ph idx="1" type="body"/>
          </p:nvPr>
        </p:nvSpPr>
        <p:spPr xmlns:c="http://schemas.openxmlformats.org/drawingml/2006/chart" xmlns:pic="http://schemas.openxmlformats.org/drawingml/2006/picture" xmlns:dgm="http://schemas.openxmlformats.org/drawingml/2006/diagram">
          <a:xfrm>
            <a:off x="685800" y="4343400"/>
            <a:ext cx="5486400" cy="4114800"/>
          </a:xfrm>
          <a:prstGeom prst="rect">
            <a:avLst/>
          </a:prstGeom>
        </p:spPr>
        <p:txBody xmlns:c="http://schemas.openxmlformats.org/drawingml/2006/chart" xmlns:pic="http://schemas.openxmlformats.org/drawingml/2006/picture" xmlns:dgm="http://schemas.openxmlformats.org/drawingml/2006/diagram">
          <a:bodyPr anchor="t" anchorCtr="0" bIns="91425" lIns="91425" rIns="91425" spcFirstLastPara="1" tIns="91425" wrap="square">
            <a:noAutofit/>
          </a:bodyPr>
          <a:lstStyle/>
          <a:p>
            <a:pPr algn="l" indent="0" lvl="0" marL="0" rtl="0">
              <a:spcBef>
                <a:spcPts val="0"/>
              </a:spcBef>
              <a:spcAft>
                <a:spcPts val="0"/>
              </a:spcAft>
              <a:buNone/>
            </a:pPr>
            <a:r>
              <a:rPr>
                <a:uFillTx/>
              </a:rPr>
              <a:t/>
            </a:r>
            <a:endParaRPr>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notesSlides/notesSlide11.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267" name="Shape 267"/>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68" name="Google Shape;268;gda85e67a75_0_69:notes"/>
          <p:cNvSpPr xmlns:c="http://schemas.openxmlformats.org/drawingml/2006/chart" xmlns:pic="http://schemas.openxmlformats.org/drawingml/2006/picture" xmlns:dgm="http://schemas.openxmlformats.org/drawingml/2006/diagram">
            <a:spLocks/>
          </p:cNvSpPr>
          <p:nvPr>
            <p:ph idx="2" type="sldImg"/>
          </p:nvPr>
        </p:nvSpPr>
        <p:spPr xmlns:c="http://schemas.openxmlformats.org/drawingml/2006/chart" xmlns:pic="http://schemas.openxmlformats.org/drawingml/2006/picture" xmlns:dgm="http://schemas.openxmlformats.org/drawingml/2006/diagram">
          <a:xfrm>
            <a:off x="1143225" y="685800"/>
            <a:ext cx="4572300" cy="3429000"/>
          </a:xfrm>
          <a:custGeom>
            <a:ahLst/>
            <a:cxnLst/>
            <a:rect b="b" l="l" r="r" t="t"/>
            <a:pathLst>
              <a:path extrusionOk="0" h="120000" w="120000">
                <a:moveTo>
                  <a:pt x="0" y="0"/>
                </a:moveTo>
                <a:lnTo>
                  <a:pt x="120000" y="0"/>
                </a:lnTo>
                <a:lnTo>
                  <a:pt x="120000" y="120000"/>
                </a:lnTo>
                <a:lnTo>
                  <a:pt x="0" y="120000"/>
                </a:lnTo>
                <a:close/>
              </a:path>
            </a:pathLst>
          </a:custGeom>
        </p:spPr>
      </p:sp>
      <p:sp>
        <p:nvSpPr>
          <p:cNvPr xmlns:c="http://schemas.openxmlformats.org/drawingml/2006/chart" xmlns:pic="http://schemas.openxmlformats.org/drawingml/2006/picture" xmlns:dgm="http://schemas.openxmlformats.org/drawingml/2006/diagram" id="269" name="Google Shape;269;gda85e67a75_0_69:notes"/>
          <p:cNvSpPr xmlns:c="http://schemas.openxmlformats.org/drawingml/2006/chart" xmlns:pic="http://schemas.openxmlformats.org/drawingml/2006/picture" xmlns:dgm="http://schemas.openxmlformats.org/drawingml/2006/diagram" txBox="1">
            <a:spLocks/>
          </p:cNvSpPr>
          <p:nvPr>
            <p:ph idx="1" type="body"/>
          </p:nvPr>
        </p:nvSpPr>
        <p:spPr xmlns:c="http://schemas.openxmlformats.org/drawingml/2006/chart" xmlns:pic="http://schemas.openxmlformats.org/drawingml/2006/picture" xmlns:dgm="http://schemas.openxmlformats.org/drawingml/2006/diagram">
          <a:xfrm>
            <a:off x="685800" y="4343400"/>
            <a:ext cx="5486400" cy="4114800"/>
          </a:xfrm>
          <a:prstGeom prst="rect">
            <a:avLst/>
          </a:prstGeom>
        </p:spPr>
        <p:txBody xmlns:c="http://schemas.openxmlformats.org/drawingml/2006/chart" xmlns:pic="http://schemas.openxmlformats.org/drawingml/2006/picture" xmlns:dgm="http://schemas.openxmlformats.org/drawingml/2006/diagram">
          <a:bodyPr anchor="t" anchorCtr="0" bIns="91425" lIns="91425" rIns="91425" spcFirstLastPara="1" tIns="91425" wrap="square">
            <a:noAutofit/>
          </a:bodyPr>
          <a:lstStyle/>
          <a:p>
            <a:pPr algn="l" indent="0" lvl="0" marL="0" rtl="0">
              <a:spcBef>
                <a:spcPts val="0"/>
              </a:spcBef>
              <a:spcAft>
                <a:spcPts val="0"/>
              </a:spcAft>
              <a:buNone/>
            </a:pPr>
            <a:r>
              <a:rPr>
                <a:uFillTx/>
              </a:rPr>
              <a:t/>
            </a:r>
            <a:endParaRPr>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notesSlides/notesSlide12.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274" name="Shape 274"/>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75" name="Google Shape;275;gda85e67a75_0_75:notes"/>
          <p:cNvSpPr xmlns:c="http://schemas.openxmlformats.org/drawingml/2006/chart" xmlns:pic="http://schemas.openxmlformats.org/drawingml/2006/picture" xmlns:dgm="http://schemas.openxmlformats.org/drawingml/2006/diagram">
            <a:spLocks/>
          </p:cNvSpPr>
          <p:nvPr>
            <p:ph idx="2" type="sldImg"/>
          </p:nvPr>
        </p:nvSpPr>
        <p:spPr xmlns:c="http://schemas.openxmlformats.org/drawingml/2006/chart" xmlns:pic="http://schemas.openxmlformats.org/drawingml/2006/picture" xmlns:dgm="http://schemas.openxmlformats.org/drawingml/2006/diagram">
          <a:xfrm>
            <a:off x="1143225" y="685800"/>
            <a:ext cx="4572300" cy="3429000"/>
          </a:xfrm>
          <a:custGeom>
            <a:ahLst/>
            <a:cxnLst/>
            <a:rect b="b" l="l" r="r" t="t"/>
            <a:pathLst>
              <a:path extrusionOk="0" h="120000" w="120000">
                <a:moveTo>
                  <a:pt x="0" y="0"/>
                </a:moveTo>
                <a:lnTo>
                  <a:pt x="120000" y="0"/>
                </a:lnTo>
                <a:lnTo>
                  <a:pt x="120000" y="120000"/>
                </a:lnTo>
                <a:lnTo>
                  <a:pt x="0" y="120000"/>
                </a:lnTo>
                <a:close/>
              </a:path>
            </a:pathLst>
          </a:custGeom>
        </p:spPr>
      </p:sp>
      <p:sp>
        <p:nvSpPr>
          <p:cNvPr xmlns:c="http://schemas.openxmlformats.org/drawingml/2006/chart" xmlns:pic="http://schemas.openxmlformats.org/drawingml/2006/picture" xmlns:dgm="http://schemas.openxmlformats.org/drawingml/2006/diagram" id="276" name="Google Shape;276;gda85e67a75_0_75:notes"/>
          <p:cNvSpPr xmlns:c="http://schemas.openxmlformats.org/drawingml/2006/chart" xmlns:pic="http://schemas.openxmlformats.org/drawingml/2006/picture" xmlns:dgm="http://schemas.openxmlformats.org/drawingml/2006/diagram" txBox="1">
            <a:spLocks/>
          </p:cNvSpPr>
          <p:nvPr>
            <p:ph idx="1" type="body"/>
          </p:nvPr>
        </p:nvSpPr>
        <p:spPr xmlns:c="http://schemas.openxmlformats.org/drawingml/2006/chart" xmlns:pic="http://schemas.openxmlformats.org/drawingml/2006/picture" xmlns:dgm="http://schemas.openxmlformats.org/drawingml/2006/diagram">
          <a:xfrm>
            <a:off x="685800" y="4343400"/>
            <a:ext cx="5486400" cy="4114800"/>
          </a:xfrm>
          <a:prstGeom prst="rect">
            <a:avLst/>
          </a:prstGeom>
        </p:spPr>
        <p:txBody xmlns:c="http://schemas.openxmlformats.org/drawingml/2006/chart" xmlns:pic="http://schemas.openxmlformats.org/drawingml/2006/picture" xmlns:dgm="http://schemas.openxmlformats.org/drawingml/2006/diagram">
          <a:bodyPr anchor="t" anchorCtr="0" bIns="91425" lIns="91425" rIns="91425" spcFirstLastPara="1" tIns="91425" wrap="square">
            <a:noAutofit/>
          </a:bodyPr>
          <a:lstStyle/>
          <a:p>
            <a:pPr algn="l" indent="0" lvl="0" marL="0" rtl="0">
              <a:spcBef>
                <a:spcPts val="0"/>
              </a:spcBef>
              <a:spcAft>
                <a:spcPts val="0"/>
              </a:spcAft>
              <a:buNone/>
            </a:pPr>
            <a:r>
              <a:rPr>
                <a:uFillTx/>
              </a:rPr>
              <a:t/>
            </a:r>
            <a:endParaRPr>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notesSlides/notesSlide13.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281" name="Shape 281"/>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82" name="Google Shape;282;gda85e67a75_0_81:notes"/>
          <p:cNvSpPr xmlns:c="http://schemas.openxmlformats.org/drawingml/2006/chart" xmlns:pic="http://schemas.openxmlformats.org/drawingml/2006/picture" xmlns:dgm="http://schemas.openxmlformats.org/drawingml/2006/diagram">
            <a:spLocks/>
          </p:cNvSpPr>
          <p:nvPr>
            <p:ph idx="2" type="sldImg"/>
          </p:nvPr>
        </p:nvSpPr>
        <p:spPr xmlns:c="http://schemas.openxmlformats.org/drawingml/2006/chart" xmlns:pic="http://schemas.openxmlformats.org/drawingml/2006/picture" xmlns:dgm="http://schemas.openxmlformats.org/drawingml/2006/diagram">
          <a:xfrm>
            <a:off x="1143225" y="685800"/>
            <a:ext cx="4572300" cy="3429000"/>
          </a:xfrm>
          <a:custGeom>
            <a:ahLst/>
            <a:cxnLst/>
            <a:rect b="b" l="l" r="r" t="t"/>
            <a:pathLst>
              <a:path extrusionOk="0" h="120000" w="120000">
                <a:moveTo>
                  <a:pt x="0" y="0"/>
                </a:moveTo>
                <a:lnTo>
                  <a:pt x="120000" y="0"/>
                </a:lnTo>
                <a:lnTo>
                  <a:pt x="120000" y="120000"/>
                </a:lnTo>
                <a:lnTo>
                  <a:pt x="0" y="120000"/>
                </a:lnTo>
                <a:close/>
              </a:path>
            </a:pathLst>
          </a:custGeom>
        </p:spPr>
      </p:sp>
      <p:sp>
        <p:nvSpPr>
          <p:cNvPr xmlns:c="http://schemas.openxmlformats.org/drawingml/2006/chart" xmlns:pic="http://schemas.openxmlformats.org/drawingml/2006/picture" xmlns:dgm="http://schemas.openxmlformats.org/drawingml/2006/diagram" id="283" name="Google Shape;283;gda85e67a75_0_81:notes"/>
          <p:cNvSpPr xmlns:c="http://schemas.openxmlformats.org/drawingml/2006/chart" xmlns:pic="http://schemas.openxmlformats.org/drawingml/2006/picture" xmlns:dgm="http://schemas.openxmlformats.org/drawingml/2006/diagram" txBox="1">
            <a:spLocks/>
          </p:cNvSpPr>
          <p:nvPr>
            <p:ph idx="1" type="body"/>
          </p:nvPr>
        </p:nvSpPr>
        <p:spPr xmlns:c="http://schemas.openxmlformats.org/drawingml/2006/chart" xmlns:pic="http://schemas.openxmlformats.org/drawingml/2006/picture" xmlns:dgm="http://schemas.openxmlformats.org/drawingml/2006/diagram">
          <a:xfrm>
            <a:off x="685800" y="4343400"/>
            <a:ext cx="5486400" cy="4114800"/>
          </a:xfrm>
          <a:prstGeom prst="rect">
            <a:avLst/>
          </a:prstGeom>
        </p:spPr>
        <p:txBody xmlns:c="http://schemas.openxmlformats.org/drawingml/2006/chart" xmlns:pic="http://schemas.openxmlformats.org/drawingml/2006/picture" xmlns:dgm="http://schemas.openxmlformats.org/drawingml/2006/diagram">
          <a:bodyPr anchor="t" anchorCtr="0" bIns="91425" lIns="91425" rIns="91425" spcFirstLastPara="1" tIns="91425" wrap="square">
            <a:noAutofit/>
          </a:bodyPr>
          <a:lstStyle/>
          <a:p>
            <a:pPr algn="l" indent="0" lvl="0" marL="0" rtl="0">
              <a:spcBef>
                <a:spcPts val="0"/>
              </a:spcBef>
              <a:spcAft>
                <a:spcPts val="0"/>
              </a:spcAft>
              <a:buNone/>
            </a:pPr>
            <a:r>
              <a:rPr>
                <a:uFillTx/>
              </a:rPr>
              <a:t/>
            </a:r>
            <a:endParaRPr>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notesSlides/notesSlide14.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288" name="Shape 288"/>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89" name="Google Shape;289;gda85e67a75_0_87:notes"/>
          <p:cNvSpPr xmlns:c="http://schemas.openxmlformats.org/drawingml/2006/chart" xmlns:pic="http://schemas.openxmlformats.org/drawingml/2006/picture" xmlns:dgm="http://schemas.openxmlformats.org/drawingml/2006/diagram">
            <a:spLocks/>
          </p:cNvSpPr>
          <p:nvPr>
            <p:ph idx="2" type="sldImg"/>
          </p:nvPr>
        </p:nvSpPr>
        <p:spPr xmlns:c="http://schemas.openxmlformats.org/drawingml/2006/chart" xmlns:pic="http://schemas.openxmlformats.org/drawingml/2006/picture" xmlns:dgm="http://schemas.openxmlformats.org/drawingml/2006/diagram">
          <a:xfrm>
            <a:off x="1143225" y="685800"/>
            <a:ext cx="4572300" cy="3429000"/>
          </a:xfrm>
          <a:custGeom>
            <a:ahLst/>
            <a:cxnLst/>
            <a:rect b="b" l="l" r="r" t="t"/>
            <a:pathLst>
              <a:path extrusionOk="0" h="120000" w="120000">
                <a:moveTo>
                  <a:pt x="0" y="0"/>
                </a:moveTo>
                <a:lnTo>
                  <a:pt x="120000" y="0"/>
                </a:lnTo>
                <a:lnTo>
                  <a:pt x="120000" y="120000"/>
                </a:lnTo>
                <a:lnTo>
                  <a:pt x="0" y="120000"/>
                </a:lnTo>
                <a:close/>
              </a:path>
            </a:pathLst>
          </a:custGeom>
        </p:spPr>
      </p:sp>
      <p:sp>
        <p:nvSpPr>
          <p:cNvPr xmlns:c="http://schemas.openxmlformats.org/drawingml/2006/chart" xmlns:pic="http://schemas.openxmlformats.org/drawingml/2006/picture" xmlns:dgm="http://schemas.openxmlformats.org/drawingml/2006/diagram" id="290" name="Google Shape;290;gda85e67a75_0_87:notes"/>
          <p:cNvSpPr xmlns:c="http://schemas.openxmlformats.org/drawingml/2006/chart" xmlns:pic="http://schemas.openxmlformats.org/drawingml/2006/picture" xmlns:dgm="http://schemas.openxmlformats.org/drawingml/2006/diagram" txBox="1">
            <a:spLocks/>
          </p:cNvSpPr>
          <p:nvPr>
            <p:ph idx="1" type="body"/>
          </p:nvPr>
        </p:nvSpPr>
        <p:spPr xmlns:c="http://schemas.openxmlformats.org/drawingml/2006/chart" xmlns:pic="http://schemas.openxmlformats.org/drawingml/2006/picture" xmlns:dgm="http://schemas.openxmlformats.org/drawingml/2006/diagram">
          <a:xfrm>
            <a:off x="685800" y="4343400"/>
            <a:ext cx="5486400" cy="4114800"/>
          </a:xfrm>
          <a:prstGeom prst="rect">
            <a:avLst/>
          </a:prstGeom>
        </p:spPr>
        <p:txBody xmlns:c="http://schemas.openxmlformats.org/drawingml/2006/chart" xmlns:pic="http://schemas.openxmlformats.org/drawingml/2006/picture" xmlns:dgm="http://schemas.openxmlformats.org/drawingml/2006/diagram">
          <a:bodyPr anchor="t" anchorCtr="0" bIns="91425" lIns="91425" rIns="91425" spcFirstLastPara="1" tIns="91425" wrap="square">
            <a:noAutofit/>
          </a:bodyPr>
          <a:lstStyle/>
          <a:p>
            <a:pPr algn="l" indent="0" lvl="0" marL="0" rtl="0">
              <a:spcBef>
                <a:spcPts val="0"/>
              </a:spcBef>
              <a:spcAft>
                <a:spcPts val="0"/>
              </a:spcAft>
              <a:buNone/>
            </a:pPr>
            <a:r>
              <a:rPr>
                <a:uFillTx/>
              </a:rPr>
              <a:t/>
            </a:r>
            <a:endParaRPr>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notesSlides/notesSlide15.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295" name="Shape 295"/>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96" name="Google Shape;296;gda85e67a75_0_93:notes"/>
          <p:cNvSpPr xmlns:c="http://schemas.openxmlformats.org/drawingml/2006/chart" xmlns:pic="http://schemas.openxmlformats.org/drawingml/2006/picture" xmlns:dgm="http://schemas.openxmlformats.org/drawingml/2006/diagram">
            <a:spLocks/>
          </p:cNvSpPr>
          <p:nvPr>
            <p:ph idx="2" type="sldImg"/>
          </p:nvPr>
        </p:nvSpPr>
        <p:spPr xmlns:c="http://schemas.openxmlformats.org/drawingml/2006/chart" xmlns:pic="http://schemas.openxmlformats.org/drawingml/2006/picture" xmlns:dgm="http://schemas.openxmlformats.org/drawingml/2006/diagram">
          <a:xfrm>
            <a:off x="1143225" y="685800"/>
            <a:ext cx="4572300" cy="3429000"/>
          </a:xfrm>
          <a:custGeom>
            <a:ahLst/>
            <a:cxnLst/>
            <a:rect b="b" l="l" r="r" t="t"/>
            <a:pathLst>
              <a:path extrusionOk="0" h="120000" w="120000">
                <a:moveTo>
                  <a:pt x="0" y="0"/>
                </a:moveTo>
                <a:lnTo>
                  <a:pt x="120000" y="0"/>
                </a:lnTo>
                <a:lnTo>
                  <a:pt x="120000" y="120000"/>
                </a:lnTo>
                <a:lnTo>
                  <a:pt x="0" y="120000"/>
                </a:lnTo>
                <a:close/>
              </a:path>
            </a:pathLst>
          </a:custGeom>
        </p:spPr>
      </p:sp>
      <p:sp>
        <p:nvSpPr>
          <p:cNvPr xmlns:c="http://schemas.openxmlformats.org/drawingml/2006/chart" xmlns:pic="http://schemas.openxmlformats.org/drawingml/2006/picture" xmlns:dgm="http://schemas.openxmlformats.org/drawingml/2006/diagram" id="297" name="Google Shape;297;gda85e67a75_0_93:notes"/>
          <p:cNvSpPr xmlns:c="http://schemas.openxmlformats.org/drawingml/2006/chart" xmlns:pic="http://schemas.openxmlformats.org/drawingml/2006/picture" xmlns:dgm="http://schemas.openxmlformats.org/drawingml/2006/diagram" txBox="1">
            <a:spLocks/>
          </p:cNvSpPr>
          <p:nvPr>
            <p:ph idx="1" type="body"/>
          </p:nvPr>
        </p:nvSpPr>
        <p:spPr xmlns:c="http://schemas.openxmlformats.org/drawingml/2006/chart" xmlns:pic="http://schemas.openxmlformats.org/drawingml/2006/picture" xmlns:dgm="http://schemas.openxmlformats.org/drawingml/2006/diagram">
          <a:xfrm>
            <a:off x="685800" y="4343400"/>
            <a:ext cx="5486400" cy="4114800"/>
          </a:xfrm>
          <a:prstGeom prst="rect">
            <a:avLst/>
          </a:prstGeom>
        </p:spPr>
        <p:txBody xmlns:c="http://schemas.openxmlformats.org/drawingml/2006/chart" xmlns:pic="http://schemas.openxmlformats.org/drawingml/2006/picture" xmlns:dgm="http://schemas.openxmlformats.org/drawingml/2006/diagram">
          <a:bodyPr anchor="t" anchorCtr="0" bIns="91425" lIns="91425" rIns="91425" spcFirstLastPara="1" tIns="91425" wrap="square">
            <a:noAutofit/>
          </a:bodyPr>
          <a:lstStyle/>
          <a:p>
            <a:pPr algn="l" indent="0" lvl="0" marL="0" rtl="0">
              <a:spcBef>
                <a:spcPts val="0"/>
              </a:spcBef>
              <a:spcAft>
                <a:spcPts val="0"/>
              </a:spcAft>
              <a:buNone/>
            </a:pPr>
            <a:r>
              <a:rPr>
                <a:uFillTx/>
              </a:rPr>
              <a:t/>
            </a:r>
            <a:endParaRPr>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notesSlides/notesSlide16.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302" name="Shape 302"/>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303" name="Google Shape;303;gda85e67a75_0_99:notes"/>
          <p:cNvSpPr xmlns:c="http://schemas.openxmlformats.org/drawingml/2006/chart" xmlns:pic="http://schemas.openxmlformats.org/drawingml/2006/picture" xmlns:dgm="http://schemas.openxmlformats.org/drawingml/2006/diagram">
            <a:spLocks/>
          </p:cNvSpPr>
          <p:nvPr>
            <p:ph idx="2" type="sldImg"/>
          </p:nvPr>
        </p:nvSpPr>
        <p:spPr xmlns:c="http://schemas.openxmlformats.org/drawingml/2006/chart" xmlns:pic="http://schemas.openxmlformats.org/drawingml/2006/picture" xmlns:dgm="http://schemas.openxmlformats.org/drawingml/2006/diagram">
          <a:xfrm>
            <a:off x="1143225" y="685800"/>
            <a:ext cx="4572300" cy="3429000"/>
          </a:xfrm>
          <a:custGeom>
            <a:ahLst/>
            <a:cxnLst/>
            <a:rect b="b" l="l" r="r" t="t"/>
            <a:pathLst>
              <a:path extrusionOk="0" h="120000" w="120000">
                <a:moveTo>
                  <a:pt x="0" y="0"/>
                </a:moveTo>
                <a:lnTo>
                  <a:pt x="120000" y="0"/>
                </a:lnTo>
                <a:lnTo>
                  <a:pt x="120000" y="120000"/>
                </a:lnTo>
                <a:lnTo>
                  <a:pt x="0" y="120000"/>
                </a:lnTo>
                <a:close/>
              </a:path>
            </a:pathLst>
          </a:custGeom>
        </p:spPr>
      </p:sp>
      <p:sp>
        <p:nvSpPr>
          <p:cNvPr xmlns:c="http://schemas.openxmlformats.org/drawingml/2006/chart" xmlns:pic="http://schemas.openxmlformats.org/drawingml/2006/picture" xmlns:dgm="http://schemas.openxmlformats.org/drawingml/2006/diagram" id="304" name="Google Shape;304;gda85e67a75_0_99:notes"/>
          <p:cNvSpPr xmlns:c="http://schemas.openxmlformats.org/drawingml/2006/chart" xmlns:pic="http://schemas.openxmlformats.org/drawingml/2006/picture" xmlns:dgm="http://schemas.openxmlformats.org/drawingml/2006/diagram" txBox="1">
            <a:spLocks/>
          </p:cNvSpPr>
          <p:nvPr>
            <p:ph idx="1" type="body"/>
          </p:nvPr>
        </p:nvSpPr>
        <p:spPr xmlns:c="http://schemas.openxmlformats.org/drawingml/2006/chart" xmlns:pic="http://schemas.openxmlformats.org/drawingml/2006/picture" xmlns:dgm="http://schemas.openxmlformats.org/drawingml/2006/diagram">
          <a:xfrm>
            <a:off x="685800" y="4343400"/>
            <a:ext cx="5486400" cy="4114800"/>
          </a:xfrm>
          <a:prstGeom prst="rect">
            <a:avLst/>
          </a:prstGeom>
        </p:spPr>
        <p:txBody xmlns:c="http://schemas.openxmlformats.org/drawingml/2006/chart" xmlns:pic="http://schemas.openxmlformats.org/drawingml/2006/picture" xmlns:dgm="http://schemas.openxmlformats.org/drawingml/2006/diagram">
          <a:bodyPr anchor="t" anchorCtr="0" bIns="91425" lIns="91425" rIns="91425" spcFirstLastPara="1" tIns="91425" wrap="square">
            <a:noAutofit/>
          </a:bodyPr>
          <a:lstStyle/>
          <a:p>
            <a:pPr algn="l" indent="0" lvl="0" marL="0" rtl="0">
              <a:spcBef>
                <a:spcPts val="0"/>
              </a:spcBef>
              <a:spcAft>
                <a:spcPts val="0"/>
              </a:spcAft>
              <a:buNone/>
            </a:pPr>
            <a:r>
              <a:rPr>
                <a:uFillTx/>
              </a:rPr>
              <a:t/>
            </a:r>
            <a:endParaRPr>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notesSlides/notesSlide17.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309" name="Shape 309"/>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310" name="Google Shape;310;gda85e67a75_0_105:notes"/>
          <p:cNvSpPr xmlns:c="http://schemas.openxmlformats.org/drawingml/2006/chart" xmlns:pic="http://schemas.openxmlformats.org/drawingml/2006/picture" xmlns:dgm="http://schemas.openxmlformats.org/drawingml/2006/diagram">
            <a:spLocks/>
          </p:cNvSpPr>
          <p:nvPr>
            <p:ph idx="2" type="sldImg"/>
          </p:nvPr>
        </p:nvSpPr>
        <p:spPr xmlns:c="http://schemas.openxmlformats.org/drawingml/2006/chart" xmlns:pic="http://schemas.openxmlformats.org/drawingml/2006/picture" xmlns:dgm="http://schemas.openxmlformats.org/drawingml/2006/diagram">
          <a:xfrm>
            <a:off x="1143225" y="685800"/>
            <a:ext cx="4572300" cy="3429000"/>
          </a:xfrm>
          <a:custGeom>
            <a:ahLst/>
            <a:cxnLst/>
            <a:rect b="b" l="l" r="r" t="t"/>
            <a:pathLst>
              <a:path extrusionOk="0" h="120000" w="120000">
                <a:moveTo>
                  <a:pt x="0" y="0"/>
                </a:moveTo>
                <a:lnTo>
                  <a:pt x="120000" y="0"/>
                </a:lnTo>
                <a:lnTo>
                  <a:pt x="120000" y="120000"/>
                </a:lnTo>
                <a:lnTo>
                  <a:pt x="0" y="120000"/>
                </a:lnTo>
                <a:close/>
              </a:path>
            </a:pathLst>
          </a:custGeom>
        </p:spPr>
      </p:sp>
      <p:sp>
        <p:nvSpPr>
          <p:cNvPr xmlns:c="http://schemas.openxmlformats.org/drawingml/2006/chart" xmlns:pic="http://schemas.openxmlformats.org/drawingml/2006/picture" xmlns:dgm="http://schemas.openxmlformats.org/drawingml/2006/diagram" id="311" name="Google Shape;311;gda85e67a75_0_105:notes"/>
          <p:cNvSpPr xmlns:c="http://schemas.openxmlformats.org/drawingml/2006/chart" xmlns:pic="http://schemas.openxmlformats.org/drawingml/2006/picture" xmlns:dgm="http://schemas.openxmlformats.org/drawingml/2006/diagram" txBox="1">
            <a:spLocks/>
          </p:cNvSpPr>
          <p:nvPr>
            <p:ph idx="1" type="body"/>
          </p:nvPr>
        </p:nvSpPr>
        <p:spPr xmlns:c="http://schemas.openxmlformats.org/drawingml/2006/chart" xmlns:pic="http://schemas.openxmlformats.org/drawingml/2006/picture" xmlns:dgm="http://schemas.openxmlformats.org/drawingml/2006/diagram">
          <a:xfrm>
            <a:off x="685800" y="4343400"/>
            <a:ext cx="5486400" cy="4114800"/>
          </a:xfrm>
          <a:prstGeom prst="rect">
            <a:avLst/>
          </a:prstGeom>
        </p:spPr>
        <p:txBody xmlns:c="http://schemas.openxmlformats.org/drawingml/2006/chart" xmlns:pic="http://schemas.openxmlformats.org/drawingml/2006/picture" xmlns:dgm="http://schemas.openxmlformats.org/drawingml/2006/diagram">
          <a:bodyPr anchor="t" anchorCtr="0" bIns="91425" lIns="91425" rIns="91425" spcFirstLastPara="1" tIns="91425" wrap="square">
            <a:noAutofit/>
          </a:bodyPr>
          <a:lstStyle/>
          <a:p>
            <a:pPr algn="l" indent="0" lvl="0" marL="0" rtl="0">
              <a:spcBef>
                <a:spcPts val="0"/>
              </a:spcBef>
              <a:spcAft>
                <a:spcPts val="0"/>
              </a:spcAft>
              <a:buNone/>
            </a:pPr>
            <a:r>
              <a:rPr>
                <a:uFillTx/>
              </a:rPr>
              <a:t/>
            </a:r>
            <a:endParaRPr>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notesSlides/notesSlide18.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316" name="Shape 316"/>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317" name="Google Shape;317;gda85e67a75_0_111:notes"/>
          <p:cNvSpPr xmlns:c="http://schemas.openxmlformats.org/drawingml/2006/chart" xmlns:pic="http://schemas.openxmlformats.org/drawingml/2006/picture" xmlns:dgm="http://schemas.openxmlformats.org/drawingml/2006/diagram">
            <a:spLocks/>
          </p:cNvSpPr>
          <p:nvPr>
            <p:ph idx="2" type="sldImg"/>
          </p:nvPr>
        </p:nvSpPr>
        <p:spPr xmlns:c="http://schemas.openxmlformats.org/drawingml/2006/chart" xmlns:pic="http://schemas.openxmlformats.org/drawingml/2006/picture" xmlns:dgm="http://schemas.openxmlformats.org/drawingml/2006/diagram">
          <a:xfrm>
            <a:off x="1143225" y="685800"/>
            <a:ext cx="4572300" cy="3429000"/>
          </a:xfrm>
          <a:custGeom>
            <a:ahLst/>
            <a:cxnLst/>
            <a:rect b="b" l="l" r="r" t="t"/>
            <a:pathLst>
              <a:path extrusionOk="0" h="120000" w="120000">
                <a:moveTo>
                  <a:pt x="0" y="0"/>
                </a:moveTo>
                <a:lnTo>
                  <a:pt x="120000" y="0"/>
                </a:lnTo>
                <a:lnTo>
                  <a:pt x="120000" y="120000"/>
                </a:lnTo>
                <a:lnTo>
                  <a:pt x="0" y="120000"/>
                </a:lnTo>
                <a:close/>
              </a:path>
            </a:pathLst>
          </a:custGeom>
        </p:spPr>
      </p:sp>
      <p:sp>
        <p:nvSpPr>
          <p:cNvPr xmlns:c="http://schemas.openxmlformats.org/drawingml/2006/chart" xmlns:pic="http://schemas.openxmlformats.org/drawingml/2006/picture" xmlns:dgm="http://schemas.openxmlformats.org/drawingml/2006/diagram" id="318" name="Google Shape;318;gda85e67a75_0_111:notes"/>
          <p:cNvSpPr xmlns:c="http://schemas.openxmlformats.org/drawingml/2006/chart" xmlns:pic="http://schemas.openxmlformats.org/drawingml/2006/picture" xmlns:dgm="http://schemas.openxmlformats.org/drawingml/2006/diagram" txBox="1">
            <a:spLocks/>
          </p:cNvSpPr>
          <p:nvPr>
            <p:ph idx="1" type="body"/>
          </p:nvPr>
        </p:nvSpPr>
        <p:spPr xmlns:c="http://schemas.openxmlformats.org/drawingml/2006/chart" xmlns:pic="http://schemas.openxmlformats.org/drawingml/2006/picture" xmlns:dgm="http://schemas.openxmlformats.org/drawingml/2006/diagram">
          <a:xfrm>
            <a:off x="685800" y="4343400"/>
            <a:ext cx="5486400" cy="4114800"/>
          </a:xfrm>
          <a:prstGeom prst="rect">
            <a:avLst/>
          </a:prstGeom>
        </p:spPr>
        <p:txBody xmlns:c="http://schemas.openxmlformats.org/drawingml/2006/chart" xmlns:pic="http://schemas.openxmlformats.org/drawingml/2006/picture" xmlns:dgm="http://schemas.openxmlformats.org/drawingml/2006/diagram">
          <a:bodyPr anchor="t" anchorCtr="0" bIns="91425" lIns="91425" rIns="91425" spcFirstLastPara="1" tIns="91425" wrap="square">
            <a:noAutofit/>
          </a:bodyPr>
          <a:lstStyle/>
          <a:p>
            <a:pPr algn="l" indent="0" lvl="0" marL="0" rtl="0">
              <a:spcBef>
                <a:spcPts val="0"/>
              </a:spcBef>
              <a:spcAft>
                <a:spcPts val="0"/>
              </a:spcAft>
              <a:buNone/>
            </a:pPr>
            <a:r>
              <a:rPr>
                <a:uFillTx/>
              </a:rPr>
              <a:t/>
            </a:r>
            <a:endParaRPr>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notesSlides/notesSlide19.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323" name="Shape 323"/>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324" name="Google Shape;324;gda85e67a75_0_20:notes"/>
          <p:cNvSpPr xmlns:c="http://schemas.openxmlformats.org/drawingml/2006/chart" xmlns:pic="http://schemas.openxmlformats.org/drawingml/2006/picture" xmlns:dgm="http://schemas.openxmlformats.org/drawingml/2006/diagram">
            <a:spLocks/>
          </p:cNvSpPr>
          <p:nvPr>
            <p:ph idx="2" type="sldImg"/>
          </p:nvPr>
        </p:nvSpPr>
        <p:spPr xmlns:c="http://schemas.openxmlformats.org/drawingml/2006/chart" xmlns:pic="http://schemas.openxmlformats.org/drawingml/2006/picture" xmlns:dgm="http://schemas.openxmlformats.org/drawingml/2006/diagram">
          <a:xfrm>
            <a:off x="1143225" y="685800"/>
            <a:ext cx="4572300" cy="3429000"/>
          </a:xfrm>
          <a:custGeom>
            <a:ahLst/>
            <a:cxnLst/>
            <a:rect b="b" l="l" r="r" t="t"/>
            <a:pathLst>
              <a:path extrusionOk="0" h="120000" w="120000">
                <a:moveTo>
                  <a:pt x="0" y="0"/>
                </a:moveTo>
                <a:lnTo>
                  <a:pt x="120000" y="0"/>
                </a:lnTo>
                <a:lnTo>
                  <a:pt x="120000" y="120000"/>
                </a:lnTo>
                <a:lnTo>
                  <a:pt x="0" y="120000"/>
                </a:lnTo>
                <a:close/>
              </a:path>
            </a:pathLst>
          </a:custGeom>
        </p:spPr>
      </p:sp>
      <p:sp>
        <p:nvSpPr>
          <p:cNvPr xmlns:c="http://schemas.openxmlformats.org/drawingml/2006/chart" xmlns:pic="http://schemas.openxmlformats.org/drawingml/2006/picture" xmlns:dgm="http://schemas.openxmlformats.org/drawingml/2006/diagram" id="325" name="Google Shape;325;gda85e67a75_0_20:notes"/>
          <p:cNvSpPr xmlns:c="http://schemas.openxmlformats.org/drawingml/2006/chart" xmlns:pic="http://schemas.openxmlformats.org/drawingml/2006/picture" xmlns:dgm="http://schemas.openxmlformats.org/drawingml/2006/diagram" txBox="1">
            <a:spLocks/>
          </p:cNvSpPr>
          <p:nvPr>
            <p:ph idx="1" type="body"/>
          </p:nvPr>
        </p:nvSpPr>
        <p:spPr xmlns:c="http://schemas.openxmlformats.org/drawingml/2006/chart" xmlns:pic="http://schemas.openxmlformats.org/drawingml/2006/picture" xmlns:dgm="http://schemas.openxmlformats.org/drawingml/2006/diagram">
          <a:xfrm>
            <a:off x="685800" y="4343400"/>
            <a:ext cx="5486400" cy="4114800"/>
          </a:xfrm>
          <a:prstGeom prst="rect">
            <a:avLst/>
          </a:prstGeom>
        </p:spPr>
        <p:txBody xmlns:c="http://schemas.openxmlformats.org/drawingml/2006/chart" xmlns:pic="http://schemas.openxmlformats.org/drawingml/2006/picture" xmlns:dgm="http://schemas.openxmlformats.org/drawingml/2006/diagram">
          <a:bodyPr anchor="t" anchorCtr="0" bIns="91425" lIns="91425" rIns="91425" spcFirstLastPara="1" tIns="91425" wrap="square">
            <a:noAutofit/>
          </a:bodyPr>
          <a:lstStyle/>
          <a:p>
            <a:pPr algn="l" indent="0" lvl="0" marL="0" rtl="0">
              <a:spcBef>
                <a:spcPts val="0"/>
              </a:spcBef>
              <a:spcAft>
                <a:spcPts val="0"/>
              </a:spcAft>
              <a:buNone/>
            </a:pPr>
            <a:r>
              <a:rPr>
                <a:uFillTx/>
              </a:rPr>
              <a:t/>
            </a:r>
            <a:endParaRPr>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notesSlides/notesSlide2.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204" name="Shape 204"/>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05" name="Google Shape;205;p2:notes"/>
          <p:cNvSpPr xmlns:c="http://schemas.openxmlformats.org/drawingml/2006/chart" xmlns:pic="http://schemas.openxmlformats.org/drawingml/2006/picture" xmlns:dgm="http://schemas.openxmlformats.org/drawingml/2006/diagram" txBox="1">
            <a:spLocks/>
          </p:cNvSpPr>
          <p:nvPr>
            <p:ph idx="1" type="body"/>
          </p:nvPr>
        </p:nvSpPr>
        <p:spPr xmlns:c="http://schemas.openxmlformats.org/drawingml/2006/chart" xmlns:pic="http://schemas.openxmlformats.org/drawingml/2006/picture" xmlns:dgm="http://schemas.openxmlformats.org/drawingml/2006/diagram">
          <a:xfrm>
            <a:off x="685800" y="4343400"/>
            <a:ext cx="5486400" cy="4114800"/>
          </a:xfrm>
          <a:prstGeom prst="rect">
            <a:avLst/>
          </a:prstGeom>
          <a:noFill/>
          <a:ln>
            <a:noFill/>
          </a:ln>
        </p:spPr>
        <p:txBody xmlns:c="http://schemas.openxmlformats.org/drawingml/2006/chart" xmlns:pic="http://schemas.openxmlformats.org/drawingml/2006/picture" xmlns:dgm="http://schemas.openxmlformats.org/drawingml/2006/diagram">
          <a:bodyPr anchor="t" anchorCtr="0" bIns="91425" lIns="91425" rIns="91425" spcFirstLastPara="1" tIns="91425" wrap="square">
            <a:noAutofit/>
          </a:bodyPr>
          <a:lstStyle/>
          <a:p>
            <a:pPr algn="l" indent="0" lvl="0" marL="0" rtl="0">
              <a:lnSpc>
                <a:spcPct val="100000"/>
              </a:lnSpc>
              <a:spcBef>
                <a:spcPts val="0"/>
              </a:spcBef>
              <a:spcAft>
                <a:spcPts val="0"/>
              </a:spcAft>
              <a:buSzPts val="1100"/>
              <a:buNone/>
            </a:pPr>
            <a:r>
              <a:rPr>
                <a:uFillTx/>
              </a:rPr>
              <a:t/>
            </a:r>
            <a:endParaRPr>
              <a:uFillTx/>
            </a:endParaRPr>
          </a:p>
        </p:txBody>
      </p:sp>
      <p:sp>
        <p:nvSpPr>
          <p:cNvPr xmlns:c="http://schemas.openxmlformats.org/drawingml/2006/chart" xmlns:pic="http://schemas.openxmlformats.org/drawingml/2006/picture" xmlns:dgm="http://schemas.openxmlformats.org/drawingml/2006/diagram" id="206" name="Google Shape;206;p2:notes"/>
          <p:cNvSpPr xmlns:c="http://schemas.openxmlformats.org/drawingml/2006/chart" xmlns:pic="http://schemas.openxmlformats.org/drawingml/2006/picture" xmlns:dgm="http://schemas.openxmlformats.org/drawingml/2006/diagram">
            <a:spLocks/>
          </p:cNvSpPr>
          <p:nvPr>
            <p:ph idx="2" type="sldImg"/>
          </p:nvPr>
        </p:nvSpPr>
        <p:spPr xmlns:c="http://schemas.openxmlformats.org/drawingml/2006/chart" xmlns:pic="http://schemas.openxmlformats.org/drawingml/2006/picture" xmlns:dgm="http://schemas.openxmlformats.org/drawingml/2006/diagram">
          <a:xfrm>
            <a:off x="1143225" y="685800"/>
            <a:ext cx="4572225" cy="3429000"/>
          </a:xfrm>
          <a:custGeom>
            <a:ahLst/>
            <a:cxnLst/>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type="none" w="sm"/>
            <a:tailEnd len="sm" type="none" w="sm"/>
          </a:ln>
        </p:spPr>
      </p:sp>
    </p:spTree>
  </p:cSld>
  <p:clrMapOvr xmlns:c="http://schemas.openxmlformats.org/drawingml/2006/chart" xmlns:pic="http://schemas.openxmlformats.org/drawingml/2006/picture" xmlns:dgm="http://schemas.openxmlformats.org/drawingml/2006/diagram">
    <a:masterClrMapping/>
  </p:clrMapOvr>
</p:notes>
</file>

<file path=ppt/notesSlides/notesSlide20.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330" name="Shape 330"/>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331" name="Google Shape;331;gda8e009fdf_0_0:notes"/>
          <p:cNvSpPr xmlns:c="http://schemas.openxmlformats.org/drawingml/2006/chart" xmlns:pic="http://schemas.openxmlformats.org/drawingml/2006/picture" xmlns:dgm="http://schemas.openxmlformats.org/drawingml/2006/diagram">
            <a:spLocks/>
          </p:cNvSpPr>
          <p:nvPr>
            <p:ph idx="2" type="sldImg"/>
          </p:nvPr>
        </p:nvSpPr>
        <p:spPr xmlns:c="http://schemas.openxmlformats.org/drawingml/2006/chart" xmlns:pic="http://schemas.openxmlformats.org/drawingml/2006/picture" xmlns:dgm="http://schemas.openxmlformats.org/drawingml/2006/diagram">
          <a:xfrm>
            <a:off x="1143225" y="685800"/>
            <a:ext cx="4572300" cy="3429000"/>
          </a:xfrm>
          <a:custGeom>
            <a:ahLst/>
            <a:cxnLst/>
            <a:rect b="b" l="l" r="r" t="t"/>
            <a:pathLst>
              <a:path extrusionOk="0" h="120000" w="120000">
                <a:moveTo>
                  <a:pt x="0" y="0"/>
                </a:moveTo>
                <a:lnTo>
                  <a:pt x="120000" y="0"/>
                </a:lnTo>
                <a:lnTo>
                  <a:pt x="120000" y="120000"/>
                </a:lnTo>
                <a:lnTo>
                  <a:pt x="0" y="120000"/>
                </a:lnTo>
                <a:close/>
              </a:path>
            </a:pathLst>
          </a:custGeom>
        </p:spPr>
      </p:sp>
      <p:sp>
        <p:nvSpPr>
          <p:cNvPr xmlns:c="http://schemas.openxmlformats.org/drawingml/2006/chart" xmlns:pic="http://schemas.openxmlformats.org/drawingml/2006/picture" xmlns:dgm="http://schemas.openxmlformats.org/drawingml/2006/diagram" id="332" name="Google Shape;332;gda8e009fdf_0_0:notes"/>
          <p:cNvSpPr xmlns:c="http://schemas.openxmlformats.org/drawingml/2006/chart" xmlns:pic="http://schemas.openxmlformats.org/drawingml/2006/picture" xmlns:dgm="http://schemas.openxmlformats.org/drawingml/2006/diagram" txBox="1">
            <a:spLocks/>
          </p:cNvSpPr>
          <p:nvPr>
            <p:ph idx="1" type="body"/>
          </p:nvPr>
        </p:nvSpPr>
        <p:spPr xmlns:c="http://schemas.openxmlformats.org/drawingml/2006/chart" xmlns:pic="http://schemas.openxmlformats.org/drawingml/2006/picture" xmlns:dgm="http://schemas.openxmlformats.org/drawingml/2006/diagram">
          <a:xfrm>
            <a:off x="685800" y="4343400"/>
            <a:ext cx="5486400" cy="4114800"/>
          </a:xfrm>
          <a:prstGeom prst="rect">
            <a:avLst/>
          </a:prstGeom>
        </p:spPr>
        <p:txBody xmlns:c="http://schemas.openxmlformats.org/drawingml/2006/chart" xmlns:pic="http://schemas.openxmlformats.org/drawingml/2006/picture" xmlns:dgm="http://schemas.openxmlformats.org/drawingml/2006/diagram">
          <a:bodyPr anchor="t" anchorCtr="0" bIns="91425" lIns="91425" rIns="91425" spcFirstLastPara="1" tIns="91425" wrap="square">
            <a:noAutofit/>
          </a:bodyPr>
          <a:lstStyle/>
          <a:p>
            <a:pPr algn="l" indent="0" lvl="0" marL="0" rtl="0">
              <a:spcBef>
                <a:spcPts val="0"/>
              </a:spcBef>
              <a:spcAft>
                <a:spcPts val="0"/>
              </a:spcAft>
              <a:buNone/>
            </a:pPr>
            <a:r>
              <a:rPr>
                <a:uFillTx/>
              </a:rPr>
              <a:t/>
            </a:r>
            <a:endParaRPr>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notesSlides/notesSlide21.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337" name="Shape 337"/>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338" name="Google Shape;338;gda85e67a75_0_56:notes"/>
          <p:cNvSpPr xmlns:c="http://schemas.openxmlformats.org/drawingml/2006/chart" xmlns:pic="http://schemas.openxmlformats.org/drawingml/2006/picture" xmlns:dgm="http://schemas.openxmlformats.org/drawingml/2006/diagram">
            <a:spLocks/>
          </p:cNvSpPr>
          <p:nvPr>
            <p:ph idx="2" type="sldImg"/>
          </p:nvPr>
        </p:nvSpPr>
        <p:spPr xmlns:c="http://schemas.openxmlformats.org/drawingml/2006/chart" xmlns:pic="http://schemas.openxmlformats.org/drawingml/2006/picture" xmlns:dgm="http://schemas.openxmlformats.org/drawingml/2006/diagram">
          <a:xfrm>
            <a:off x="1143225" y="685800"/>
            <a:ext cx="4572300" cy="3429000"/>
          </a:xfrm>
          <a:custGeom>
            <a:ahLst/>
            <a:cxnLst/>
            <a:rect b="b" l="l" r="r" t="t"/>
            <a:pathLst>
              <a:path extrusionOk="0" h="120000" w="120000">
                <a:moveTo>
                  <a:pt x="0" y="0"/>
                </a:moveTo>
                <a:lnTo>
                  <a:pt x="120000" y="0"/>
                </a:lnTo>
                <a:lnTo>
                  <a:pt x="120000" y="120000"/>
                </a:lnTo>
                <a:lnTo>
                  <a:pt x="0" y="120000"/>
                </a:lnTo>
                <a:close/>
              </a:path>
            </a:pathLst>
          </a:custGeom>
        </p:spPr>
      </p:sp>
      <p:sp>
        <p:nvSpPr>
          <p:cNvPr xmlns:c="http://schemas.openxmlformats.org/drawingml/2006/chart" xmlns:pic="http://schemas.openxmlformats.org/drawingml/2006/picture" xmlns:dgm="http://schemas.openxmlformats.org/drawingml/2006/diagram" id="339" name="Google Shape;339;gda85e67a75_0_56:notes"/>
          <p:cNvSpPr xmlns:c="http://schemas.openxmlformats.org/drawingml/2006/chart" xmlns:pic="http://schemas.openxmlformats.org/drawingml/2006/picture" xmlns:dgm="http://schemas.openxmlformats.org/drawingml/2006/diagram" txBox="1">
            <a:spLocks/>
          </p:cNvSpPr>
          <p:nvPr>
            <p:ph idx="1" type="body"/>
          </p:nvPr>
        </p:nvSpPr>
        <p:spPr xmlns:c="http://schemas.openxmlformats.org/drawingml/2006/chart" xmlns:pic="http://schemas.openxmlformats.org/drawingml/2006/picture" xmlns:dgm="http://schemas.openxmlformats.org/drawingml/2006/diagram">
          <a:xfrm>
            <a:off x="685800" y="4343400"/>
            <a:ext cx="5486400" cy="4114800"/>
          </a:xfrm>
          <a:prstGeom prst="rect">
            <a:avLst/>
          </a:prstGeom>
        </p:spPr>
        <p:txBody xmlns:c="http://schemas.openxmlformats.org/drawingml/2006/chart" xmlns:pic="http://schemas.openxmlformats.org/drawingml/2006/picture" xmlns:dgm="http://schemas.openxmlformats.org/drawingml/2006/diagram">
          <a:bodyPr anchor="t" anchorCtr="0" bIns="91425" lIns="91425" rIns="91425" spcFirstLastPara="1" tIns="91425" wrap="square">
            <a:noAutofit/>
          </a:bodyPr>
          <a:lstStyle/>
          <a:p>
            <a:pPr algn="l" indent="0" lvl="0" marL="0" rtl="0">
              <a:spcBef>
                <a:spcPts val="0"/>
              </a:spcBef>
              <a:spcAft>
                <a:spcPts val="0"/>
              </a:spcAft>
              <a:buNone/>
            </a:pPr>
            <a:r>
              <a:rPr>
                <a:uFillTx/>
              </a:rPr>
              <a:t/>
            </a:r>
            <a:endParaRPr>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notesSlides/notesSlide22.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344" name="Shape 344"/>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345" name="Google Shape;345;gda8e009fdf_0_5:notes"/>
          <p:cNvSpPr xmlns:c="http://schemas.openxmlformats.org/drawingml/2006/chart" xmlns:pic="http://schemas.openxmlformats.org/drawingml/2006/picture" xmlns:dgm="http://schemas.openxmlformats.org/drawingml/2006/diagram">
            <a:spLocks/>
          </p:cNvSpPr>
          <p:nvPr>
            <p:ph idx="2" type="sldImg"/>
          </p:nvPr>
        </p:nvSpPr>
        <p:spPr xmlns:c="http://schemas.openxmlformats.org/drawingml/2006/chart" xmlns:pic="http://schemas.openxmlformats.org/drawingml/2006/picture" xmlns:dgm="http://schemas.openxmlformats.org/drawingml/2006/diagram">
          <a:xfrm>
            <a:off x="1143225" y="685800"/>
            <a:ext cx="4572300" cy="3429000"/>
          </a:xfrm>
          <a:custGeom>
            <a:ahLst/>
            <a:cxnLst/>
            <a:rect b="b" l="l" r="r" t="t"/>
            <a:pathLst>
              <a:path extrusionOk="0" h="120000" w="120000">
                <a:moveTo>
                  <a:pt x="0" y="0"/>
                </a:moveTo>
                <a:lnTo>
                  <a:pt x="120000" y="0"/>
                </a:lnTo>
                <a:lnTo>
                  <a:pt x="120000" y="120000"/>
                </a:lnTo>
                <a:lnTo>
                  <a:pt x="0" y="120000"/>
                </a:lnTo>
                <a:close/>
              </a:path>
            </a:pathLst>
          </a:custGeom>
        </p:spPr>
      </p:sp>
      <p:sp>
        <p:nvSpPr>
          <p:cNvPr xmlns:c="http://schemas.openxmlformats.org/drawingml/2006/chart" xmlns:pic="http://schemas.openxmlformats.org/drawingml/2006/picture" xmlns:dgm="http://schemas.openxmlformats.org/drawingml/2006/diagram" id="346" name="Google Shape;346;gda8e009fdf_0_5:notes"/>
          <p:cNvSpPr xmlns:c="http://schemas.openxmlformats.org/drawingml/2006/chart" xmlns:pic="http://schemas.openxmlformats.org/drawingml/2006/picture" xmlns:dgm="http://schemas.openxmlformats.org/drawingml/2006/diagram" txBox="1">
            <a:spLocks/>
          </p:cNvSpPr>
          <p:nvPr>
            <p:ph idx="1" type="body"/>
          </p:nvPr>
        </p:nvSpPr>
        <p:spPr xmlns:c="http://schemas.openxmlformats.org/drawingml/2006/chart" xmlns:pic="http://schemas.openxmlformats.org/drawingml/2006/picture" xmlns:dgm="http://schemas.openxmlformats.org/drawingml/2006/diagram">
          <a:xfrm>
            <a:off x="685800" y="4343400"/>
            <a:ext cx="5486400" cy="4114800"/>
          </a:xfrm>
          <a:prstGeom prst="rect">
            <a:avLst/>
          </a:prstGeom>
        </p:spPr>
        <p:txBody xmlns:c="http://schemas.openxmlformats.org/drawingml/2006/chart" xmlns:pic="http://schemas.openxmlformats.org/drawingml/2006/picture" xmlns:dgm="http://schemas.openxmlformats.org/drawingml/2006/diagram">
          <a:bodyPr anchor="t" anchorCtr="0" bIns="91425" lIns="91425" rIns="91425" spcFirstLastPara="1" tIns="91425" wrap="square">
            <a:noAutofit/>
          </a:bodyPr>
          <a:lstStyle/>
          <a:p>
            <a:pPr algn="l" indent="0" lvl="0" marL="0" rtl="0">
              <a:spcBef>
                <a:spcPts val="0"/>
              </a:spcBef>
              <a:spcAft>
                <a:spcPts val="0"/>
              </a:spcAft>
              <a:buNone/>
            </a:pPr>
            <a:r>
              <a:rPr>
                <a:uFillTx/>
              </a:rPr>
              <a:t/>
            </a:r>
            <a:endParaRPr>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notesSlides/notesSlide23.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350" name="Shape 350"/>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351" name="Google Shape;351;gda85e67a75_0_50:notes"/>
          <p:cNvSpPr xmlns:c="http://schemas.openxmlformats.org/drawingml/2006/chart" xmlns:pic="http://schemas.openxmlformats.org/drawingml/2006/picture" xmlns:dgm="http://schemas.openxmlformats.org/drawingml/2006/diagram">
            <a:spLocks/>
          </p:cNvSpPr>
          <p:nvPr>
            <p:ph idx="2" type="sldImg"/>
          </p:nvPr>
        </p:nvSpPr>
        <p:spPr xmlns:c="http://schemas.openxmlformats.org/drawingml/2006/chart" xmlns:pic="http://schemas.openxmlformats.org/drawingml/2006/picture" xmlns:dgm="http://schemas.openxmlformats.org/drawingml/2006/diagram">
          <a:xfrm>
            <a:off x="1143225" y="685800"/>
            <a:ext cx="4572300" cy="3429000"/>
          </a:xfrm>
          <a:custGeom>
            <a:ahLst/>
            <a:cxnLst/>
            <a:rect b="b" l="l" r="r" t="t"/>
            <a:pathLst>
              <a:path extrusionOk="0" h="120000" w="120000">
                <a:moveTo>
                  <a:pt x="0" y="0"/>
                </a:moveTo>
                <a:lnTo>
                  <a:pt x="120000" y="0"/>
                </a:lnTo>
                <a:lnTo>
                  <a:pt x="120000" y="120000"/>
                </a:lnTo>
                <a:lnTo>
                  <a:pt x="0" y="120000"/>
                </a:lnTo>
                <a:close/>
              </a:path>
            </a:pathLst>
          </a:custGeom>
        </p:spPr>
      </p:sp>
      <p:sp>
        <p:nvSpPr>
          <p:cNvPr xmlns:c="http://schemas.openxmlformats.org/drawingml/2006/chart" xmlns:pic="http://schemas.openxmlformats.org/drawingml/2006/picture" xmlns:dgm="http://schemas.openxmlformats.org/drawingml/2006/diagram" id="352" name="Google Shape;352;gda85e67a75_0_50:notes"/>
          <p:cNvSpPr xmlns:c="http://schemas.openxmlformats.org/drawingml/2006/chart" xmlns:pic="http://schemas.openxmlformats.org/drawingml/2006/picture" xmlns:dgm="http://schemas.openxmlformats.org/drawingml/2006/diagram" txBox="1">
            <a:spLocks/>
          </p:cNvSpPr>
          <p:nvPr>
            <p:ph idx="1" type="body"/>
          </p:nvPr>
        </p:nvSpPr>
        <p:spPr xmlns:c="http://schemas.openxmlformats.org/drawingml/2006/chart" xmlns:pic="http://schemas.openxmlformats.org/drawingml/2006/picture" xmlns:dgm="http://schemas.openxmlformats.org/drawingml/2006/diagram">
          <a:xfrm>
            <a:off x="685800" y="4343400"/>
            <a:ext cx="5486400" cy="4114800"/>
          </a:xfrm>
          <a:prstGeom prst="rect">
            <a:avLst/>
          </a:prstGeom>
        </p:spPr>
        <p:txBody xmlns:c="http://schemas.openxmlformats.org/drawingml/2006/chart" xmlns:pic="http://schemas.openxmlformats.org/drawingml/2006/picture" xmlns:dgm="http://schemas.openxmlformats.org/drawingml/2006/diagram">
          <a:bodyPr anchor="t" anchorCtr="0" bIns="91425" lIns="91425" rIns="91425" spcFirstLastPara="1" tIns="91425" wrap="square">
            <a:noAutofit/>
          </a:bodyPr>
          <a:lstStyle/>
          <a:p>
            <a:pPr algn="l" indent="0" lvl="0" marL="0" rtl="0">
              <a:spcBef>
                <a:spcPts val="0"/>
              </a:spcBef>
              <a:spcAft>
                <a:spcPts val="0"/>
              </a:spcAft>
              <a:buNone/>
            </a:pPr>
            <a:r>
              <a:rPr>
                <a:uFillTx/>
              </a:rPr>
              <a:t/>
            </a:r>
            <a:endParaRPr>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notesSlides/notesSlide24.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357" name="Shape 357"/>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358" name="Google Shape;358;p5:notes"/>
          <p:cNvSpPr xmlns:c="http://schemas.openxmlformats.org/drawingml/2006/chart" xmlns:pic="http://schemas.openxmlformats.org/drawingml/2006/picture" xmlns:dgm="http://schemas.openxmlformats.org/drawingml/2006/diagram" txBox="1">
            <a:spLocks/>
          </p:cNvSpPr>
          <p:nvPr>
            <p:ph idx="1" type="body"/>
          </p:nvPr>
        </p:nvSpPr>
        <p:spPr xmlns:c="http://schemas.openxmlformats.org/drawingml/2006/chart" xmlns:pic="http://schemas.openxmlformats.org/drawingml/2006/picture" xmlns:dgm="http://schemas.openxmlformats.org/drawingml/2006/diagram">
          <a:xfrm>
            <a:off x="685800" y="4343400"/>
            <a:ext cx="5486400" cy="4114800"/>
          </a:xfrm>
          <a:prstGeom prst="rect">
            <a:avLst/>
          </a:prstGeom>
          <a:noFill/>
          <a:ln>
            <a:noFill/>
          </a:ln>
        </p:spPr>
        <p:txBody xmlns:c="http://schemas.openxmlformats.org/drawingml/2006/chart" xmlns:pic="http://schemas.openxmlformats.org/drawingml/2006/picture" xmlns:dgm="http://schemas.openxmlformats.org/drawingml/2006/diagram">
          <a:bodyPr anchor="t" anchorCtr="0" bIns="91425" lIns="91425" rIns="91425" spcFirstLastPara="1" tIns="91425" wrap="square">
            <a:noAutofit/>
          </a:bodyPr>
          <a:lstStyle/>
          <a:p>
            <a:pPr algn="l" indent="0" lvl="0" marL="0" rtl="0">
              <a:lnSpc>
                <a:spcPct val="100000"/>
              </a:lnSpc>
              <a:spcBef>
                <a:spcPts val="0"/>
              </a:spcBef>
              <a:spcAft>
                <a:spcPts val="0"/>
              </a:spcAft>
              <a:buSzPts val="1100"/>
              <a:buNone/>
            </a:pPr>
            <a:r>
              <a:rPr>
                <a:uFillTx/>
              </a:rPr>
              <a:t/>
            </a:r>
            <a:endParaRPr>
              <a:uFillTx/>
            </a:endParaRPr>
          </a:p>
        </p:txBody>
      </p:sp>
      <p:sp>
        <p:nvSpPr>
          <p:cNvPr xmlns:c="http://schemas.openxmlformats.org/drawingml/2006/chart" xmlns:pic="http://schemas.openxmlformats.org/drawingml/2006/picture" xmlns:dgm="http://schemas.openxmlformats.org/drawingml/2006/diagram" id="359" name="Google Shape;359;p5:notes"/>
          <p:cNvSpPr xmlns:c="http://schemas.openxmlformats.org/drawingml/2006/chart" xmlns:pic="http://schemas.openxmlformats.org/drawingml/2006/picture" xmlns:dgm="http://schemas.openxmlformats.org/drawingml/2006/diagram">
            <a:spLocks/>
          </p:cNvSpPr>
          <p:nvPr>
            <p:ph idx="2" type="sldImg"/>
          </p:nvPr>
        </p:nvSpPr>
        <p:spPr xmlns:c="http://schemas.openxmlformats.org/drawingml/2006/chart" xmlns:pic="http://schemas.openxmlformats.org/drawingml/2006/picture" xmlns:dgm="http://schemas.openxmlformats.org/drawingml/2006/diagram">
          <a:xfrm>
            <a:off x="1143225" y="685800"/>
            <a:ext cx="4572225" cy="3429000"/>
          </a:xfrm>
          <a:custGeom>
            <a:ahLst/>
            <a:cxnLst/>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type="none" w="sm"/>
            <a:tailEnd len="sm" type="none" w="sm"/>
          </a:ln>
        </p:spPr>
      </p:sp>
    </p:spTree>
  </p:cSld>
  <p:clrMapOvr xmlns:c="http://schemas.openxmlformats.org/drawingml/2006/chart" xmlns:pic="http://schemas.openxmlformats.org/drawingml/2006/picture" xmlns:dgm="http://schemas.openxmlformats.org/drawingml/2006/diagram">
    <a:masterClrMapping/>
  </p:clrMapOvr>
</p:notes>
</file>

<file path=ppt/notesSlides/notesSlide3.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211" name="Shape 211"/>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12" name="Google Shape;212;gda85e67a75_0_7:notes"/>
          <p:cNvSpPr xmlns:c="http://schemas.openxmlformats.org/drawingml/2006/chart" xmlns:pic="http://schemas.openxmlformats.org/drawingml/2006/picture" xmlns:dgm="http://schemas.openxmlformats.org/drawingml/2006/diagram">
            <a:spLocks/>
          </p:cNvSpPr>
          <p:nvPr>
            <p:ph idx="2" type="sldImg"/>
          </p:nvPr>
        </p:nvSpPr>
        <p:spPr xmlns:c="http://schemas.openxmlformats.org/drawingml/2006/chart" xmlns:pic="http://schemas.openxmlformats.org/drawingml/2006/picture" xmlns:dgm="http://schemas.openxmlformats.org/drawingml/2006/diagram">
          <a:xfrm>
            <a:off x="1143225" y="685800"/>
            <a:ext cx="4572300" cy="3429000"/>
          </a:xfrm>
          <a:custGeom>
            <a:ahLst/>
            <a:cxnLst/>
            <a:rect b="b" l="l" r="r" t="t"/>
            <a:pathLst>
              <a:path extrusionOk="0" h="120000" w="120000">
                <a:moveTo>
                  <a:pt x="0" y="0"/>
                </a:moveTo>
                <a:lnTo>
                  <a:pt x="120000" y="0"/>
                </a:lnTo>
                <a:lnTo>
                  <a:pt x="120000" y="120000"/>
                </a:lnTo>
                <a:lnTo>
                  <a:pt x="0" y="120000"/>
                </a:lnTo>
                <a:close/>
              </a:path>
            </a:pathLst>
          </a:custGeom>
        </p:spPr>
      </p:sp>
      <p:sp>
        <p:nvSpPr>
          <p:cNvPr xmlns:c="http://schemas.openxmlformats.org/drawingml/2006/chart" xmlns:pic="http://schemas.openxmlformats.org/drawingml/2006/picture" xmlns:dgm="http://schemas.openxmlformats.org/drawingml/2006/diagram" id="213" name="Google Shape;213;gda85e67a75_0_7:notes"/>
          <p:cNvSpPr xmlns:c="http://schemas.openxmlformats.org/drawingml/2006/chart" xmlns:pic="http://schemas.openxmlformats.org/drawingml/2006/picture" xmlns:dgm="http://schemas.openxmlformats.org/drawingml/2006/diagram" txBox="1">
            <a:spLocks/>
          </p:cNvSpPr>
          <p:nvPr>
            <p:ph idx="1" type="body"/>
          </p:nvPr>
        </p:nvSpPr>
        <p:spPr xmlns:c="http://schemas.openxmlformats.org/drawingml/2006/chart" xmlns:pic="http://schemas.openxmlformats.org/drawingml/2006/picture" xmlns:dgm="http://schemas.openxmlformats.org/drawingml/2006/diagram">
          <a:xfrm>
            <a:off x="685800" y="4343400"/>
            <a:ext cx="5486400" cy="4114800"/>
          </a:xfrm>
          <a:prstGeom prst="rect">
            <a:avLst/>
          </a:prstGeom>
        </p:spPr>
        <p:txBody xmlns:c="http://schemas.openxmlformats.org/drawingml/2006/chart" xmlns:pic="http://schemas.openxmlformats.org/drawingml/2006/picture" xmlns:dgm="http://schemas.openxmlformats.org/drawingml/2006/diagram">
          <a:bodyPr anchor="t" anchorCtr="0" bIns="91425" lIns="91425" rIns="91425" spcFirstLastPara="1" tIns="91425" wrap="square">
            <a:noAutofit/>
          </a:bodyPr>
          <a:lstStyle/>
          <a:p>
            <a:pPr algn="l" indent="0" lvl="0" marL="0" rtl="0">
              <a:spcBef>
                <a:spcPts val="0"/>
              </a:spcBef>
              <a:spcAft>
                <a:spcPts val="0"/>
              </a:spcAft>
              <a:buNone/>
            </a:pPr>
            <a:r>
              <a:rPr>
                <a:uFillTx/>
              </a:rPr>
              <a:t/>
            </a:r>
            <a:endParaRPr>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notesSlides/notesSlide4.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218" name="Shape 218"/>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19" name="Google Shape;219;gda7dcb5b4d_0_0:notes"/>
          <p:cNvSpPr xmlns:c="http://schemas.openxmlformats.org/drawingml/2006/chart" xmlns:pic="http://schemas.openxmlformats.org/drawingml/2006/picture" xmlns:dgm="http://schemas.openxmlformats.org/drawingml/2006/diagram">
            <a:spLocks/>
          </p:cNvSpPr>
          <p:nvPr>
            <p:ph idx="2" type="sldImg"/>
          </p:nvPr>
        </p:nvSpPr>
        <p:spPr xmlns:c="http://schemas.openxmlformats.org/drawingml/2006/chart" xmlns:pic="http://schemas.openxmlformats.org/drawingml/2006/picture" xmlns:dgm="http://schemas.openxmlformats.org/drawingml/2006/diagram">
          <a:xfrm>
            <a:off x="1143225" y="685800"/>
            <a:ext cx="4572300" cy="3429000"/>
          </a:xfrm>
          <a:custGeom>
            <a:ahLst/>
            <a:cxnLst/>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type="none" w="sm"/>
            <a:tailEnd len="sm" type="none" w="sm"/>
          </a:ln>
        </p:spPr>
      </p:sp>
      <p:sp>
        <p:nvSpPr>
          <p:cNvPr xmlns:c="http://schemas.openxmlformats.org/drawingml/2006/chart" xmlns:pic="http://schemas.openxmlformats.org/drawingml/2006/picture" xmlns:dgm="http://schemas.openxmlformats.org/drawingml/2006/diagram" id="220" name="Google Shape;220;gda7dcb5b4d_0_0:notes"/>
          <p:cNvSpPr xmlns:c="http://schemas.openxmlformats.org/drawingml/2006/chart" xmlns:pic="http://schemas.openxmlformats.org/drawingml/2006/picture" xmlns:dgm="http://schemas.openxmlformats.org/drawingml/2006/diagram" txBox="1">
            <a:spLocks/>
          </p:cNvSpPr>
          <p:nvPr>
            <p:ph idx="1" type="body"/>
          </p:nvPr>
        </p:nvSpPr>
        <p:spPr xmlns:c="http://schemas.openxmlformats.org/drawingml/2006/chart" xmlns:pic="http://schemas.openxmlformats.org/drawingml/2006/picture" xmlns:dgm="http://schemas.openxmlformats.org/drawingml/2006/diagram">
          <a:xfrm>
            <a:off x="685800" y="4343400"/>
            <a:ext cx="5486400" cy="4114800"/>
          </a:xfrm>
          <a:prstGeom prst="rect">
            <a:avLst/>
          </a:prstGeom>
          <a:noFill/>
          <a:ln>
            <a:noFill/>
          </a:ln>
        </p:spPr>
        <p:txBody xmlns:c="http://schemas.openxmlformats.org/drawingml/2006/chart" xmlns:pic="http://schemas.openxmlformats.org/drawingml/2006/picture" xmlns:dgm="http://schemas.openxmlformats.org/drawingml/2006/diagram">
          <a:bodyPr anchor="t" anchorCtr="0" bIns="91425" lIns="91425" rIns="91425" spcFirstLastPara="1" tIns="91425" wrap="square">
            <a:noAutofit/>
          </a:bodyPr>
          <a:lstStyle/>
          <a:p>
            <a:pPr algn="l" indent="0" lvl="0" marL="0" rtl="0">
              <a:lnSpc>
                <a:spcPct val="100000"/>
              </a:lnSpc>
              <a:spcBef>
                <a:spcPts val="0"/>
              </a:spcBef>
              <a:spcAft>
                <a:spcPts val="0"/>
              </a:spcAft>
              <a:buSzPts val="1100"/>
              <a:buNone/>
            </a:pPr>
            <a:r>
              <a:rPr>
                <a:uFillTx/>
              </a:rPr>
              <a:t/>
            </a:r>
            <a:endParaRPr>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notesSlides/notesSlide5.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227" name="Shape 227"/>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28" name="Google Shape;228;p3:notes"/>
          <p:cNvSpPr xmlns:c="http://schemas.openxmlformats.org/drawingml/2006/chart" xmlns:pic="http://schemas.openxmlformats.org/drawingml/2006/picture" xmlns:dgm="http://schemas.openxmlformats.org/drawingml/2006/diagram" txBox="1">
            <a:spLocks/>
          </p:cNvSpPr>
          <p:nvPr>
            <p:ph idx="1" type="body"/>
          </p:nvPr>
        </p:nvSpPr>
        <p:spPr xmlns:c="http://schemas.openxmlformats.org/drawingml/2006/chart" xmlns:pic="http://schemas.openxmlformats.org/drawingml/2006/picture" xmlns:dgm="http://schemas.openxmlformats.org/drawingml/2006/diagram">
          <a:xfrm>
            <a:off x="685800" y="4343400"/>
            <a:ext cx="5486400" cy="4114800"/>
          </a:xfrm>
          <a:prstGeom prst="rect">
            <a:avLst/>
          </a:prstGeom>
          <a:noFill/>
          <a:ln>
            <a:noFill/>
          </a:ln>
        </p:spPr>
        <p:txBody xmlns:c="http://schemas.openxmlformats.org/drawingml/2006/chart" xmlns:pic="http://schemas.openxmlformats.org/drawingml/2006/picture" xmlns:dgm="http://schemas.openxmlformats.org/drawingml/2006/diagram">
          <a:bodyPr anchor="t" anchorCtr="0" bIns="91425" lIns="91425" rIns="91425" spcFirstLastPara="1" tIns="91425" wrap="square">
            <a:noAutofit/>
          </a:bodyPr>
          <a:lstStyle/>
          <a:p>
            <a:pPr algn="l" indent="0" lvl="0" marL="0" rtl="0">
              <a:lnSpc>
                <a:spcPct val="100000"/>
              </a:lnSpc>
              <a:spcBef>
                <a:spcPts val="0"/>
              </a:spcBef>
              <a:spcAft>
                <a:spcPts val="0"/>
              </a:spcAft>
              <a:buSzPts val="1100"/>
              <a:buNone/>
            </a:pPr>
            <a:r>
              <a:rPr>
                <a:uFillTx/>
              </a:rPr>
              <a:t/>
            </a:r>
            <a:endParaRPr>
              <a:uFillTx/>
            </a:endParaRPr>
          </a:p>
        </p:txBody>
      </p:sp>
      <p:sp>
        <p:nvSpPr>
          <p:cNvPr xmlns:c="http://schemas.openxmlformats.org/drawingml/2006/chart" xmlns:pic="http://schemas.openxmlformats.org/drawingml/2006/picture" xmlns:dgm="http://schemas.openxmlformats.org/drawingml/2006/diagram" id="229" name="Google Shape;229;p3:notes"/>
          <p:cNvSpPr xmlns:c="http://schemas.openxmlformats.org/drawingml/2006/chart" xmlns:pic="http://schemas.openxmlformats.org/drawingml/2006/picture" xmlns:dgm="http://schemas.openxmlformats.org/drawingml/2006/diagram">
            <a:spLocks/>
          </p:cNvSpPr>
          <p:nvPr>
            <p:ph idx="2" type="sldImg"/>
          </p:nvPr>
        </p:nvSpPr>
        <p:spPr xmlns:c="http://schemas.openxmlformats.org/drawingml/2006/chart" xmlns:pic="http://schemas.openxmlformats.org/drawingml/2006/picture" xmlns:dgm="http://schemas.openxmlformats.org/drawingml/2006/diagram">
          <a:xfrm>
            <a:off x="1143225" y="685800"/>
            <a:ext cx="4572225" cy="3429000"/>
          </a:xfrm>
          <a:custGeom>
            <a:ahLst/>
            <a:cxnLst/>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type="none" w="sm"/>
            <a:tailEnd len="sm" type="none" w="sm"/>
          </a:ln>
        </p:spPr>
      </p:sp>
    </p:spTree>
  </p:cSld>
  <p:clrMapOvr xmlns:c="http://schemas.openxmlformats.org/drawingml/2006/chart" xmlns:pic="http://schemas.openxmlformats.org/drawingml/2006/picture" xmlns:dgm="http://schemas.openxmlformats.org/drawingml/2006/diagram">
    <a:masterClrMapping/>
  </p:clrMapOvr>
</p:notes>
</file>

<file path=ppt/notesSlides/notesSlide6.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234" name="Shape 234"/>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35" name="Google Shape;235;gda7dcb5b4d_0_6:notes"/>
          <p:cNvSpPr xmlns:c="http://schemas.openxmlformats.org/drawingml/2006/chart" xmlns:pic="http://schemas.openxmlformats.org/drawingml/2006/picture" xmlns:dgm="http://schemas.openxmlformats.org/drawingml/2006/diagram">
            <a:spLocks/>
          </p:cNvSpPr>
          <p:nvPr>
            <p:ph idx="2" type="sldImg"/>
          </p:nvPr>
        </p:nvSpPr>
        <p:spPr xmlns:c="http://schemas.openxmlformats.org/drawingml/2006/chart" xmlns:pic="http://schemas.openxmlformats.org/drawingml/2006/picture" xmlns:dgm="http://schemas.openxmlformats.org/drawingml/2006/diagram">
          <a:xfrm>
            <a:off x="1143225" y="685800"/>
            <a:ext cx="4572300" cy="3429000"/>
          </a:xfrm>
          <a:custGeom>
            <a:ahLst/>
            <a:cxnLst/>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type="none" w="sm"/>
            <a:tailEnd len="sm" type="none" w="sm"/>
          </a:ln>
        </p:spPr>
      </p:sp>
      <p:sp>
        <p:nvSpPr>
          <p:cNvPr xmlns:c="http://schemas.openxmlformats.org/drawingml/2006/chart" xmlns:pic="http://schemas.openxmlformats.org/drawingml/2006/picture" xmlns:dgm="http://schemas.openxmlformats.org/drawingml/2006/diagram" id="236" name="Google Shape;236;gda7dcb5b4d_0_6:notes"/>
          <p:cNvSpPr xmlns:c="http://schemas.openxmlformats.org/drawingml/2006/chart" xmlns:pic="http://schemas.openxmlformats.org/drawingml/2006/picture" xmlns:dgm="http://schemas.openxmlformats.org/drawingml/2006/diagram" txBox="1">
            <a:spLocks/>
          </p:cNvSpPr>
          <p:nvPr>
            <p:ph idx="1" type="body"/>
          </p:nvPr>
        </p:nvSpPr>
        <p:spPr xmlns:c="http://schemas.openxmlformats.org/drawingml/2006/chart" xmlns:pic="http://schemas.openxmlformats.org/drawingml/2006/picture" xmlns:dgm="http://schemas.openxmlformats.org/drawingml/2006/diagram">
          <a:xfrm>
            <a:off x="685800" y="4343400"/>
            <a:ext cx="5486400" cy="4114800"/>
          </a:xfrm>
          <a:prstGeom prst="rect">
            <a:avLst/>
          </a:prstGeom>
          <a:noFill/>
          <a:ln>
            <a:noFill/>
          </a:ln>
        </p:spPr>
        <p:txBody xmlns:c="http://schemas.openxmlformats.org/drawingml/2006/chart" xmlns:pic="http://schemas.openxmlformats.org/drawingml/2006/picture" xmlns:dgm="http://schemas.openxmlformats.org/drawingml/2006/diagram">
          <a:bodyPr anchor="t" anchorCtr="0" bIns="91425" lIns="91425" rIns="91425" spcFirstLastPara="1" tIns="91425" wrap="square">
            <a:noAutofit/>
          </a:bodyPr>
          <a:lstStyle/>
          <a:p>
            <a:pPr algn="l" indent="0" lvl="0" marL="0" rtl="0">
              <a:lnSpc>
                <a:spcPct val="100000"/>
              </a:lnSpc>
              <a:spcBef>
                <a:spcPts val="0"/>
              </a:spcBef>
              <a:spcAft>
                <a:spcPts val="0"/>
              </a:spcAft>
              <a:buSzPts val="1100"/>
              <a:buNone/>
            </a:pPr>
            <a:r>
              <a:rPr>
                <a:uFillTx/>
              </a:rPr>
              <a:t/>
            </a:r>
            <a:endParaRPr>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notesSlides/notesSlide7.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240" name="Shape 240"/>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41" name="Google Shape;241;gda85e67a75_0_13:notes"/>
          <p:cNvSpPr xmlns:c="http://schemas.openxmlformats.org/drawingml/2006/chart" xmlns:pic="http://schemas.openxmlformats.org/drawingml/2006/picture" xmlns:dgm="http://schemas.openxmlformats.org/drawingml/2006/diagram">
            <a:spLocks/>
          </p:cNvSpPr>
          <p:nvPr>
            <p:ph idx="2" type="sldImg"/>
          </p:nvPr>
        </p:nvSpPr>
        <p:spPr xmlns:c="http://schemas.openxmlformats.org/drawingml/2006/chart" xmlns:pic="http://schemas.openxmlformats.org/drawingml/2006/picture" xmlns:dgm="http://schemas.openxmlformats.org/drawingml/2006/diagram">
          <a:xfrm>
            <a:off x="1143225" y="685800"/>
            <a:ext cx="4572300" cy="3429000"/>
          </a:xfrm>
          <a:custGeom>
            <a:ahLst/>
            <a:cxnLst/>
            <a:rect b="b" l="l" r="r" t="t"/>
            <a:pathLst>
              <a:path extrusionOk="0" h="120000" w="120000">
                <a:moveTo>
                  <a:pt x="0" y="0"/>
                </a:moveTo>
                <a:lnTo>
                  <a:pt x="120000" y="0"/>
                </a:lnTo>
                <a:lnTo>
                  <a:pt x="120000" y="120000"/>
                </a:lnTo>
                <a:lnTo>
                  <a:pt x="0" y="120000"/>
                </a:lnTo>
                <a:close/>
              </a:path>
            </a:pathLst>
          </a:custGeom>
        </p:spPr>
      </p:sp>
      <p:sp>
        <p:nvSpPr>
          <p:cNvPr xmlns:c="http://schemas.openxmlformats.org/drawingml/2006/chart" xmlns:pic="http://schemas.openxmlformats.org/drawingml/2006/picture" xmlns:dgm="http://schemas.openxmlformats.org/drawingml/2006/diagram" id="242" name="Google Shape;242;gda85e67a75_0_13:notes"/>
          <p:cNvSpPr xmlns:c="http://schemas.openxmlformats.org/drawingml/2006/chart" xmlns:pic="http://schemas.openxmlformats.org/drawingml/2006/picture" xmlns:dgm="http://schemas.openxmlformats.org/drawingml/2006/diagram" txBox="1">
            <a:spLocks/>
          </p:cNvSpPr>
          <p:nvPr>
            <p:ph idx="1" type="body"/>
          </p:nvPr>
        </p:nvSpPr>
        <p:spPr xmlns:c="http://schemas.openxmlformats.org/drawingml/2006/chart" xmlns:pic="http://schemas.openxmlformats.org/drawingml/2006/picture" xmlns:dgm="http://schemas.openxmlformats.org/drawingml/2006/diagram">
          <a:xfrm>
            <a:off x="685800" y="4343400"/>
            <a:ext cx="5486400" cy="4114800"/>
          </a:xfrm>
          <a:prstGeom prst="rect">
            <a:avLst/>
          </a:prstGeom>
        </p:spPr>
        <p:txBody xmlns:c="http://schemas.openxmlformats.org/drawingml/2006/chart" xmlns:pic="http://schemas.openxmlformats.org/drawingml/2006/picture" xmlns:dgm="http://schemas.openxmlformats.org/drawingml/2006/diagram">
          <a:bodyPr anchor="t" anchorCtr="0" bIns="91425" lIns="91425" rIns="91425" spcFirstLastPara="1" tIns="91425" wrap="square">
            <a:noAutofit/>
          </a:bodyPr>
          <a:lstStyle/>
          <a:p>
            <a:pPr algn="l" indent="0" lvl="0" marL="0" rtl="0">
              <a:spcBef>
                <a:spcPts val="0"/>
              </a:spcBef>
              <a:spcAft>
                <a:spcPts val="0"/>
              </a:spcAft>
              <a:buNone/>
            </a:pPr>
            <a:r>
              <a:rPr>
                <a:uFillTx/>
              </a:rPr>
              <a:t/>
            </a:r>
            <a:endParaRPr>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notesSlides/notesSlide8.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247" name="Shape 247"/>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48" name="Google Shape;248;gda87ae9210_0_0:notes"/>
          <p:cNvSpPr xmlns:c="http://schemas.openxmlformats.org/drawingml/2006/chart" xmlns:pic="http://schemas.openxmlformats.org/drawingml/2006/picture" xmlns:dgm="http://schemas.openxmlformats.org/drawingml/2006/diagram">
            <a:spLocks/>
          </p:cNvSpPr>
          <p:nvPr>
            <p:ph idx="2" type="sldImg"/>
          </p:nvPr>
        </p:nvSpPr>
        <p:spPr xmlns:c="http://schemas.openxmlformats.org/drawingml/2006/chart" xmlns:pic="http://schemas.openxmlformats.org/drawingml/2006/picture" xmlns:dgm="http://schemas.openxmlformats.org/drawingml/2006/diagram">
          <a:xfrm>
            <a:off x="1143225" y="685800"/>
            <a:ext cx="4572300" cy="3429000"/>
          </a:xfrm>
          <a:custGeom>
            <a:ahLst/>
            <a:cxnLst/>
            <a:rect b="b" l="l" r="r" t="t"/>
            <a:pathLst>
              <a:path extrusionOk="0" h="120000" w="120000">
                <a:moveTo>
                  <a:pt x="0" y="0"/>
                </a:moveTo>
                <a:lnTo>
                  <a:pt x="120000" y="0"/>
                </a:lnTo>
                <a:lnTo>
                  <a:pt x="120000" y="120000"/>
                </a:lnTo>
                <a:lnTo>
                  <a:pt x="0" y="120000"/>
                </a:lnTo>
                <a:close/>
              </a:path>
            </a:pathLst>
          </a:custGeom>
        </p:spPr>
      </p:sp>
      <p:sp>
        <p:nvSpPr>
          <p:cNvPr xmlns:c="http://schemas.openxmlformats.org/drawingml/2006/chart" xmlns:pic="http://schemas.openxmlformats.org/drawingml/2006/picture" xmlns:dgm="http://schemas.openxmlformats.org/drawingml/2006/diagram" id="249" name="Google Shape;249;gda87ae9210_0_0:notes"/>
          <p:cNvSpPr xmlns:c="http://schemas.openxmlformats.org/drawingml/2006/chart" xmlns:pic="http://schemas.openxmlformats.org/drawingml/2006/picture" xmlns:dgm="http://schemas.openxmlformats.org/drawingml/2006/diagram" txBox="1">
            <a:spLocks/>
          </p:cNvSpPr>
          <p:nvPr>
            <p:ph idx="1" type="body"/>
          </p:nvPr>
        </p:nvSpPr>
        <p:spPr xmlns:c="http://schemas.openxmlformats.org/drawingml/2006/chart" xmlns:pic="http://schemas.openxmlformats.org/drawingml/2006/picture" xmlns:dgm="http://schemas.openxmlformats.org/drawingml/2006/diagram">
          <a:xfrm>
            <a:off x="685800" y="4343400"/>
            <a:ext cx="5486400" cy="4114800"/>
          </a:xfrm>
          <a:prstGeom prst="rect">
            <a:avLst/>
          </a:prstGeom>
        </p:spPr>
        <p:txBody xmlns:c="http://schemas.openxmlformats.org/drawingml/2006/chart" xmlns:pic="http://schemas.openxmlformats.org/drawingml/2006/picture" xmlns:dgm="http://schemas.openxmlformats.org/drawingml/2006/diagram">
          <a:bodyPr anchor="t" anchorCtr="0" bIns="91425" lIns="91425" rIns="91425" spcFirstLastPara="1" tIns="91425" wrap="square">
            <a:noAutofit/>
          </a:bodyPr>
          <a:lstStyle/>
          <a:p>
            <a:pPr algn="l" indent="0" lvl="0" marL="0" rtl="0">
              <a:spcBef>
                <a:spcPts val="0"/>
              </a:spcBef>
              <a:spcAft>
                <a:spcPts val="0"/>
              </a:spcAft>
              <a:buNone/>
            </a:pPr>
            <a:r>
              <a:rPr>
                <a:uFillTx/>
              </a:rPr>
              <a:t/>
            </a:r>
            <a:endParaRPr>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notesSlides/notesSlide9.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253" name="Shape 253"/>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54" name="Google Shape;254;gda85e67a75_0_62:notes"/>
          <p:cNvSpPr xmlns:c="http://schemas.openxmlformats.org/drawingml/2006/chart" xmlns:pic="http://schemas.openxmlformats.org/drawingml/2006/picture" xmlns:dgm="http://schemas.openxmlformats.org/drawingml/2006/diagram">
            <a:spLocks/>
          </p:cNvSpPr>
          <p:nvPr>
            <p:ph idx="2" type="sldImg"/>
          </p:nvPr>
        </p:nvSpPr>
        <p:spPr xmlns:c="http://schemas.openxmlformats.org/drawingml/2006/chart" xmlns:pic="http://schemas.openxmlformats.org/drawingml/2006/picture" xmlns:dgm="http://schemas.openxmlformats.org/drawingml/2006/diagram">
          <a:xfrm>
            <a:off x="1143225" y="685800"/>
            <a:ext cx="4572300" cy="3429000"/>
          </a:xfrm>
          <a:custGeom>
            <a:ahLst/>
            <a:cxnLst/>
            <a:rect b="b" l="l" r="r" t="t"/>
            <a:pathLst>
              <a:path extrusionOk="0" h="120000" w="120000">
                <a:moveTo>
                  <a:pt x="0" y="0"/>
                </a:moveTo>
                <a:lnTo>
                  <a:pt x="120000" y="0"/>
                </a:lnTo>
                <a:lnTo>
                  <a:pt x="120000" y="120000"/>
                </a:lnTo>
                <a:lnTo>
                  <a:pt x="0" y="120000"/>
                </a:lnTo>
                <a:close/>
              </a:path>
            </a:pathLst>
          </a:custGeom>
        </p:spPr>
      </p:sp>
      <p:sp>
        <p:nvSpPr>
          <p:cNvPr xmlns:c="http://schemas.openxmlformats.org/drawingml/2006/chart" xmlns:pic="http://schemas.openxmlformats.org/drawingml/2006/picture" xmlns:dgm="http://schemas.openxmlformats.org/drawingml/2006/diagram" id="255" name="Google Shape;255;gda85e67a75_0_62:notes"/>
          <p:cNvSpPr xmlns:c="http://schemas.openxmlformats.org/drawingml/2006/chart" xmlns:pic="http://schemas.openxmlformats.org/drawingml/2006/picture" xmlns:dgm="http://schemas.openxmlformats.org/drawingml/2006/diagram" txBox="1">
            <a:spLocks/>
          </p:cNvSpPr>
          <p:nvPr>
            <p:ph idx="1" type="body"/>
          </p:nvPr>
        </p:nvSpPr>
        <p:spPr xmlns:c="http://schemas.openxmlformats.org/drawingml/2006/chart" xmlns:pic="http://schemas.openxmlformats.org/drawingml/2006/picture" xmlns:dgm="http://schemas.openxmlformats.org/drawingml/2006/diagram">
          <a:xfrm>
            <a:off x="685800" y="4343400"/>
            <a:ext cx="5486400" cy="4114800"/>
          </a:xfrm>
          <a:prstGeom prst="rect">
            <a:avLst/>
          </a:prstGeom>
        </p:spPr>
        <p:txBody xmlns:c="http://schemas.openxmlformats.org/drawingml/2006/chart" xmlns:pic="http://schemas.openxmlformats.org/drawingml/2006/picture" xmlns:dgm="http://schemas.openxmlformats.org/drawingml/2006/diagram">
          <a:bodyPr anchor="t" anchorCtr="0" bIns="91425" lIns="91425" rIns="91425" spcFirstLastPara="1" tIns="91425" wrap="square">
            <a:noAutofit/>
          </a:bodyPr>
          <a:lstStyle/>
          <a:p>
            <a:pPr algn="l" indent="0" lvl="0" marL="0" rtl="0">
              <a:spcBef>
                <a:spcPts val="0"/>
              </a:spcBef>
              <a:spcAft>
                <a:spcPts val="0"/>
              </a:spcAft>
              <a:buNone/>
            </a:pPr>
            <a:r>
              <a:rPr>
                <a:uFillTx/>
              </a:rPr>
              <a:t/>
            </a:r>
            <a:endParaRPr>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slideLayouts/_rels/slideLayout1.xml.rels><?xml version="1.0" standalone="yes" ?><Relationships xmlns="http://schemas.openxmlformats.org/package/2006/relationships"><Relationship Id="rId1" Target="../media/image1.png" Type="http://schemas.openxmlformats.org/officeDocument/2006/relationships/image"></Relationship><Relationship Id="rId2" Target="../media/image3.png" Type="http://schemas.openxmlformats.org/officeDocument/2006/relationships/image"></Relationship><Relationship Id="rId3" Target="../slideMasters/slideMaster1.xml" Type="http://schemas.openxmlformats.org/officeDocument/2006/relationships/slideMaster"></Relationship></Relationships>
</file>

<file path=ppt/slideLayouts/_rels/slideLayout10.xml.rels><?xml version="1.0" standalone="yes" ?><Relationships xmlns="http://schemas.openxmlformats.org/package/2006/relationships"><Relationship Id="rId1" Target="../media/image1.png" Type="http://schemas.openxmlformats.org/officeDocument/2006/relationships/image"></Relationship><Relationship Id="rId2" Target="../media/image3.png" Type="http://schemas.openxmlformats.org/officeDocument/2006/relationships/image"></Relationship><Relationship Id="rId3" Target="../slideMasters/slideMaster1.xml" Type="http://schemas.openxmlformats.org/officeDocument/2006/relationships/slideMaster"></Relationship></Relationships>
</file>

<file path=ppt/slideLayouts/_rels/slideLayout11.xml.rels><?xml version="1.0" standalone="yes" ?><Relationships xmlns="http://schemas.openxmlformats.org/package/2006/relationships"><Relationship Id="rId1" Target="../media/image1.png" Type="http://schemas.openxmlformats.org/officeDocument/2006/relationships/image"></Relationship><Relationship Id="rId2" Target="../media/image3.png" Type="http://schemas.openxmlformats.org/officeDocument/2006/relationships/image"></Relationship><Relationship Id="rId3" Target="../slideMasters/slideMaster1.xml" Type="http://schemas.openxmlformats.org/officeDocument/2006/relationships/slideMaster"></Relationship></Relationships>
</file>

<file path=ppt/slideLayouts/_rels/slideLayout12.xml.rels><?xml version="1.0" standalone="yes" ?><Relationships xmlns="http://schemas.openxmlformats.org/package/2006/relationships"><Relationship Id="rId1" Target="../media/image1.png" Type="http://schemas.openxmlformats.org/officeDocument/2006/relationships/image"></Relationship><Relationship Id="rId2" Target="../media/image3.png" Type="http://schemas.openxmlformats.org/officeDocument/2006/relationships/image"></Relationship><Relationship Id="rId3" Target="../slideMasters/slideMaster1.xml" Type="http://schemas.openxmlformats.org/officeDocument/2006/relationships/slideMaster"></Relationship></Relationships>
</file>

<file path=ppt/slideLayouts/_rels/slideLayout13.xml.rels><?xml version="1.0" standalone="yes" ?><Relationships xmlns="http://schemas.openxmlformats.org/package/2006/relationships"><Relationship Id="rId1" Target="../media/image1.png" Type="http://schemas.openxmlformats.org/officeDocument/2006/relationships/image"></Relationship><Relationship Id="rId2" Target="../media/image3.png" Type="http://schemas.openxmlformats.org/officeDocument/2006/relationships/image"></Relationship><Relationship Id="rId3" Target="../slideMasters/slideMaster1.xml" Type="http://schemas.openxmlformats.org/officeDocument/2006/relationships/slideMaster"></Relationship></Relationships>
</file>

<file path=ppt/slideLayouts/_rels/slideLayout14.xml.rels><?xml version="1.0" standalone="yes" ?><Relationships xmlns="http://schemas.openxmlformats.org/package/2006/relationships"><Relationship Id="rId1" Target="../media/image1.png" Type="http://schemas.openxmlformats.org/officeDocument/2006/relationships/image"></Relationship><Relationship Id="rId2" Target="../media/image3.png" Type="http://schemas.openxmlformats.org/officeDocument/2006/relationships/image"></Relationship><Relationship Id="rId3" Target="../slideMasters/slideMaster1.xml" Type="http://schemas.openxmlformats.org/officeDocument/2006/relationships/slideMaster"></Relationship></Relationships>
</file>

<file path=ppt/slideLayouts/_rels/slideLayout15.xml.rels><?xml version="1.0" standalone="yes" ?><Relationships xmlns="http://schemas.openxmlformats.org/package/2006/relationships"><Relationship Id="rId1" Target="../media/image1.png" Type="http://schemas.openxmlformats.org/officeDocument/2006/relationships/image"></Relationship><Relationship Id="rId2" Target="../media/image3.png" Type="http://schemas.openxmlformats.org/officeDocument/2006/relationships/image"></Relationship><Relationship Id="rId3" Target="../slideMasters/slideMaster1.xml" Type="http://schemas.openxmlformats.org/officeDocument/2006/relationships/slideMaster"></Relationship></Relationships>
</file>

<file path=ppt/slideLayouts/_rels/slideLayout16.xml.rels><?xml version="1.0" standalone="yes" ?><Relationships xmlns="http://schemas.openxmlformats.org/package/2006/relationships"><Relationship Id="rId1" Target="../media/image1.png" Type="http://schemas.openxmlformats.org/officeDocument/2006/relationships/image"></Relationship><Relationship Id="rId2" Target="../media/image3.png" Type="http://schemas.openxmlformats.org/officeDocument/2006/relationships/image"></Relationship><Relationship Id="rId3" Target="../slideMasters/slideMaster1.xml" Type="http://schemas.openxmlformats.org/officeDocument/2006/relationships/slideMaster"></Relationship></Relationships>
</file>

<file path=ppt/slideLayouts/_rels/slideLayout17.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2.xml.rels><?xml version="1.0" standalone="yes" ?><Relationships xmlns="http://schemas.openxmlformats.org/package/2006/relationships"><Relationship Id="rId1" Target="../media/image1.png" Type="http://schemas.openxmlformats.org/officeDocument/2006/relationships/image"></Relationship><Relationship Id="rId2" Target="../media/image3.png" Type="http://schemas.openxmlformats.org/officeDocument/2006/relationships/image"></Relationship><Relationship Id="rId3" Target="../slideMasters/slideMaster1.xml" Type="http://schemas.openxmlformats.org/officeDocument/2006/relationships/slideMaster"></Relationship></Relationships>
</file>

<file path=ppt/slideLayouts/_rels/slideLayout3.xml.rels><?xml version="1.0" standalone="yes" ?><Relationships xmlns="http://schemas.openxmlformats.org/package/2006/relationships"><Relationship Id="rId1" Target="../media/image1.png" Type="http://schemas.openxmlformats.org/officeDocument/2006/relationships/image"></Relationship><Relationship Id="rId2" Target="../media/image3.png" Type="http://schemas.openxmlformats.org/officeDocument/2006/relationships/image"></Relationship><Relationship Id="rId3" Target="../slideMasters/slideMaster1.xml" Type="http://schemas.openxmlformats.org/officeDocument/2006/relationships/slideMaster"></Relationship></Relationships>
</file>

<file path=ppt/slideLayouts/_rels/slideLayout4.xml.rels><?xml version="1.0" standalone="yes" ?><Relationships xmlns="http://schemas.openxmlformats.org/package/2006/relationships"><Relationship Id="rId1" Target="../media/image1.png" Type="http://schemas.openxmlformats.org/officeDocument/2006/relationships/image"></Relationship><Relationship Id="rId2" Target="../media/image3.png" Type="http://schemas.openxmlformats.org/officeDocument/2006/relationships/image"></Relationship><Relationship Id="rId3" Target="../slideMasters/slideMaster1.xml" Type="http://schemas.openxmlformats.org/officeDocument/2006/relationships/slideMaster"></Relationship></Relationships>
</file>

<file path=ppt/slideLayouts/_rels/slideLayout5.xml.rels><?xml version="1.0" standalone="yes" ?><Relationships xmlns="http://schemas.openxmlformats.org/package/2006/relationships"><Relationship Id="rId1" Target="../media/image1.png" Type="http://schemas.openxmlformats.org/officeDocument/2006/relationships/image"></Relationship><Relationship Id="rId2" Target="../media/image3.png" Type="http://schemas.openxmlformats.org/officeDocument/2006/relationships/image"></Relationship><Relationship Id="rId3" Target="../slideMasters/slideMaster1.xml" Type="http://schemas.openxmlformats.org/officeDocument/2006/relationships/slideMaster"></Relationship></Relationships>
</file>

<file path=ppt/slideLayouts/_rels/slideLayout6.xml.rels><?xml version="1.0" standalone="yes" ?><Relationships xmlns="http://schemas.openxmlformats.org/package/2006/relationships"><Relationship Id="rId1" Target="../media/image1.png" Type="http://schemas.openxmlformats.org/officeDocument/2006/relationships/image"></Relationship><Relationship Id="rId2" Target="../media/image3.png" Type="http://schemas.openxmlformats.org/officeDocument/2006/relationships/image"></Relationship><Relationship Id="rId3" Target="../slideMasters/slideMaster1.xml" Type="http://schemas.openxmlformats.org/officeDocument/2006/relationships/slideMaster"></Relationship></Relationships>
</file>

<file path=ppt/slideLayouts/_rels/slideLayout7.xml.rels><?xml version="1.0" standalone="yes" ?><Relationships xmlns="http://schemas.openxmlformats.org/package/2006/relationships"><Relationship Id="rId1" Target="../media/image3.png" Type="http://schemas.openxmlformats.org/officeDocument/2006/relationships/image"></Relationship><Relationship Id="rId2" Target="../slideMasters/slideMaster1.xml" Type="http://schemas.openxmlformats.org/officeDocument/2006/relationships/slideMaster"></Relationship></Relationships>
</file>

<file path=ppt/slideLayouts/_rels/slideLayout8.xml.rels><?xml version="1.0" standalone="yes" ?><Relationships xmlns="http://schemas.openxmlformats.org/package/2006/relationships"><Relationship Id="rId1" Target="../media/image1.png" Type="http://schemas.openxmlformats.org/officeDocument/2006/relationships/image"></Relationship><Relationship Id="rId2" Target="../media/image3.png" Type="http://schemas.openxmlformats.org/officeDocument/2006/relationships/image"></Relationship><Relationship Id="rId3" Target="../slideMasters/slideMaster1.xml" Type="http://schemas.openxmlformats.org/officeDocument/2006/relationships/slideMaster"></Relationship></Relationships>
</file>

<file path=ppt/slideLayouts/_rels/slideLayout9.xml.rels><?xml version="1.0" standalone="yes" ?><Relationships xmlns="http://schemas.openxmlformats.org/package/2006/relationships"><Relationship Id="rId1" Target="../media/image1.png" Type="http://schemas.openxmlformats.org/officeDocument/2006/relationships/image"></Relationship><Relationship Id="rId2" Target="../media/image3.png" Type="http://schemas.openxmlformats.org/officeDocument/2006/relationships/image"></Relationship><Relationship Id="rId3" Target="../slideMasters/slideMaster1.xml" Type="http://schemas.openxmlformats.org/officeDocument/2006/relationships/slideMaster"></Relationship></Relationships>
</file>

<file path=ppt/slideLayouts/slideLayout1.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type="title">
  <p:cSld name="TITLE">
    <p:spTree>
      <p:nvGrpSpPr>
        <p:cNvPr xmlns:c="http://schemas.openxmlformats.org/drawingml/2006/chart" xmlns:pic="http://schemas.openxmlformats.org/drawingml/2006/picture" xmlns:dgm="http://schemas.openxmlformats.org/drawingml/2006/diagram" id="12" name="Shape 12"/>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pic>
        <p:nvPicPr>
          <p:cNvPr xmlns:c="http://schemas.openxmlformats.org/drawingml/2006/chart" xmlns:pic="http://schemas.openxmlformats.org/drawingml/2006/picture" xmlns:dgm="http://schemas.openxmlformats.org/drawingml/2006/diagram" descr="HD-ShadowLong.png" id="13" name="Google Shape;13;p7"/>
          <p:cNvPicPr xmlns:c="http://schemas.openxmlformats.org/drawingml/2006/chart" xmlns:pic="http://schemas.openxmlformats.org/drawingml/2006/picture" xmlns:dgm="http://schemas.openxmlformats.org/drawingml/2006/diagram" preferRelativeResize="0"/>
          <p:nvPr/>
        </p:nvPicPr>
        <p:blipFill xmlns:c="http://schemas.openxmlformats.org/drawingml/2006/chart" xmlns:pic="http://schemas.openxmlformats.org/drawingml/2006/picture" xmlns:dgm="http://schemas.openxmlformats.org/drawingml/2006/diagram" rotWithShape="1">
          <a:blip r:embed="rId1"/>
          <a:srcRect/>
          <a:stretch/>
        </p:blipFill>
        <p:spPr xmlns:c="http://schemas.openxmlformats.org/drawingml/2006/chart" xmlns:pic="http://schemas.openxmlformats.org/drawingml/2006/picture" xmlns:dgm="http://schemas.openxmlformats.org/drawingml/2006/diagram">
          <a:xfrm>
            <a:off x="1" y="4242851"/>
            <a:ext cx="8968084" cy="275942"/>
          </a:xfrm>
          <a:prstGeom prst="rect">
            <a:avLst/>
          </a:prstGeom>
          <a:noFill/>
          <a:ln>
            <a:noFill/>
          </a:ln>
        </p:spPr>
      </p:pic>
      <p:pic>
        <p:nvPicPr>
          <p:cNvPr xmlns:c="http://schemas.openxmlformats.org/drawingml/2006/chart" xmlns:pic="http://schemas.openxmlformats.org/drawingml/2006/picture" xmlns:dgm="http://schemas.openxmlformats.org/drawingml/2006/diagram" descr="HD-ShadowShort.png" id="14" name="Google Shape;14;p7"/>
          <p:cNvPicPr xmlns:c="http://schemas.openxmlformats.org/drawingml/2006/chart" xmlns:pic="http://schemas.openxmlformats.org/drawingml/2006/picture" xmlns:dgm="http://schemas.openxmlformats.org/drawingml/2006/diagram" preferRelativeResize="0"/>
          <p:nvPr/>
        </p:nvPicPr>
        <p:blipFill xmlns:c="http://schemas.openxmlformats.org/drawingml/2006/chart" xmlns:pic="http://schemas.openxmlformats.org/drawingml/2006/picture" xmlns:dgm="http://schemas.openxmlformats.org/drawingml/2006/diagram" rotWithShape="1">
          <a:blip r:embed="rId2"/>
          <a:srcRect/>
          <a:stretch/>
        </p:blipFill>
        <p:spPr xmlns:c="http://schemas.openxmlformats.org/drawingml/2006/chart" xmlns:pic="http://schemas.openxmlformats.org/drawingml/2006/picture" xmlns:dgm="http://schemas.openxmlformats.org/drawingml/2006/diagram">
          <a:xfrm>
            <a:off x="9111716" y="4243845"/>
            <a:ext cx="3077108" cy="276940"/>
          </a:xfrm>
          <a:prstGeom prst="rect">
            <a:avLst/>
          </a:prstGeom>
          <a:noFill/>
          <a:ln>
            <a:noFill/>
          </a:ln>
        </p:spPr>
      </p:pic>
      <p:sp>
        <p:nvSpPr>
          <p:cNvPr xmlns:c="http://schemas.openxmlformats.org/drawingml/2006/chart" xmlns:pic="http://schemas.openxmlformats.org/drawingml/2006/picture" xmlns:dgm="http://schemas.openxmlformats.org/drawingml/2006/diagram" id="15" name="Google Shape;15;p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0" y="2590078"/>
            <a:ext cx="8968085" cy="1660332"/>
          </a:xfrm>
          <a:prstGeom prst="rect">
            <a:avLst/>
          </a:prstGeom>
          <a:solidFill>
            <a:srgbClr val="262626"/>
          </a:solidFill>
          <a:ln>
            <a:noFill/>
          </a:ln>
        </p:spPr>
        <p:txBody xmlns:c="http://schemas.openxmlformats.org/drawingml/2006/chart" xmlns:pic="http://schemas.openxmlformats.org/drawingml/2006/picture" xmlns:dgm="http://schemas.openxmlformats.org/drawingml/2006/diagram">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rPr>
                <a:uFillTx/>
              </a:rPr>
              <a:t/>
            </a:r>
            <a:endParaRPr b="0" cap="none" i="0" strike="noStrike" sz="1400" u="none">
              <a:solidFill>
                <a:srgbClr val="000000"/>
              </a:solidFill>
              <a:uFillTx/>
              <a:latin typeface="Arial"/>
              <a:ea typeface="Arial"/>
              <a:cs typeface="Arial"/>
              <a:sym typeface="Arial"/>
            </a:endParaRPr>
          </a:p>
        </p:txBody>
      </p:sp>
      <p:sp>
        <p:nvSpPr>
          <p:cNvPr xmlns:c="http://schemas.openxmlformats.org/drawingml/2006/chart" xmlns:pic="http://schemas.openxmlformats.org/drawingml/2006/picture" xmlns:dgm="http://schemas.openxmlformats.org/drawingml/2006/diagram" id="16" name="Google Shape;16;p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9111715" y="2590078"/>
            <a:ext cx="3077109" cy="1660332"/>
          </a:xfrm>
          <a:prstGeom prst="rect">
            <a:avLst/>
          </a:prstGeom>
          <a:solidFill>
            <a:schemeClr val="accent1"/>
          </a:solidFill>
          <a:ln>
            <a:noFill/>
          </a:ln>
        </p:spPr>
        <p:txBody xmlns:c="http://schemas.openxmlformats.org/drawingml/2006/chart" xmlns:pic="http://schemas.openxmlformats.org/drawingml/2006/picture" xmlns:dgm="http://schemas.openxmlformats.org/drawingml/2006/diagram">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rPr>
                <a:uFillTx/>
              </a:rPr>
              <a:t/>
            </a:r>
            <a:endParaRPr b="0" cap="none" i="0" strike="noStrike" sz="1400" u="none">
              <a:solidFill>
                <a:srgbClr val="000000"/>
              </a:solidFill>
              <a:uFillTx/>
              <a:latin typeface="Arial"/>
              <a:ea typeface="Arial"/>
              <a:cs typeface="Arial"/>
              <a:sym typeface="Arial"/>
            </a:endParaRPr>
          </a:p>
        </p:txBody>
      </p:sp>
      <p:sp>
        <p:nvSpPr>
          <p:cNvPr xmlns:c="http://schemas.openxmlformats.org/drawingml/2006/chart" xmlns:pic="http://schemas.openxmlformats.org/drawingml/2006/picture" xmlns:dgm="http://schemas.openxmlformats.org/drawingml/2006/diagram" id="17" name="Google Shape;17;p7"/>
          <p:cNvSpPr xmlns:c="http://schemas.openxmlformats.org/drawingml/2006/chart" xmlns:pic="http://schemas.openxmlformats.org/drawingml/2006/picture" xmlns:dgm="http://schemas.openxmlformats.org/drawingml/2006/diagram" txBox="1">
            <a:spLocks/>
          </p:cNvSpPr>
          <p:nvPr>
            <p:ph type="ctrTitle"/>
          </p:nvPr>
        </p:nvSpPr>
        <p:spPr xmlns:c="http://schemas.openxmlformats.org/drawingml/2006/chart" xmlns:pic="http://schemas.openxmlformats.org/drawingml/2006/picture" xmlns:dgm="http://schemas.openxmlformats.org/drawingml/2006/diagram">
          <a:xfrm>
            <a:off x="680322" y="2733709"/>
            <a:ext cx="8144134" cy="1373070"/>
          </a:xfrm>
          <a:prstGeom prst="rect">
            <a:avLst/>
          </a:prstGeom>
          <a:noFill/>
          <a:ln>
            <a:noFill/>
          </a:ln>
        </p:spPr>
        <p:txBody xmlns:c="http://schemas.openxmlformats.org/drawingml/2006/chart" xmlns:pic="http://schemas.openxmlformats.org/drawingml/2006/picture" xmlns:dgm="http://schemas.openxmlformats.org/drawingml/2006/diagram">
          <a:bodyPr anchor="b" anchorCtr="0" bIns="45700" lIns="91425" rIns="91425" spcFirstLastPara="1" tIns="45700" wrap="square">
            <a:noAutofit/>
          </a:bodyPr>
          <a:lstStyle>
            <a:lvl1pPr algn="r" lvl="0">
              <a:lnSpc>
                <a:spcPct val="90000"/>
              </a:lnSpc>
              <a:spcBef>
                <a:spcPts val="0"/>
              </a:spcBef>
              <a:spcAft>
                <a:spcPts val="0"/>
              </a:spcAft>
              <a:buClr>
                <a:schemeClr val="lt1"/>
              </a:buClr>
              <a:buSzPts val="5400"/>
              <a:buFont typeface="Trebuchet MS"/>
              <a:buNone/>
              <a:defRPr sz="5400">
                <a:uFillTx/>
              </a:defRPr>
            </a:lvl1pPr>
            <a:lvl2pPr algn="l" lvl="1">
              <a:lnSpc>
                <a:spcPct val="100000"/>
              </a:lnSpc>
              <a:spcBef>
                <a:spcPts val="0"/>
              </a:spcBef>
              <a:spcAft>
                <a:spcPts val="0"/>
              </a:spcAft>
              <a:buSzPts val="1400"/>
              <a:buNone/>
              <a:defRPr>
                <a:uFillTx/>
              </a:defRPr>
            </a:lvl2pPr>
            <a:lvl3pPr algn="l" lvl="2">
              <a:lnSpc>
                <a:spcPct val="100000"/>
              </a:lnSpc>
              <a:spcBef>
                <a:spcPts val="0"/>
              </a:spcBef>
              <a:spcAft>
                <a:spcPts val="0"/>
              </a:spcAft>
              <a:buSzPts val="1400"/>
              <a:buNone/>
              <a:defRPr>
                <a:uFillTx/>
              </a:defRPr>
            </a:lvl3pPr>
            <a:lvl4pPr algn="l" lvl="3">
              <a:lnSpc>
                <a:spcPct val="100000"/>
              </a:lnSpc>
              <a:spcBef>
                <a:spcPts val="0"/>
              </a:spcBef>
              <a:spcAft>
                <a:spcPts val="0"/>
              </a:spcAft>
              <a:buSzPts val="1400"/>
              <a:buNone/>
              <a:defRPr>
                <a:uFillTx/>
              </a:defRPr>
            </a:lvl4pPr>
            <a:lvl5pPr algn="l" lvl="4">
              <a:lnSpc>
                <a:spcPct val="100000"/>
              </a:lnSpc>
              <a:spcBef>
                <a:spcPts val="0"/>
              </a:spcBef>
              <a:spcAft>
                <a:spcPts val="0"/>
              </a:spcAft>
              <a:buSzPts val="1400"/>
              <a:buNone/>
              <a:defRPr>
                <a:uFillTx/>
              </a:defRPr>
            </a:lvl5pPr>
            <a:lvl6pPr algn="l" lvl="5">
              <a:lnSpc>
                <a:spcPct val="100000"/>
              </a:lnSpc>
              <a:spcBef>
                <a:spcPts val="0"/>
              </a:spcBef>
              <a:spcAft>
                <a:spcPts val="0"/>
              </a:spcAft>
              <a:buSzPts val="1400"/>
              <a:buNone/>
              <a:defRPr>
                <a:uFillTx/>
              </a:defRPr>
            </a:lvl6pPr>
            <a:lvl7pPr algn="l" lvl="6">
              <a:lnSpc>
                <a:spcPct val="100000"/>
              </a:lnSpc>
              <a:spcBef>
                <a:spcPts val="0"/>
              </a:spcBef>
              <a:spcAft>
                <a:spcPts val="0"/>
              </a:spcAft>
              <a:buSzPts val="1400"/>
              <a:buNone/>
              <a:defRPr>
                <a:uFillTx/>
              </a:defRPr>
            </a:lvl7pPr>
            <a:lvl8pPr algn="l" lvl="7">
              <a:lnSpc>
                <a:spcPct val="100000"/>
              </a:lnSpc>
              <a:spcBef>
                <a:spcPts val="0"/>
              </a:spcBef>
              <a:spcAft>
                <a:spcPts val="0"/>
              </a:spcAft>
              <a:buSzPts val="1400"/>
              <a:buNone/>
              <a:defRPr>
                <a:uFillTx/>
              </a:defRPr>
            </a:lvl8pPr>
            <a:lvl9pPr algn="l" lvl="8">
              <a:lnSpc>
                <a:spcPct val="100000"/>
              </a:lnSpc>
              <a:spcBef>
                <a:spcPts val="0"/>
              </a:spcBef>
              <a:spcAft>
                <a:spcPts val="0"/>
              </a:spcAft>
              <a:buSzPts val="1400"/>
              <a:buNone/>
              <a:defRPr>
                <a:uFillTx/>
              </a:defRPr>
            </a:lvl9pPr>
          </a:lstStyle>
          <a:p/>
        </p:txBody>
      </p:sp>
      <p:sp>
        <p:nvSpPr>
          <p:cNvPr xmlns:c="http://schemas.openxmlformats.org/drawingml/2006/chart" xmlns:pic="http://schemas.openxmlformats.org/drawingml/2006/picture" xmlns:dgm="http://schemas.openxmlformats.org/drawingml/2006/diagram" id="18" name="Google Shape;18;p7"/>
          <p:cNvSpPr xmlns:c="http://schemas.openxmlformats.org/drawingml/2006/chart" xmlns:pic="http://schemas.openxmlformats.org/drawingml/2006/picture" xmlns:dgm="http://schemas.openxmlformats.org/drawingml/2006/diagram" txBox="1">
            <a:spLocks/>
          </p:cNvSpPr>
          <p:nvPr>
            <p:ph idx="1" type="subTitle"/>
          </p:nvPr>
        </p:nvSpPr>
        <p:spPr xmlns:c="http://schemas.openxmlformats.org/drawingml/2006/chart" xmlns:pic="http://schemas.openxmlformats.org/drawingml/2006/picture" xmlns:dgm="http://schemas.openxmlformats.org/drawingml/2006/diagram">
          <a:xfrm>
            <a:off x="680322" y="4394039"/>
            <a:ext cx="8144134" cy="1117687"/>
          </a:xfrm>
          <a:prstGeom prst="rect">
            <a:avLst/>
          </a:prstGeom>
          <a:noFill/>
          <a:ln>
            <a:noFill/>
          </a:ln>
        </p:spPr>
        <p:txBody xmlns:c="http://schemas.openxmlformats.org/drawingml/2006/chart" xmlns:pic="http://schemas.openxmlformats.org/drawingml/2006/picture" xmlns:dgm="http://schemas.openxmlformats.org/drawingml/2006/diagram">
          <a:bodyPr anchor="t" anchorCtr="0" bIns="45700" lIns="91425" rIns="91425" spcFirstLastPara="1" tIns="45700" wrap="square">
            <a:normAutofit/>
          </a:bodyPr>
          <a:lstStyle>
            <a:lvl1pPr algn="r" lvl="0">
              <a:lnSpc>
                <a:spcPct val="90000"/>
              </a:lnSpc>
              <a:spcBef>
                <a:spcPts val="1000"/>
              </a:spcBef>
              <a:spcAft>
                <a:spcPts val="0"/>
              </a:spcAft>
              <a:buClr>
                <a:schemeClr val="lt1"/>
              </a:buClr>
              <a:buSzPts val="2000"/>
              <a:buNone/>
              <a:defRPr sz="2000">
                <a:uFillTx/>
              </a:defRPr>
            </a:lvl1pPr>
            <a:lvl2pPr algn="ctr" lvl="1">
              <a:lnSpc>
                <a:spcPct val="90000"/>
              </a:lnSpc>
              <a:spcBef>
                <a:spcPts val="500"/>
              </a:spcBef>
              <a:spcAft>
                <a:spcPts val="0"/>
              </a:spcAft>
              <a:buClr>
                <a:schemeClr val="lt1"/>
              </a:buClr>
              <a:buSzPts val="2000"/>
              <a:buNone/>
              <a:defRPr sz="2000">
                <a:uFillTx/>
              </a:defRPr>
            </a:lvl2pPr>
            <a:lvl3pPr algn="ctr" lvl="2">
              <a:lnSpc>
                <a:spcPct val="90000"/>
              </a:lnSpc>
              <a:spcBef>
                <a:spcPts val="500"/>
              </a:spcBef>
              <a:spcAft>
                <a:spcPts val="0"/>
              </a:spcAft>
              <a:buClr>
                <a:schemeClr val="lt1"/>
              </a:buClr>
              <a:buSzPts val="1800"/>
              <a:buNone/>
              <a:defRPr sz="1800">
                <a:uFillTx/>
              </a:defRPr>
            </a:lvl3pPr>
            <a:lvl4pPr algn="ctr" lvl="3">
              <a:lnSpc>
                <a:spcPct val="90000"/>
              </a:lnSpc>
              <a:spcBef>
                <a:spcPts val="500"/>
              </a:spcBef>
              <a:spcAft>
                <a:spcPts val="0"/>
              </a:spcAft>
              <a:buClr>
                <a:schemeClr val="lt1"/>
              </a:buClr>
              <a:buSzPts val="1600"/>
              <a:buNone/>
              <a:defRPr sz="1600">
                <a:uFillTx/>
              </a:defRPr>
            </a:lvl4pPr>
            <a:lvl5pPr algn="ctr" lvl="4">
              <a:lnSpc>
                <a:spcPct val="90000"/>
              </a:lnSpc>
              <a:spcBef>
                <a:spcPts val="500"/>
              </a:spcBef>
              <a:spcAft>
                <a:spcPts val="0"/>
              </a:spcAft>
              <a:buClr>
                <a:schemeClr val="lt1"/>
              </a:buClr>
              <a:buSzPts val="1600"/>
              <a:buNone/>
              <a:defRPr sz="1600">
                <a:uFillTx/>
              </a:defRPr>
            </a:lvl5pPr>
            <a:lvl6pPr algn="ctr" lvl="5">
              <a:lnSpc>
                <a:spcPct val="90000"/>
              </a:lnSpc>
              <a:spcBef>
                <a:spcPts val="500"/>
              </a:spcBef>
              <a:spcAft>
                <a:spcPts val="0"/>
              </a:spcAft>
              <a:buClr>
                <a:schemeClr val="lt1"/>
              </a:buClr>
              <a:buSzPts val="1600"/>
              <a:buNone/>
              <a:defRPr sz="1600">
                <a:uFillTx/>
              </a:defRPr>
            </a:lvl6pPr>
            <a:lvl7pPr algn="ctr" lvl="6">
              <a:lnSpc>
                <a:spcPct val="90000"/>
              </a:lnSpc>
              <a:spcBef>
                <a:spcPts val="500"/>
              </a:spcBef>
              <a:spcAft>
                <a:spcPts val="0"/>
              </a:spcAft>
              <a:buClr>
                <a:schemeClr val="lt1"/>
              </a:buClr>
              <a:buSzPts val="1600"/>
              <a:buNone/>
              <a:defRPr sz="1600">
                <a:uFillTx/>
              </a:defRPr>
            </a:lvl7pPr>
            <a:lvl8pPr algn="ctr" lvl="7">
              <a:lnSpc>
                <a:spcPct val="90000"/>
              </a:lnSpc>
              <a:spcBef>
                <a:spcPts val="500"/>
              </a:spcBef>
              <a:spcAft>
                <a:spcPts val="0"/>
              </a:spcAft>
              <a:buClr>
                <a:schemeClr val="lt1"/>
              </a:buClr>
              <a:buSzPts val="1600"/>
              <a:buNone/>
              <a:defRPr sz="1600">
                <a:uFillTx/>
              </a:defRPr>
            </a:lvl8pPr>
            <a:lvl9pPr algn="ctr" lvl="8">
              <a:lnSpc>
                <a:spcPct val="90000"/>
              </a:lnSpc>
              <a:spcBef>
                <a:spcPts val="500"/>
              </a:spcBef>
              <a:spcAft>
                <a:spcPts val="0"/>
              </a:spcAft>
              <a:buClr>
                <a:schemeClr val="lt1"/>
              </a:buClr>
              <a:buSzPts val="1600"/>
              <a:buNone/>
              <a:defRPr sz="1600">
                <a:uFillTx/>
              </a:defRPr>
            </a:lvl9pPr>
          </a:lstStyle>
          <a:p/>
        </p:txBody>
      </p:sp>
      <p:sp>
        <p:nvSpPr>
          <p:cNvPr xmlns:c="http://schemas.openxmlformats.org/drawingml/2006/chart" xmlns:pic="http://schemas.openxmlformats.org/drawingml/2006/picture" xmlns:dgm="http://schemas.openxmlformats.org/drawingml/2006/diagram" id="19" name="Google Shape;19;p7"/>
          <p:cNvSpPr xmlns:c="http://schemas.openxmlformats.org/drawingml/2006/chart" xmlns:pic="http://schemas.openxmlformats.org/drawingml/2006/picture" xmlns:dgm="http://schemas.openxmlformats.org/drawingml/2006/diagram" txBox="1">
            <a:spLocks/>
          </p:cNvSpPr>
          <p:nvPr>
            <p:ph idx="10" type="dt"/>
          </p:nvPr>
        </p:nvSpPr>
        <p:spPr xmlns:c="http://schemas.openxmlformats.org/drawingml/2006/chart" xmlns:pic="http://schemas.openxmlformats.org/drawingml/2006/picture" xmlns:dgm="http://schemas.openxmlformats.org/drawingml/2006/diagram">
          <a:xfrm>
            <a:off x="7550981" y="5936187"/>
            <a:ext cx="2743200" cy="365125"/>
          </a:xfrm>
          <a:prstGeom prst="rect">
            <a:avLst/>
          </a:prstGeom>
          <a:noFill/>
          <a:ln>
            <a:noFill/>
          </a:ln>
        </p:spPr>
        <p:txBody xmlns:c="http://schemas.openxmlformats.org/drawingml/2006/chart" xmlns:pic="http://schemas.openxmlformats.org/drawingml/2006/picture" xmlns:dgm="http://schemas.openxmlformats.org/drawingml/2006/diagram">
          <a:bodyPr anchor="ctr" anchorCtr="0" bIns="45700" lIns="91425" rIns="91425" spcFirstLastPara="1" tIns="45700" wrap="square">
            <a:noAutofit/>
          </a:bodyPr>
          <a:lstStyle>
            <a:lvl1pPr algn="r" lvl="0">
              <a:lnSpc>
                <a:spcPct val="100000"/>
              </a:lnSpc>
              <a:spcBef>
                <a:spcPts val="0"/>
              </a:spcBef>
              <a:spcAft>
                <a:spcPts val="0"/>
              </a:spcAft>
              <a:buSzPts val="1400"/>
              <a:buNone/>
              <a:defRPr>
                <a:uFillTx/>
              </a:defRPr>
            </a:lvl1pPr>
            <a:lvl2pPr algn="l" lvl="1">
              <a:lnSpc>
                <a:spcPct val="100000"/>
              </a:lnSpc>
              <a:spcBef>
                <a:spcPts val="0"/>
              </a:spcBef>
              <a:spcAft>
                <a:spcPts val="0"/>
              </a:spcAft>
              <a:buSzPts val="1400"/>
              <a:buNone/>
              <a:defRPr>
                <a:uFillTx/>
              </a:defRPr>
            </a:lvl2pPr>
            <a:lvl3pPr algn="l" lvl="2">
              <a:lnSpc>
                <a:spcPct val="100000"/>
              </a:lnSpc>
              <a:spcBef>
                <a:spcPts val="0"/>
              </a:spcBef>
              <a:spcAft>
                <a:spcPts val="0"/>
              </a:spcAft>
              <a:buSzPts val="1400"/>
              <a:buNone/>
              <a:defRPr>
                <a:uFillTx/>
              </a:defRPr>
            </a:lvl3pPr>
            <a:lvl4pPr algn="l" lvl="3">
              <a:lnSpc>
                <a:spcPct val="100000"/>
              </a:lnSpc>
              <a:spcBef>
                <a:spcPts val="0"/>
              </a:spcBef>
              <a:spcAft>
                <a:spcPts val="0"/>
              </a:spcAft>
              <a:buSzPts val="1400"/>
              <a:buNone/>
              <a:defRPr>
                <a:uFillTx/>
              </a:defRPr>
            </a:lvl4pPr>
            <a:lvl5pPr algn="l" lvl="4">
              <a:lnSpc>
                <a:spcPct val="100000"/>
              </a:lnSpc>
              <a:spcBef>
                <a:spcPts val="0"/>
              </a:spcBef>
              <a:spcAft>
                <a:spcPts val="0"/>
              </a:spcAft>
              <a:buSzPts val="1400"/>
              <a:buNone/>
              <a:defRPr>
                <a:uFillTx/>
              </a:defRPr>
            </a:lvl5pPr>
            <a:lvl6pPr algn="l" lvl="5">
              <a:lnSpc>
                <a:spcPct val="100000"/>
              </a:lnSpc>
              <a:spcBef>
                <a:spcPts val="0"/>
              </a:spcBef>
              <a:spcAft>
                <a:spcPts val="0"/>
              </a:spcAft>
              <a:buSzPts val="1400"/>
              <a:buNone/>
              <a:defRPr>
                <a:uFillTx/>
              </a:defRPr>
            </a:lvl6pPr>
            <a:lvl7pPr algn="l" lvl="6">
              <a:lnSpc>
                <a:spcPct val="100000"/>
              </a:lnSpc>
              <a:spcBef>
                <a:spcPts val="0"/>
              </a:spcBef>
              <a:spcAft>
                <a:spcPts val="0"/>
              </a:spcAft>
              <a:buSzPts val="1400"/>
              <a:buNone/>
              <a:defRPr>
                <a:uFillTx/>
              </a:defRPr>
            </a:lvl7pPr>
            <a:lvl8pPr algn="l" lvl="7">
              <a:lnSpc>
                <a:spcPct val="100000"/>
              </a:lnSpc>
              <a:spcBef>
                <a:spcPts val="0"/>
              </a:spcBef>
              <a:spcAft>
                <a:spcPts val="0"/>
              </a:spcAft>
              <a:buSzPts val="1400"/>
              <a:buNone/>
              <a:defRPr>
                <a:uFillTx/>
              </a:defRPr>
            </a:lvl8pPr>
            <a:lvl9pPr algn="l" lvl="8">
              <a:lnSpc>
                <a:spcPct val="100000"/>
              </a:lnSpc>
              <a:spcBef>
                <a:spcPts val="0"/>
              </a:spcBef>
              <a:spcAft>
                <a:spcPts val="0"/>
              </a:spcAft>
              <a:buSzPts val="1400"/>
              <a:buNone/>
              <a:defRPr>
                <a:uFillTx/>
              </a:defRPr>
            </a:lvl9pPr>
          </a:lstStyle>
          <a:p/>
        </p:txBody>
      </p:sp>
      <p:sp>
        <p:nvSpPr>
          <p:cNvPr xmlns:c="http://schemas.openxmlformats.org/drawingml/2006/chart" xmlns:pic="http://schemas.openxmlformats.org/drawingml/2006/picture" xmlns:dgm="http://schemas.openxmlformats.org/drawingml/2006/diagram" id="20" name="Google Shape;20;p7"/>
          <p:cNvSpPr xmlns:c="http://schemas.openxmlformats.org/drawingml/2006/chart" xmlns:pic="http://schemas.openxmlformats.org/drawingml/2006/picture" xmlns:dgm="http://schemas.openxmlformats.org/drawingml/2006/diagram" txBox="1">
            <a:spLocks/>
          </p:cNvSpPr>
          <p:nvPr>
            <p:ph idx="11" type="ftr"/>
          </p:nvPr>
        </p:nvSpPr>
        <p:spPr xmlns:c="http://schemas.openxmlformats.org/drawingml/2006/chart" xmlns:pic="http://schemas.openxmlformats.org/drawingml/2006/picture" xmlns:dgm="http://schemas.openxmlformats.org/drawingml/2006/diagram">
          <a:xfrm>
            <a:off x="680321" y="5936188"/>
            <a:ext cx="6870660" cy="365125"/>
          </a:xfrm>
          <a:prstGeom prst="rect">
            <a:avLst/>
          </a:prstGeom>
          <a:noFill/>
          <a:ln>
            <a:noFill/>
          </a:ln>
        </p:spPr>
        <p:txBody xmlns:c="http://schemas.openxmlformats.org/drawingml/2006/chart" xmlns:pic="http://schemas.openxmlformats.org/drawingml/2006/picture" xmlns:dgm="http://schemas.openxmlformats.org/drawingml/2006/diagram">
          <a:bodyPr anchor="ctr" anchorCtr="0" bIns="45700" lIns="91425" rIns="91425" spcFirstLastPara="1" tIns="45700" wrap="square">
            <a:noAutofit/>
          </a:bodyPr>
          <a:lstStyle>
            <a:lvl1pPr algn="l" lvl="0">
              <a:lnSpc>
                <a:spcPct val="100000"/>
              </a:lnSpc>
              <a:spcBef>
                <a:spcPts val="0"/>
              </a:spcBef>
              <a:spcAft>
                <a:spcPts val="0"/>
              </a:spcAft>
              <a:buSzPts val="1400"/>
              <a:buNone/>
              <a:defRPr>
                <a:uFillTx/>
              </a:defRPr>
            </a:lvl1pPr>
            <a:lvl2pPr algn="l" lvl="1">
              <a:lnSpc>
                <a:spcPct val="100000"/>
              </a:lnSpc>
              <a:spcBef>
                <a:spcPts val="0"/>
              </a:spcBef>
              <a:spcAft>
                <a:spcPts val="0"/>
              </a:spcAft>
              <a:buSzPts val="1400"/>
              <a:buNone/>
              <a:defRPr>
                <a:uFillTx/>
              </a:defRPr>
            </a:lvl2pPr>
            <a:lvl3pPr algn="l" lvl="2">
              <a:lnSpc>
                <a:spcPct val="100000"/>
              </a:lnSpc>
              <a:spcBef>
                <a:spcPts val="0"/>
              </a:spcBef>
              <a:spcAft>
                <a:spcPts val="0"/>
              </a:spcAft>
              <a:buSzPts val="1400"/>
              <a:buNone/>
              <a:defRPr>
                <a:uFillTx/>
              </a:defRPr>
            </a:lvl3pPr>
            <a:lvl4pPr algn="l" lvl="3">
              <a:lnSpc>
                <a:spcPct val="100000"/>
              </a:lnSpc>
              <a:spcBef>
                <a:spcPts val="0"/>
              </a:spcBef>
              <a:spcAft>
                <a:spcPts val="0"/>
              </a:spcAft>
              <a:buSzPts val="1400"/>
              <a:buNone/>
              <a:defRPr>
                <a:uFillTx/>
              </a:defRPr>
            </a:lvl4pPr>
            <a:lvl5pPr algn="l" lvl="4">
              <a:lnSpc>
                <a:spcPct val="100000"/>
              </a:lnSpc>
              <a:spcBef>
                <a:spcPts val="0"/>
              </a:spcBef>
              <a:spcAft>
                <a:spcPts val="0"/>
              </a:spcAft>
              <a:buSzPts val="1400"/>
              <a:buNone/>
              <a:defRPr>
                <a:uFillTx/>
              </a:defRPr>
            </a:lvl5pPr>
            <a:lvl6pPr algn="l" lvl="5">
              <a:lnSpc>
                <a:spcPct val="100000"/>
              </a:lnSpc>
              <a:spcBef>
                <a:spcPts val="0"/>
              </a:spcBef>
              <a:spcAft>
                <a:spcPts val="0"/>
              </a:spcAft>
              <a:buSzPts val="1400"/>
              <a:buNone/>
              <a:defRPr>
                <a:uFillTx/>
              </a:defRPr>
            </a:lvl6pPr>
            <a:lvl7pPr algn="l" lvl="6">
              <a:lnSpc>
                <a:spcPct val="100000"/>
              </a:lnSpc>
              <a:spcBef>
                <a:spcPts val="0"/>
              </a:spcBef>
              <a:spcAft>
                <a:spcPts val="0"/>
              </a:spcAft>
              <a:buSzPts val="1400"/>
              <a:buNone/>
              <a:defRPr>
                <a:uFillTx/>
              </a:defRPr>
            </a:lvl7pPr>
            <a:lvl8pPr algn="l" lvl="7">
              <a:lnSpc>
                <a:spcPct val="100000"/>
              </a:lnSpc>
              <a:spcBef>
                <a:spcPts val="0"/>
              </a:spcBef>
              <a:spcAft>
                <a:spcPts val="0"/>
              </a:spcAft>
              <a:buSzPts val="1400"/>
              <a:buNone/>
              <a:defRPr>
                <a:uFillTx/>
              </a:defRPr>
            </a:lvl8pPr>
            <a:lvl9pPr algn="l" lvl="8">
              <a:lnSpc>
                <a:spcPct val="100000"/>
              </a:lnSpc>
              <a:spcBef>
                <a:spcPts val="0"/>
              </a:spcBef>
              <a:spcAft>
                <a:spcPts val="0"/>
              </a:spcAft>
              <a:buSzPts val="1400"/>
              <a:buNone/>
              <a:defRPr>
                <a:uFillTx/>
              </a:defRPr>
            </a:lvl9pPr>
          </a:lstStyle>
          <a:p/>
        </p:txBody>
      </p:sp>
      <p:sp>
        <p:nvSpPr>
          <p:cNvPr xmlns:c="http://schemas.openxmlformats.org/drawingml/2006/chart" xmlns:pic="http://schemas.openxmlformats.org/drawingml/2006/picture" xmlns:dgm="http://schemas.openxmlformats.org/drawingml/2006/diagram" id="21" name="Google Shape;21;p7"/>
          <p:cNvSpPr xmlns:c="http://schemas.openxmlformats.org/drawingml/2006/chart" xmlns:pic="http://schemas.openxmlformats.org/drawingml/2006/picture" xmlns:dgm="http://schemas.openxmlformats.org/drawingml/2006/diagram" txBox="1">
            <a:spLocks/>
          </p:cNvSpPr>
          <p:nvPr>
            <p:ph idx="12" type="sldNum"/>
          </p:nvPr>
        </p:nvSpPr>
        <p:spPr xmlns:c="http://schemas.openxmlformats.org/drawingml/2006/chart" xmlns:pic="http://schemas.openxmlformats.org/drawingml/2006/picture" xmlns:dgm="http://schemas.openxmlformats.org/drawingml/2006/diagram">
          <a:xfrm>
            <a:off x="9255346" y="2750337"/>
            <a:ext cx="1171888" cy="1356442"/>
          </a:xfrm>
          <a:prstGeom prst="rect">
            <a:avLst/>
          </a:prstGeom>
          <a:noFill/>
          <a:ln>
            <a:noFill/>
          </a:ln>
        </p:spPr>
        <p:txBody xmlns:c="http://schemas.openxmlformats.org/drawingml/2006/chart" xmlns:pic="http://schemas.openxmlformats.org/drawingml/2006/picture" xmlns:dgm="http://schemas.openxmlformats.org/drawingml/2006/diagram">
          <a:bodyPr anchor="ctr" anchorCtr="0" bIns="45700" lIns="91425" rIns="91425" spcFirstLastPara="1" tIns="45700" wrap="square">
            <a:noAutofit/>
          </a:bodyPr>
          <a:lstStyle>
            <a:lvl1pPr algn="l" indent="0" lvl="0"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1pPr>
            <a:lvl2pPr algn="l" indent="0" lvl="1"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2pPr>
            <a:lvl3pPr algn="l" indent="0" lvl="2"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3pPr>
            <a:lvl4pPr algn="l" indent="0" lvl="3"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4pPr>
            <a:lvl5pPr algn="l" indent="0" lvl="4"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5pPr>
            <a:lvl6pPr algn="l" indent="0" lvl="5"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6pPr>
            <a:lvl7pPr algn="l" indent="0" lvl="6"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7pPr>
            <a:lvl8pPr algn="l" indent="0" lvl="7"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8pPr>
            <a:lvl9pPr algn="l" indent="0" lvl="8"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9pPr>
          </a:lstStyle>
          <a:p>
            <a:pPr algn="l" indent="0" lvl="0" marL="0" rtl="0">
              <a:spcBef>
                <a:spcPts val="0"/>
              </a:spcBef>
              <a:spcAft>
                <a:spcPts val="0"/>
              </a:spcAft>
              <a:buNone/>
            </a:pPr>
            <a:fld id="{00000000-1234-1234-1234-123412341234}" type="slidenum">
              <a:rPr lang="en-US">
                <a:uFillTx/>
              </a:rPr>
              <a:t>‹#›</a:t>
            </a:fld>
            <a:endParaRPr>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10.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cSld name="Panoramic Picture with Caption">
    <p:spTree>
      <p:nvGrpSpPr>
        <p:cNvPr xmlns:c="http://schemas.openxmlformats.org/drawingml/2006/chart" xmlns:pic="http://schemas.openxmlformats.org/drawingml/2006/picture" xmlns:dgm="http://schemas.openxmlformats.org/drawingml/2006/diagram" id="103" name="Shape 103"/>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pic>
        <p:nvPicPr>
          <p:cNvPr xmlns:c="http://schemas.openxmlformats.org/drawingml/2006/chart" xmlns:pic="http://schemas.openxmlformats.org/drawingml/2006/picture" xmlns:dgm="http://schemas.openxmlformats.org/drawingml/2006/diagram" descr="HD-ShadowLong.png" id="104" name="Google Shape;104;p16"/>
          <p:cNvPicPr xmlns:c="http://schemas.openxmlformats.org/drawingml/2006/chart" xmlns:pic="http://schemas.openxmlformats.org/drawingml/2006/picture" xmlns:dgm="http://schemas.openxmlformats.org/drawingml/2006/diagram" preferRelativeResize="0"/>
          <p:nvPr/>
        </p:nvPicPr>
        <p:blipFill xmlns:c="http://schemas.openxmlformats.org/drawingml/2006/chart" xmlns:pic="http://schemas.openxmlformats.org/drawingml/2006/picture" xmlns:dgm="http://schemas.openxmlformats.org/drawingml/2006/diagram" rotWithShape="1">
          <a:blip r:embed="rId1"/>
          <a:srcRect/>
          <a:stretch/>
        </p:blipFill>
        <p:spPr xmlns:c="http://schemas.openxmlformats.org/drawingml/2006/chart" xmlns:pic="http://schemas.openxmlformats.org/drawingml/2006/picture" xmlns:dgm="http://schemas.openxmlformats.org/drawingml/2006/diagram">
          <a:xfrm>
            <a:off x="1" y="5928628"/>
            <a:ext cx="10437812" cy="321164"/>
          </a:xfrm>
          <a:prstGeom prst="rect">
            <a:avLst/>
          </a:prstGeom>
          <a:noFill/>
          <a:ln>
            <a:noFill/>
          </a:ln>
        </p:spPr>
      </p:pic>
      <p:pic>
        <p:nvPicPr>
          <p:cNvPr xmlns:c="http://schemas.openxmlformats.org/drawingml/2006/chart" xmlns:pic="http://schemas.openxmlformats.org/drawingml/2006/picture" xmlns:dgm="http://schemas.openxmlformats.org/drawingml/2006/diagram" descr="HD-ShadowShort.png" id="105" name="Google Shape;105;p16"/>
          <p:cNvPicPr xmlns:c="http://schemas.openxmlformats.org/drawingml/2006/chart" xmlns:pic="http://schemas.openxmlformats.org/drawingml/2006/picture" xmlns:dgm="http://schemas.openxmlformats.org/drawingml/2006/diagram" preferRelativeResize="0"/>
          <p:nvPr/>
        </p:nvPicPr>
        <p:blipFill xmlns:c="http://schemas.openxmlformats.org/drawingml/2006/chart" xmlns:pic="http://schemas.openxmlformats.org/drawingml/2006/picture" xmlns:dgm="http://schemas.openxmlformats.org/drawingml/2006/diagram" rotWithShape="1">
          <a:blip r:embed="rId2"/>
          <a:srcRect/>
          <a:stretch/>
        </p:blipFill>
        <p:spPr xmlns:c="http://schemas.openxmlformats.org/drawingml/2006/chart" xmlns:pic="http://schemas.openxmlformats.org/drawingml/2006/picture" xmlns:dgm="http://schemas.openxmlformats.org/drawingml/2006/diagram">
          <a:xfrm>
            <a:off x="10585826" y="5929622"/>
            <a:ext cx="1602997" cy="144270"/>
          </a:xfrm>
          <a:prstGeom prst="rect">
            <a:avLst/>
          </a:prstGeom>
          <a:noFill/>
          <a:ln>
            <a:noFill/>
          </a:ln>
        </p:spPr>
      </p:pic>
      <p:sp>
        <p:nvSpPr>
          <p:cNvPr xmlns:c="http://schemas.openxmlformats.org/drawingml/2006/chart" xmlns:pic="http://schemas.openxmlformats.org/drawingml/2006/picture" xmlns:dgm="http://schemas.openxmlformats.org/drawingml/2006/diagram" id="106" name="Google Shape;106;p1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0" y="4567988"/>
            <a:ext cx="10437812" cy="1368198"/>
          </a:xfrm>
          <a:prstGeom prst="rect">
            <a:avLst/>
          </a:prstGeom>
          <a:solidFill>
            <a:srgbClr val="262626"/>
          </a:solidFill>
          <a:ln>
            <a:noFill/>
          </a:ln>
        </p:spPr>
        <p:txBody xmlns:c="http://schemas.openxmlformats.org/drawingml/2006/chart" xmlns:pic="http://schemas.openxmlformats.org/drawingml/2006/picture" xmlns:dgm="http://schemas.openxmlformats.org/drawingml/2006/diagram">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rPr>
                <a:uFillTx/>
              </a:rPr>
              <a:t/>
            </a:r>
            <a:endParaRPr b="0" cap="none" i="0" strike="noStrike" sz="1400" u="none">
              <a:solidFill>
                <a:srgbClr val="000000"/>
              </a:solidFill>
              <a:uFillTx/>
              <a:latin typeface="Arial"/>
              <a:ea typeface="Arial"/>
              <a:cs typeface="Arial"/>
              <a:sym typeface="Arial"/>
            </a:endParaRPr>
          </a:p>
        </p:txBody>
      </p:sp>
      <p:sp>
        <p:nvSpPr>
          <p:cNvPr xmlns:c="http://schemas.openxmlformats.org/drawingml/2006/chart" xmlns:pic="http://schemas.openxmlformats.org/drawingml/2006/picture" xmlns:dgm="http://schemas.openxmlformats.org/drawingml/2006/diagram" id="107" name="Google Shape;107;p1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0585827" y="4567988"/>
            <a:ext cx="1602997" cy="1368198"/>
          </a:xfrm>
          <a:prstGeom prst="rect">
            <a:avLst/>
          </a:prstGeom>
          <a:solidFill>
            <a:schemeClr val="accent1"/>
          </a:solidFill>
          <a:ln>
            <a:noFill/>
          </a:ln>
        </p:spPr>
        <p:txBody xmlns:c="http://schemas.openxmlformats.org/drawingml/2006/chart" xmlns:pic="http://schemas.openxmlformats.org/drawingml/2006/picture" xmlns:dgm="http://schemas.openxmlformats.org/drawingml/2006/diagram">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rPr>
                <a:uFillTx/>
              </a:rPr>
              <a:t/>
            </a:r>
            <a:endParaRPr b="0" cap="none" i="0" strike="noStrike" sz="1400" u="none">
              <a:solidFill>
                <a:srgbClr val="000000"/>
              </a:solidFill>
              <a:uFillTx/>
              <a:latin typeface="Arial"/>
              <a:ea typeface="Arial"/>
              <a:cs typeface="Arial"/>
              <a:sym typeface="Arial"/>
            </a:endParaRPr>
          </a:p>
        </p:txBody>
      </p:sp>
      <p:sp>
        <p:nvSpPr>
          <p:cNvPr xmlns:c="http://schemas.openxmlformats.org/drawingml/2006/chart" xmlns:pic="http://schemas.openxmlformats.org/drawingml/2006/picture" xmlns:dgm="http://schemas.openxmlformats.org/drawingml/2006/diagram" id="108" name="Google Shape;108;p16"/>
          <p:cNvSpPr xmlns:c="http://schemas.openxmlformats.org/drawingml/2006/chart" xmlns:pic="http://schemas.openxmlformats.org/drawingml/2006/picture" xmlns:dgm="http://schemas.openxmlformats.org/drawingml/2006/diagram" txBox="1">
            <a:spLocks/>
          </p:cNvSpPr>
          <p:nvPr>
            <p:ph type="title"/>
          </p:nvPr>
        </p:nvSpPr>
        <p:spPr xmlns:c="http://schemas.openxmlformats.org/drawingml/2006/chart" xmlns:pic="http://schemas.openxmlformats.org/drawingml/2006/picture" xmlns:dgm="http://schemas.openxmlformats.org/drawingml/2006/diagram">
          <a:xfrm>
            <a:off x="680322" y="4711616"/>
            <a:ext cx="9613859" cy="453051"/>
          </a:xfrm>
          <a:prstGeom prst="rect">
            <a:avLst/>
          </a:prstGeom>
          <a:noFill/>
          <a:ln>
            <a:noFill/>
          </a:ln>
        </p:spPr>
        <p:txBody xmlns:c="http://schemas.openxmlformats.org/drawingml/2006/chart" xmlns:pic="http://schemas.openxmlformats.org/drawingml/2006/picture" xmlns:dgm="http://schemas.openxmlformats.org/drawingml/2006/diagram">
          <a:bodyPr anchor="b" anchorCtr="0" bIns="45700" lIns="91425" rIns="91425" spcFirstLastPara="1" tIns="45700" wrap="square">
            <a:normAutofit/>
          </a:bodyPr>
          <a:lstStyle>
            <a:lvl1pPr algn="l" lvl="0">
              <a:lnSpc>
                <a:spcPct val="90000"/>
              </a:lnSpc>
              <a:spcBef>
                <a:spcPts val="0"/>
              </a:spcBef>
              <a:spcAft>
                <a:spcPts val="0"/>
              </a:spcAft>
              <a:buClr>
                <a:schemeClr val="lt1"/>
              </a:buClr>
              <a:buSzPts val="2400"/>
              <a:buFont typeface="Trebuchet MS"/>
              <a:buNone/>
              <a:defRPr sz="2400">
                <a:uFillTx/>
              </a:defRPr>
            </a:lvl1pPr>
            <a:lvl2pPr algn="l" lvl="1">
              <a:lnSpc>
                <a:spcPct val="100000"/>
              </a:lnSpc>
              <a:spcBef>
                <a:spcPts val="0"/>
              </a:spcBef>
              <a:spcAft>
                <a:spcPts val="0"/>
              </a:spcAft>
              <a:buSzPts val="1400"/>
              <a:buNone/>
              <a:defRPr>
                <a:uFillTx/>
              </a:defRPr>
            </a:lvl2pPr>
            <a:lvl3pPr algn="l" lvl="2">
              <a:lnSpc>
                <a:spcPct val="100000"/>
              </a:lnSpc>
              <a:spcBef>
                <a:spcPts val="0"/>
              </a:spcBef>
              <a:spcAft>
                <a:spcPts val="0"/>
              </a:spcAft>
              <a:buSzPts val="1400"/>
              <a:buNone/>
              <a:defRPr>
                <a:uFillTx/>
              </a:defRPr>
            </a:lvl3pPr>
            <a:lvl4pPr algn="l" lvl="3">
              <a:lnSpc>
                <a:spcPct val="100000"/>
              </a:lnSpc>
              <a:spcBef>
                <a:spcPts val="0"/>
              </a:spcBef>
              <a:spcAft>
                <a:spcPts val="0"/>
              </a:spcAft>
              <a:buSzPts val="1400"/>
              <a:buNone/>
              <a:defRPr>
                <a:uFillTx/>
              </a:defRPr>
            </a:lvl4pPr>
            <a:lvl5pPr algn="l" lvl="4">
              <a:lnSpc>
                <a:spcPct val="100000"/>
              </a:lnSpc>
              <a:spcBef>
                <a:spcPts val="0"/>
              </a:spcBef>
              <a:spcAft>
                <a:spcPts val="0"/>
              </a:spcAft>
              <a:buSzPts val="1400"/>
              <a:buNone/>
              <a:defRPr>
                <a:uFillTx/>
              </a:defRPr>
            </a:lvl5pPr>
            <a:lvl6pPr algn="l" lvl="5">
              <a:lnSpc>
                <a:spcPct val="100000"/>
              </a:lnSpc>
              <a:spcBef>
                <a:spcPts val="0"/>
              </a:spcBef>
              <a:spcAft>
                <a:spcPts val="0"/>
              </a:spcAft>
              <a:buSzPts val="1400"/>
              <a:buNone/>
              <a:defRPr>
                <a:uFillTx/>
              </a:defRPr>
            </a:lvl6pPr>
            <a:lvl7pPr algn="l" lvl="6">
              <a:lnSpc>
                <a:spcPct val="100000"/>
              </a:lnSpc>
              <a:spcBef>
                <a:spcPts val="0"/>
              </a:spcBef>
              <a:spcAft>
                <a:spcPts val="0"/>
              </a:spcAft>
              <a:buSzPts val="1400"/>
              <a:buNone/>
              <a:defRPr>
                <a:uFillTx/>
              </a:defRPr>
            </a:lvl7pPr>
            <a:lvl8pPr algn="l" lvl="7">
              <a:lnSpc>
                <a:spcPct val="100000"/>
              </a:lnSpc>
              <a:spcBef>
                <a:spcPts val="0"/>
              </a:spcBef>
              <a:spcAft>
                <a:spcPts val="0"/>
              </a:spcAft>
              <a:buSzPts val="1400"/>
              <a:buNone/>
              <a:defRPr>
                <a:uFillTx/>
              </a:defRPr>
            </a:lvl8pPr>
            <a:lvl9pPr algn="l" lvl="8">
              <a:lnSpc>
                <a:spcPct val="100000"/>
              </a:lnSpc>
              <a:spcBef>
                <a:spcPts val="0"/>
              </a:spcBef>
              <a:spcAft>
                <a:spcPts val="0"/>
              </a:spcAft>
              <a:buSzPts val="1400"/>
              <a:buNone/>
              <a:defRPr>
                <a:uFillTx/>
              </a:defRPr>
            </a:lvl9pPr>
          </a:lstStyle>
          <a:p/>
        </p:txBody>
      </p:sp>
      <p:sp>
        <p:nvSpPr>
          <p:cNvPr xmlns:c="http://schemas.openxmlformats.org/drawingml/2006/chart" xmlns:pic="http://schemas.openxmlformats.org/drawingml/2006/picture" xmlns:dgm="http://schemas.openxmlformats.org/drawingml/2006/diagram" id="109" name="Google Shape;109;p16"/>
          <p:cNvSpPr xmlns:c="http://schemas.openxmlformats.org/drawingml/2006/chart" xmlns:pic="http://schemas.openxmlformats.org/drawingml/2006/picture" xmlns:dgm="http://schemas.openxmlformats.org/drawingml/2006/diagram">
            <a:spLocks/>
          </p:cNvSpPr>
          <p:nvPr>
            <p:ph idx="2" type="pic"/>
          </p:nvPr>
        </p:nvSpPr>
        <p:spPr xmlns:c="http://schemas.openxmlformats.org/drawingml/2006/chart" xmlns:pic="http://schemas.openxmlformats.org/drawingml/2006/picture" xmlns:dgm="http://schemas.openxmlformats.org/drawingml/2006/diagram">
          <a:xfrm>
            <a:off x="680322" y="609597"/>
            <a:ext cx="9613859" cy="3589575"/>
          </a:xfrm>
          <a:prstGeom prst="rect">
            <a:avLst/>
          </a:prstGeom>
          <a:noFill/>
          <a:ln>
            <a:noFill/>
          </a:ln>
          <a:effectLst>
            <a:outerShdw algn="tl" blurRad="76200" dir="5040000" dist="63500" rotWithShape="0">
              <a:srgbClr val="000000">
                <a:alpha val="40392"/>
              </a:srgbClr>
            </a:outerShdw>
          </a:effectLst>
        </p:spPr>
        <p:txBody xmlns:c="http://schemas.openxmlformats.org/drawingml/2006/chart" xmlns:pic="http://schemas.openxmlformats.org/drawingml/2006/picture" xmlns:dgm="http://schemas.openxmlformats.org/drawingml/2006/diagram">
          <a:bodyPr anchor="t" anchorCtr="0" bIns="45700" lIns="91425" rIns="91425" spcFirstLastPara="1" tIns="45700" wrap="square">
            <a:normAutofit/>
          </a:bodyPr>
          <a:lstStyle>
            <a:lvl1pPr algn="l" lvl="0" marR="0" rtl="0">
              <a:lnSpc>
                <a:spcPct val="90000"/>
              </a:lnSpc>
              <a:spcBef>
                <a:spcPts val="1000"/>
              </a:spcBef>
              <a:spcAft>
                <a:spcPts val="0"/>
              </a:spcAft>
              <a:buClr>
                <a:schemeClr val="lt1"/>
              </a:buClr>
              <a:buSzPts val="3200"/>
              <a:buFont typeface="Arial"/>
              <a:buNone/>
              <a:defRPr b="0" cap="none" i="0" strike="noStrike" sz="3200" u="none">
                <a:solidFill>
                  <a:schemeClr val="lt1"/>
                </a:solidFill>
                <a:uFillTx/>
                <a:latin typeface="Trebuchet MS"/>
                <a:ea typeface="Trebuchet MS"/>
                <a:cs typeface="Trebuchet MS"/>
                <a:sym typeface="Trebuchet MS"/>
              </a:defRPr>
            </a:lvl1pPr>
            <a:lvl2pPr algn="l" lvl="1" marR="0" rtl="0">
              <a:lnSpc>
                <a:spcPct val="90000"/>
              </a:lnSpc>
              <a:spcBef>
                <a:spcPts val="500"/>
              </a:spcBef>
              <a:spcAft>
                <a:spcPts val="0"/>
              </a:spcAft>
              <a:buClr>
                <a:schemeClr val="lt1"/>
              </a:buClr>
              <a:buSzPts val="2800"/>
              <a:buFont typeface="Arial"/>
              <a:buNone/>
              <a:defRPr b="0" cap="none" i="0" strike="noStrike" sz="2800" u="none">
                <a:solidFill>
                  <a:schemeClr val="lt1"/>
                </a:solidFill>
                <a:uFillTx/>
                <a:latin typeface="Trebuchet MS"/>
                <a:ea typeface="Trebuchet MS"/>
                <a:cs typeface="Trebuchet MS"/>
                <a:sym typeface="Trebuchet MS"/>
              </a:defRPr>
            </a:lvl2pPr>
            <a:lvl3pPr algn="l" lvl="2" marR="0" rtl="0">
              <a:lnSpc>
                <a:spcPct val="90000"/>
              </a:lnSpc>
              <a:spcBef>
                <a:spcPts val="500"/>
              </a:spcBef>
              <a:spcAft>
                <a:spcPts val="0"/>
              </a:spcAft>
              <a:buClr>
                <a:schemeClr val="lt1"/>
              </a:buClr>
              <a:buSzPts val="2400"/>
              <a:buFont typeface="Arial"/>
              <a:buNone/>
              <a:defRPr b="0" cap="none" i="0" strike="noStrike" sz="2400" u="none">
                <a:solidFill>
                  <a:schemeClr val="lt1"/>
                </a:solidFill>
                <a:uFillTx/>
                <a:latin typeface="Trebuchet MS"/>
                <a:ea typeface="Trebuchet MS"/>
                <a:cs typeface="Trebuchet MS"/>
                <a:sym typeface="Trebuchet MS"/>
              </a:defRPr>
            </a:lvl3pPr>
            <a:lvl4pPr algn="l" lvl="3" marR="0" rtl="0">
              <a:lnSpc>
                <a:spcPct val="90000"/>
              </a:lnSpc>
              <a:spcBef>
                <a:spcPts val="500"/>
              </a:spcBef>
              <a:spcAft>
                <a:spcPts val="0"/>
              </a:spcAft>
              <a:buClr>
                <a:schemeClr val="lt1"/>
              </a:buClr>
              <a:buSzPts val="2000"/>
              <a:buFont typeface="Arial"/>
              <a:buNone/>
              <a:defRPr b="0" cap="none" i="0" strike="noStrike" sz="2000" u="none">
                <a:solidFill>
                  <a:schemeClr val="lt1"/>
                </a:solidFill>
                <a:uFillTx/>
                <a:latin typeface="Trebuchet MS"/>
                <a:ea typeface="Trebuchet MS"/>
                <a:cs typeface="Trebuchet MS"/>
                <a:sym typeface="Trebuchet MS"/>
              </a:defRPr>
            </a:lvl4pPr>
            <a:lvl5pPr algn="l" lvl="4" marR="0" rtl="0">
              <a:lnSpc>
                <a:spcPct val="90000"/>
              </a:lnSpc>
              <a:spcBef>
                <a:spcPts val="500"/>
              </a:spcBef>
              <a:spcAft>
                <a:spcPts val="0"/>
              </a:spcAft>
              <a:buClr>
                <a:schemeClr val="lt1"/>
              </a:buClr>
              <a:buSzPts val="2000"/>
              <a:buFont typeface="Arial"/>
              <a:buNone/>
              <a:defRPr b="0" cap="none" i="0" strike="noStrike" sz="2000" u="none">
                <a:solidFill>
                  <a:schemeClr val="lt1"/>
                </a:solidFill>
                <a:uFillTx/>
                <a:latin typeface="Trebuchet MS"/>
                <a:ea typeface="Trebuchet MS"/>
                <a:cs typeface="Trebuchet MS"/>
                <a:sym typeface="Trebuchet MS"/>
              </a:defRPr>
            </a:lvl5pPr>
            <a:lvl6pPr algn="l" lvl="5" marR="0" rtl="0">
              <a:lnSpc>
                <a:spcPct val="90000"/>
              </a:lnSpc>
              <a:spcBef>
                <a:spcPts val="500"/>
              </a:spcBef>
              <a:spcAft>
                <a:spcPts val="0"/>
              </a:spcAft>
              <a:buClr>
                <a:schemeClr val="lt1"/>
              </a:buClr>
              <a:buSzPts val="2000"/>
              <a:buFont typeface="Arial"/>
              <a:buNone/>
              <a:defRPr b="0" cap="none" i="0" strike="noStrike" sz="2000" u="none">
                <a:solidFill>
                  <a:schemeClr val="lt1"/>
                </a:solidFill>
                <a:uFillTx/>
                <a:latin typeface="Trebuchet MS"/>
                <a:ea typeface="Trebuchet MS"/>
                <a:cs typeface="Trebuchet MS"/>
                <a:sym typeface="Trebuchet MS"/>
              </a:defRPr>
            </a:lvl6pPr>
            <a:lvl7pPr algn="l" lvl="6" marR="0" rtl="0">
              <a:lnSpc>
                <a:spcPct val="90000"/>
              </a:lnSpc>
              <a:spcBef>
                <a:spcPts val="500"/>
              </a:spcBef>
              <a:spcAft>
                <a:spcPts val="0"/>
              </a:spcAft>
              <a:buClr>
                <a:schemeClr val="lt1"/>
              </a:buClr>
              <a:buSzPts val="2000"/>
              <a:buFont typeface="Arial"/>
              <a:buNone/>
              <a:defRPr b="0" cap="none" i="0" strike="noStrike" sz="2000" u="none">
                <a:solidFill>
                  <a:schemeClr val="lt1"/>
                </a:solidFill>
                <a:uFillTx/>
                <a:latin typeface="Trebuchet MS"/>
                <a:ea typeface="Trebuchet MS"/>
                <a:cs typeface="Trebuchet MS"/>
                <a:sym typeface="Trebuchet MS"/>
              </a:defRPr>
            </a:lvl7pPr>
            <a:lvl8pPr algn="l" lvl="7" marR="0" rtl="0">
              <a:lnSpc>
                <a:spcPct val="90000"/>
              </a:lnSpc>
              <a:spcBef>
                <a:spcPts val="500"/>
              </a:spcBef>
              <a:spcAft>
                <a:spcPts val="0"/>
              </a:spcAft>
              <a:buClr>
                <a:schemeClr val="lt1"/>
              </a:buClr>
              <a:buSzPts val="2000"/>
              <a:buFont typeface="Arial"/>
              <a:buNone/>
              <a:defRPr b="0" cap="none" i="0" strike="noStrike" sz="2000" u="none">
                <a:solidFill>
                  <a:schemeClr val="lt1"/>
                </a:solidFill>
                <a:uFillTx/>
                <a:latin typeface="Trebuchet MS"/>
                <a:ea typeface="Trebuchet MS"/>
                <a:cs typeface="Trebuchet MS"/>
                <a:sym typeface="Trebuchet MS"/>
              </a:defRPr>
            </a:lvl8pPr>
            <a:lvl9pPr algn="l" lvl="8" marR="0" rtl="0">
              <a:lnSpc>
                <a:spcPct val="90000"/>
              </a:lnSpc>
              <a:spcBef>
                <a:spcPts val="500"/>
              </a:spcBef>
              <a:spcAft>
                <a:spcPts val="0"/>
              </a:spcAft>
              <a:buClr>
                <a:schemeClr val="lt1"/>
              </a:buClr>
              <a:buSzPts val="2000"/>
              <a:buFont typeface="Arial"/>
              <a:buNone/>
              <a:defRPr b="0" cap="none" i="0" strike="noStrike" sz="2000" u="none">
                <a:solidFill>
                  <a:schemeClr val="lt1"/>
                </a:solidFill>
                <a:uFillTx/>
                <a:latin typeface="Trebuchet MS"/>
                <a:ea typeface="Trebuchet MS"/>
                <a:cs typeface="Trebuchet MS"/>
                <a:sym typeface="Trebuchet MS"/>
              </a:defRPr>
            </a:lvl9pPr>
          </a:lstStyle>
          <a:p/>
        </p:txBody>
      </p:sp>
      <p:sp>
        <p:nvSpPr>
          <p:cNvPr xmlns:c="http://schemas.openxmlformats.org/drawingml/2006/chart" xmlns:pic="http://schemas.openxmlformats.org/drawingml/2006/picture" xmlns:dgm="http://schemas.openxmlformats.org/drawingml/2006/diagram" id="110" name="Google Shape;110;p16"/>
          <p:cNvSpPr xmlns:c="http://schemas.openxmlformats.org/drawingml/2006/chart" xmlns:pic="http://schemas.openxmlformats.org/drawingml/2006/picture" xmlns:dgm="http://schemas.openxmlformats.org/drawingml/2006/diagram" txBox="1">
            <a:spLocks/>
          </p:cNvSpPr>
          <p:nvPr>
            <p:ph idx="1" type="body"/>
          </p:nvPr>
        </p:nvSpPr>
        <p:spPr xmlns:c="http://schemas.openxmlformats.org/drawingml/2006/chart" xmlns:pic="http://schemas.openxmlformats.org/drawingml/2006/picture" xmlns:dgm="http://schemas.openxmlformats.org/drawingml/2006/diagram">
          <a:xfrm>
            <a:off x="680319" y="5169583"/>
            <a:ext cx="9613862" cy="622971"/>
          </a:xfrm>
          <a:prstGeom prst="rect">
            <a:avLst/>
          </a:prstGeom>
          <a:noFill/>
          <a:ln>
            <a:noFill/>
          </a:ln>
        </p:spPr>
        <p:txBody xmlns:c="http://schemas.openxmlformats.org/drawingml/2006/chart" xmlns:pic="http://schemas.openxmlformats.org/drawingml/2006/picture" xmlns:dgm="http://schemas.openxmlformats.org/drawingml/2006/diagram">
          <a:bodyPr anchor="t" anchorCtr="0" bIns="45700" lIns="91425" rIns="91425" spcFirstLastPara="1" tIns="45700" wrap="square">
            <a:normAutofit/>
          </a:bodyPr>
          <a:lstStyle>
            <a:lvl1pPr algn="l" indent="-228600" lvl="0" marL="457200">
              <a:lnSpc>
                <a:spcPct val="90000"/>
              </a:lnSpc>
              <a:spcBef>
                <a:spcPts val="1000"/>
              </a:spcBef>
              <a:spcAft>
                <a:spcPts val="0"/>
              </a:spcAft>
              <a:buClr>
                <a:schemeClr val="lt1"/>
              </a:buClr>
              <a:buSzPts val="1600"/>
              <a:buNone/>
              <a:defRPr sz="1600">
                <a:uFillTx/>
              </a:defRPr>
            </a:lvl1pPr>
            <a:lvl2pPr algn="l" indent="-228600" lvl="1" marL="914400">
              <a:lnSpc>
                <a:spcPct val="90000"/>
              </a:lnSpc>
              <a:spcBef>
                <a:spcPts val="500"/>
              </a:spcBef>
              <a:spcAft>
                <a:spcPts val="0"/>
              </a:spcAft>
              <a:buClr>
                <a:schemeClr val="lt1"/>
              </a:buClr>
              <a:buSzPts val="1400"/>
              <a:buNone/>
              <a:defRPr sz="1400">
                <a:uFillTx/>
              </a:defRPr>
            </a:lvl2pPr>
            <a:lvl3pPr algn="l" indent="-228600" lvl="2" marL="1371600">
              <a:lnSpc>
                <a:spcPct val="90000"/>
              </a:lnSpc>
              <a:spcBef>
                <a:spcPts val="500"/>
              </a:spcBef>
              <a:spcAft>
                <a:spcPts val="0"/>
              </a:spcAft>
              <a:buClr>
                <a:schemeClr val="lt1"/>
              </a:buClr>
              <a:buSzPts val="1200"/>
              <a:buNone/>
              <a:defRPr sz="1200">
                <a:uFillTx/>
              </a:defRPr>
            </a:lvl3pPr>
            <a:lvl4pPr algn="l" indent="-228600" lvl="3" marL="1828800">
              <a:lnSpc>
                <a:spcPct val="90000"/>
              </a:lnSpc>
              <a:spcBef>
                <a:spcPts val="500"/>
              </a:spcBef>
              <a:spcAft>
                <a:spcPts val="0"/>
              </a:spcAft>
              <a:buClr>
                <a:schemeClr val="lt1"/>
              </a:buClr>
              <a:buSzPts val="1000"/>
              <a:buNone/>
              <a:defRPr sz="1000">
                <a:uFillTx/>
              </a:defRPr>
            </a:lvl4pPr>
            <a:lvl5pPr algn="l" indent="-228600" lvl="4" marL="2286000">
              <a:lnSpc>
                <a:spcPct val="90000"/>
              </a:lnSpc>
              <a:spcBef>
                <a:spcPts val="500"/>
              </a:spcBef>
              <a:spcAft>
                <a:spcPts val="0"/>
              </a:spcAft>
              <a:buClr>
                <a:schemeClr val="lt1"/>
              </a:buClr>
              <a:buSzPts val="1000"/>
              <a:buNone/>
              <a:defRPr sz="1000">
                <a:uFillTx/>
              </a:defRPr>
            </a:lvl5pPr>
            <a:lvl6pPr algn="l" indent="-228600" lvl="5" marL="2743200">
              <a:lnSpc>
                <a:spcPct val="90000"/>
              </a:lnSpc>
              <a:spcBef>
                <a:spcPts val="500"/>
              </a:spcBef>
              <a:spcAft>
                <a:spcPts val="0"/>
              </a:spcAft>
              <a:buClr>
                <a:schemeClr val="lt1"/>
              </a:buClr>
              <a:buSzPts val="1000"/>
              <a:buNone/>
              <a:defRPr sz="1000">
                <a:uFillTx/>
              </a:defRPr>
            </a:lvl6pPr>
            <a:lvl7pPr algn="l" indent="-228600" lvl="6" marL="3200400">
              <a:lnSpc>
                <a:spcPct val="90000"/>
              </a:lnSpc>
              <a:spcBef>
                <a:spcPts val="500"/>
              </a:spcBef>
              <a:spcAft>
                <a:spcPts val="0"/>
              </a:spcAft>
              <a:buClr>
                <a:schemeClr val="lt1"/>
              </a:buClr>
              <a:buSzPts val="1000"/>
              <a:buNone/>
              <a:defRPr sz="1000">
                <a:uFillTx/>
              </a:defRPr>
            </a:lvl7pPr>
            <a:lvl8pPr algn="l" indent="-228600" lvl="7" marL="3657600">
              <a:lnSpc>
                <a:spcPct val="90000"/>
              </a:lnSpc>
              <a:spcBef>
                <a:spcPts val="500"/>
              </a:spcBef>
              <a:spcAft>
                <a:spcPts val="0"/>
              </a:spcAft>
              <a:buClr>
                <a:schemeClr val="lt1"/>
              </a:buClr>
              <a:buSzPts val="1000"/>
              <a:buNone/>
              <a:defRPr sz="1000">
                <a:uFillTx/>
              </a:defRPr>
            </a:lvl8pPr>
            <a:lvl9pPr algn="l" indent="-228600" lvl="8" marL="4114800">
              <a:lnSpc>
                <a:spcPct val="90000"/>
              </a:lnSpc>
              <a:spcBef>
                <a:spcPts val="500"/>
              </a:spcBef>
              <a:spcAft>
                <a:spcPts val="0"/>
              </a:spcAft>
              <a:buClr>
                <a:schemeClr val="lt1"/>
              </a:buClr>
              <a:buSzPts val="1000"/>
              <a:buNone/>
              <a:defRPr sz="1000">
                <a:uFillTx/>
              </a:defRPr>
            </a:lvl9pPr>
          </a:lstStyle>
          <a:p/>
        </p:txBody>
      </p:sp>
      <p:sp>
        <p:nvSpPr>
          <p:cNvPr xmlns:c="http://schemas.openxmlformats.org/drawingml/2006/chart" xmlns:pic="http://schemas.openxmlformats.org/drawingml/2006/picture" xmlns:dgm="http://schemas.openxmlformats.org/drawingml/2006/diagram" id="111" name="Google Shape;111;p16"/>
          <p:cNvSpPr xmlns:c="http://schemas.openxmlformats.org/drawingml/2006/chart" xmlns:pic="http://schemas.openxmlformats.org/drawingml/2006/picture" xmlns:dgm="http://schemas.openxmlformats.org/drawingml/2006/diagram" txBox="1">
            <a:spLocks/>
          </p:cNvSpPr>
          <p:nvPr>
            <p:ph idx="10" type="dt"/>
          </p:nvPr>
        </p:nvSpPr>
        <p:spPr xmlns:c="http://schemas.openxmlformats.org/drawingml/2006/chart" xmlns:pic="http://schemas.openxmlformats.org/drawingml/2006/picture" xmlns:dgm="http://schemas.openxmlformats.org/drawingml/2006/diagram">
          <a:xfrm>
            <a:off x="7550981" y="5936187"/>
            <a:ext cx="2743200" cy="365125"/>
          </a:xfrm>
          <a:prstGeom prst="rect">
            <a:avLst/>
          </a:prstGeom>
          <a:noFill/>
          <a:ln>
            <a:noFill/>
          </a:ln>
        </p:spPr>
        <p:txBody xmlns:c="http://schemas.openxmlformats.org/drawingml/2006/chart" xmlns:pic="http://schemas.openxmlformats.org/drawingml/2006/picture" xmlns:dgm="http://schemas.openxmlformats.org/drawingml/2006/diagram">
          <a:bodyPr anchor="ctr" anchorCtr="0" bIns="45700" lIns="91425" rIns="91425" spcFirstLastPara="1" tIns="45700" wrap="square">
            <a:noAutofit/>
          </a:bodyPr>
          <a:lstStyle>
            <a:lvl1pPr algn="r" lvl="0">
              <a:lnSpc>
                <a:spcPct val="100000"/>
              </a:lnSpc>
              <a:spcBef>
                <a:spcPts val="0"/>
              </a:spcBef>
              <a:spcAft>
                <a:spcPts val="0"/>
              </a:spcAft>
              <a:buSzPts val="1400"/>
              <a:buNone/>
              <a:defRPr>
                <a:uFillTx/>
              </a:defRPr>
            </a:lvl1pPr>
            <a:lvl2pPr algn="l" lvl="1">
              <a:lnSpc>
                <a:spcPct val="100000"/>
              </a:lnSpc>
              <a:spcBef>
                <a:spcPts val="0"/>
              </a:spcBef>
              <a:spcAft>
                <a:spcPts val="0"/>
              </a:spcAft>
              <a:buSzPts val="1400"/>
              <a:buNone/>
              <a:defRPr>
                <a:uFillTx/>
              </a:defRPr>
            </a:lvl2pPr>
            <a:lvl3pPr algn="l" lvl="2">
              <a:lnSpc>
                <a:spcPct val="100000"/>
              </a:lnSpc>
              <a:spcBef>
                <a:spcPts val="0"/>
              </a:spcBef>
              <a:spcAft>
                <a:spcPts val="0"/>
              </a:spcAft>
              <a:buSzPts val="1400"/>
              <a:buNone/>
              <a:defRPr>
                <a:uFillTx/>
              </a:defRPr>
            </a:lvl3pPr>
            <a:lvl4pPr algn="l" lvl="3">
              <a:lnSpc>
                <a:spcPct val="100000"/>
              </a:lnSpc>
              <a:spcBef>
                <a:spcPts val="0"/>
              </a:spcBef>
              <a:spcAft>
                <a:spcPts val="0"/>
              </a:spcAft>
              <a:buSzPts val="1400"/>
              <a:buNone/>
              <a:defRPr>
                <a:uFillTx/>
              </a:defRPr>
            </a:lvl4pPr>
            <a:lvl5pPr algn="l" lvl="4">
              <a:lnSpc>
                <a:spcPct val="100000"/>
              </a:lnSpc>
              <a:spcBef>
                <a:spcPts val="0"/>
              </a:spcBef>
              <a:spcAft>
                <a:spcPts val="0"/>
              </a:spcAft>
              <a:buSzPts val="1400"/>
              <a:buNone/>
              <a:defRPr>
                <a:uFillTx/>
              </a:defRPr>
            </a:lvl5pPr>
            <a:lvl6pPr algn="l" lvl="5">
              <a:lnSpc>
                <a:spcPct val="100000"/>
              </a:lnSpc>
              <a:spcBef>
                <a:spcPts val="0"/>
              </a:spcBef>
              <a:spcAft>
                <a:spcPts val="0"/>
              </a:spcAft>
              <a:buSzPts val="1400"/>
              <a:buNone/>
              <a:defRPr>
                <a:uFillTx/>
              </a:defRPr>
            </a:lvl6pPr>
            <a:lvl7pPr algn="l" lvl="6">
              <a:lnSpc>
                <a:spcPct val="100000"/>
              </a:lnSpc>
              <a:spcBef>
                <a:spcPts val="0"/>
              </a:spcBef>
              <a:spcAft>
                <a:spcPts val="0"/>
              </a:spcAft>
              <a:buSzPts val="1400"/>
              <a:buNone/>
              <a:defRPr>
                <a:uFillTx/>
              </a:defRPr>
            </a:lvl7pPr>
            <a:lvl8pPr algn="l" lvl="7">
              <a:lnSpc>
                <a:spcPct val="100000"/>
              </a:lnSpc>
              <a:spcBef>
                <a:spcPts val="0"/>
              </a:spcBef>
              <a:spcAft>
                <a:spcPts val="0"/>
              </a:spcAft>
              <a:buSzPts val="1400"/>
              <a:buNone/>
              <a:defRPr>
                <a:uFillTx/>
              </a:defRPr>
            </a:lvl8pPr>
            <a:lvl9pPr algn="l" lvl="8">
              <a:lnSpc>
                <a:spcPct val="100000"/>
              </a:lnSpc>
              <a:spcBef>
                <a:spcPts val="0"/>
              </a:spcBef>
              <a:spcAft>
                <a:spcPts val="0"/>
              </a:spcAft>
              <a:buSzPts val="1400"/>
              <a:buNone/>
              <a:defRPr>
                <a:uFillTx/>
              </a:defRPr>
            </a:lvl9pPr>
          </a:lstStyle>
          <a:p/>
        </p:txBody>
      </p:sp>
      <p:sp>
        <p:nvSpPr>
          <p:cNvPr xmlns:c="http://schemas.openxmlformats.org/drawingml/2006/chart" xmlns:pic="http://schemas.openxmlformats.org/drawingml/2006/picture" xmlns:dgm="http://schemas.openxmlformats.org/drawingml/2006/diagram" id="112" name="Google Shape;112;p16"/>
          <p:cNvSpPr xmlns:c="http://schemas.openxmlformats.org/drawingml/2006/chart" xmlns:pic="http://schemas.openxmlformats.org/drawingml/2006/picture" xmlns:dgm="http://schemas.openxmlformats.org/drawingml/2006/diagram" txBox="1">
            <a:spLocks/>
          </p:cNvSpPr>
          <p:nvPr>
            <p:ph idx="11" type="ftr"/>
          </p:nvPr>
        </p:nvSpPr>
        <p:spPr xmlns:c="http://schemas.openxmlformats.org/drawingml/2006/chart" xmlns:pic="http://schemas.openxmlformats.org/drawingml/2006/picture" xmlns:dgm="http://schemas.openxmlformats.org/drawingml/2006/diagram">
          <a:xfrm>
            <a:off x="680321" y="5936188"/>
            <a:ext cx="6870660" cy="365125"/>
          </a:xfrm>
          <a:prstGeom prst="rect">
            <a:avLst/>
          </a:prstGeom>
          <a:noFill/>
          <a:ln>
            <a:noFill/>
          </a:ln>
        </p:spPr>
        <p:txBody xmlns:c="http://schemas.openxmlformats.org/drawingml/2006/chart" xmlns:pic="http://schemas.openxmlformats.org/drawingml/2006/picture" xmlns:dgm="http://schemas.openxmlformats.org/drawingml/2006/diagram">
          <a:bodyPr anchor="ctr" anchorCtr="0" bIns="45700" lIns="91425" rIns="91425" spcFirstLastPara="1" tIns="45700" wrap="square">
            <a:noAutofit/>
          </a:bodyPr>
          <a:lstStyle>
            <a:lvl1pPr algn="l" lvl="0">
              <a:lnSpc>
                <a:spcPct val="100000"/>
              </a:lnSpc>
              <a:spcBef>
                <a:spcPts val="0"/>
              </a:spcBef>
              <a:spcAft>
                <a:spcPts val="0"/>
              </a:spcAft>
              <a:buSzPts val="1400"/>
              <a:buNone/>
              <a:defRPr>
                <a:uFillTx/>
              </a:defRPr>
            </a:lvl1pPr>
            <a:lvl2pPr algn="l" lvl="1">
              <a:lnSpc>
                <a:spcPct val="100000"/>
              </a:lnSpc>
              <a:spcBef>
                <a:spcPts val="0"/>
              </a:spcBef>
              <a:spcAft>
                <a:spcPts val="0"/>
              </a:spcAft>
              <a:buSzPts val="1400"/>
              <a:buNone/>
              <a:defRPr>
                <a:uFillTx/>
              </a:defRPr>
            </a:lvl2pPr>
            <a:lvl3pPr algn="l" lvl="2">
              <a:lnSpc>
                <a:spcPct val="100000"/>
              </a:lnSpc>
              <a:spcBef>
                <a:spcPts val="0"/>
              </a:spcBef>
              <a:spcAft>
                <a:spcPts val="0"/>
              </a:spcAft>
              <a:buSzPts val="1400"/>
              <a:buNone/>
              <a:defRPr>
                <a:uFillTx/>
              </a:defRPr>
            </a:lvl3pPr>
            <a:lvl4pPr algn="l" lvl="3">
              <a:lnSpc>
                <a:spcPct val="100000"/>
              </a:lnSpc>
              <a:spcBef>
                <a:spcPts val="0"/>
              </a:spcBef>
              <a:spcAft>
                <a:spcPts val="0"/>
              </a:spcAft>
              <a:buSzPts val="1400"/>
              <a:buNone/>
              <a:defRPr>
                <a:uFillTx/>
              </a:defRPr>
            </a:lvl4pPr>
            <a:lvl5pPr algn="l" lvl="4">
              <a:lnSpc>
                <a:spcPct val="100000"/>
              </a:lnSpc>
              <a:spcBef>
                <a:spcPts val="0"/>
              </a:spcBef>
              <a:spcAft>
                <a:spcPts val="0"/>
              </a:spcAft>
              <a:buSzPts val="1400"/>
              <a:buNone/>
              <a:defRPr>
                <a:uFillTx/>
              </a:defRPr>
            </a:lvl5pPr>
            <a:lvl6pPr algn="l" lvl="5">
              <a:lnSpc>
                <a:spcPct val="100000"/>
              </a:lnSpc>
              <a:spcBef>
                <a:spcPts val="0"/>
              </a:spcBef>
              <a:spcAft>
                <a:spcPts val="0"/>
              </a:spcAft>
              <a:buSzPts val="1400"/>
              <a:buNone/>
              <a:defRPr>
                <a:uFillTx/>
              </a:defRPr>
            </a:lvl6pPr>
            <a:lvl7pPr algn="l" lvl="6">
              <a:lnSpc>
                <a:spcPct val="100000"/>
              </a:lnSpc>
              <a:spcBef>
                <a:spcPts val="0"/>
              </a:spcBef>
              <a:spcAft>
                <a:spcPts val="0"/>
              </a:spcAft>
              <a:buSzPts val="1400"/>
              <a:buNone/>
              <a:defRPr>
                <a:uFillTx/>
              </a:defRPr>
            </a:lvl7pPr>
            <a:lvl8pPr algn="l" lvl="7">
              <a:lnSpc>
                <a:spcPct val="100000"/>
              </a:lnSpc>
              <a:spcBef>
                <a:spcPts val="0"/>
              </a:spcBef>
              <a:spcAft>
                <a:spcPts val="0"/>
              </a:spcAft>
              <a:buSzPts val="1400"/>
              <a:buNone/>
              <a:defRPr>
                <a:uFillTx/>
              </a:defRPr>
            </a:lvl8pPr>
            <a:lvl9pPr algn="l" lvl="8">
              <a:lnSpc>
                <a:spcPct val="100000"/>
              </a:lnSpc>
              <a:spcBef>
                <a:spcPts val="0"/>
              </a:spcBef>
              <a:spcAft>
                <a:spcPts val="0"/>
              </a:spcAft>
              <a:buSzPts val="1400"/>
              <a:buNone/>
              <a:defRPr>
                <a:uFillTx/>
              </a:defRPr>
            </a:lvl9pPr>
          </a:lstStyle>
          <a:p/>
        </p:txBody>
      </p:sp>
      <p:sp>
        <p:nvSpPr>
          <p:cNvPr xmlns:c="http://schemas.openxmlformats.org/drawingml/2006/chart" xmlns:pic="http://schemas.openxmlformats.org/drawingml/2006/picture" xmlns:dgm="http://schemas.openxmlformats.org/drawingml/2006/diagram" id="113" name="Google Shape;113;p16"/>
          <p:cNvSpPr xmlns:c="http://schemas.openxmlformats.org/drawingml/2006/chart" xmlns:pic="http://schemas.openxmlformats.org/drawingml/2006/picture" xmlns:dgm="http://schemas.openxmlformats.org/drawingml/2006/diagram" txBox="1">
            <a:spLocks/>
          </p:cNvSpPr>
          <p:nvPr>
            <p:ph idx="12" type="sldNum"/>
          </p:nvPr>
        </p:nvSpPr>
        <p:spPr xmlns:c="http://schemas.openxmlformats.org/drawingml/2006/chart" xmlns:pic="http://schemas.openxmlformats.org/drawingml/2006/picture" xmlns:dgm="http://schemas.openxmlformats.org/drawingml/2006/diagram">
          <a:xfrm>
            <a:off x="10729455" y="4711309"/>
            <a:ext cx="1154151" cy="1090789"/>
          </a:xfrm>
          <a:prstGeom prst="rect">
            <a:avLst/>
          </a:prstGeom>
          <a:noFill/>
          <a:ln>
            <a:noFill/>
          </a:ln>
        </p:spPr>
        <p:txBody xmlns:c="http://schemas.openxmlformats.org/drawingml/2006/chart" xmlns:pic="http://schemas.openxmlformats.org/drawingml/2006/picture" xmlns:dgm="http://schemas.openxmlformats.org/drawingml/2006/diagram">
          <a:bodyPr anchor="ctr" anchorCtr="0" bIns="45700" lIns="91425" rIns="91425" spcFirstLastPara="1" tIns="45700" wrap="square">
            <a:noAutofit/>
          </a:bodyPr>
          <a:lstStyle>
            <a:lvl1pPr algn="l" indent="0" lvl="0"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1pPr>
            <a:lvl2pPr algn="l" indent="0" lvl="1"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2pPr>
            <a:lvl3pPr algn="l" indent="0" lvl="2"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3pPr>
            <a:lvl4pPr algn="l" indent="0" lvl="3"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4pPr>
            <a:lvl5pPr algn="l" indent="0" lvl="4"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5pPr>
            <a:lvl6pPr algn="l" indent="0" lvl="5"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6pPr>
            <a:lvl7pPr algn="l" indent="0" lvl="6"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7pPr>
            <a:lvl8pPr algn="l" indent="0" lvl="7"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8pPr>
            <a:lvl9pPr algn="l" indent="0" lvl="8"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9pPr>
          </a:lstStyle>
          <a:p>
            <a:pPr algn="l" indent="0" lvl="0" marL="0" rtl="0">
              <a:spcBef>
                <a:spcPts val="0"/>
              </a:spcBef>
              <a:spcAft>
                <a:spcPts val="0"/>
              </a:spcAft>
              <a:buNone/>
            </a:pPr>
            <a:fld id="{00000000-1234-1234-1234-123412341234}" type="slidenum">
              <a:rPr lang="en-US">
                <a:uFillTx/>
              </a:rPr>
              <a:t>‹#›</a:t>
            </a:fld>
            <a:endParaRPr>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11.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cSld name="Title and Caption">
    <p:spTree>
      <p:nvGrpSpPr>
        <p:cNvPr xmlns:c="http://schemas.openxmlformats.org/drawingml/2006/chart" xmlns:pic="http://schemas.openxmlformats.org/drawingml/2006/picture" xmlns:dgm="http://schemas.openxmlformats.org/drawingml/2006/diagram" id="114" name="Shape 114"/>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pic>
        <p:nvPicPr>
          <p:cNvPr xmlns:c="http://schemas.openxmlformats.org/drawingml/2006/chart" xmlns:pic="http://schemas.openxmlformats.org/drawingml/2006/picture" xmlns:dgm="http://schemas.openxmlformats.org/drawingml/2006/diagram" descr="HD-ShadowLong.png" id="115" name="Google Shape;115;p17"/>
          <p:cNvPicPr xmlns:c="http://schemas.openxmlformats.org/drawingml/2006/chart" xmlns:pic="http://schemas.openxmlformats.org/drawingml/2006/picture" xmlns:dgm="http://schemas.openxmlformats.org/drawingml/2006/diagram" preferRelativeResize="0"/>
          <p:nvPr/>
        </p:nvPicPr>
        <p:blipFill xmlns:c="http://schemas.openxmlformats.org/drawingml/2006/chart" xmlns:pic="http://schemas.openxmlformats.org/drawingml/2006/picture" xmlns:dgm="http://schemas.openxmlformats.org/drawingml/2006/diagram" rotWithShape="1">
          <a:blip r:embed="rId1"/>
          <a:srcRect/>
          <a:stretch/>
        </p:blipFill>
        <p:spPr xmlns:c="http://schemas.openxmlformats.org/drawingml/2006/chart" xmlns:pic="http://schemas.openxmlformats.org/drawingml/2006/picture" xmlns:dgm="http://schemas.openxmlformats.org/drawingml/2006/diagram">
          <a:xfrm>
            <a:off x="1" y="5928628"/>
            <a:ext cx="10437812" cy="321164"/>
          </a:xfrm>
          <a:prstGeom prst="rect">
            <a:avLst/>
          </a:prstGeom>
          <a:noFill/>
          <a:ln>
            <a:noFill/>
          </a:ln>
        </p:spPr>
      </p:pic>
      <p:pic>
        <p:nvPicPr>
          <p:cNvPr xmlns:c="http://schemas.openxmlformats.org/drawingml/2006/chart" xmlns:pic="http://schemas.openxmlformats.org/drawingml/2006/picture" xmlns:dgm="http://schemas.openxmlformats.org/drawingml/2006/diagram" descr="HD-ShadowShort.png" id="116" name="Google Shape;116;p17"/>
          <p:cNvPicPr xmlns:c="http://schemas.openxmlformats.org/drawingml/2006/chart" xmlns:pic="http://schemas.openxmlformats.org/drawingml/2006/picture" xmlns:dgm="http://schemas.openxmlformats.org/drawingml/2006/diagram" preferRelativeResize="0"/>
          <p:nvPr/>
        </p:nvPicPr>
        <p:blipFill xmlns:c="http://schemas.openxmlformats.org/drawingml/2006/chart" xmlns:pic="http://schemas.openxmlformats.org/drawingml/2006/picture" xmlns:dgm="http://schemas.openxmlformats.org/drawingml/2006/diagram" rotWithShape="1">
          <a:blip r:embed="rId2"/>
          <a:srcRect/>
          <a:stretch/>
        </p:blipFill>
        <p:spPr xmlns:c="http://schemas.openxmlformats.org/drawingml/2006/chart" xmlns:pic="http://schemas.openxmlformats.org/drawingml/2006/picture" xmlns:dgm="http://schemas.openxmlformats.org/drawingml/2006/diagram">
          <a:xfrm>
            <a:off x="10585826" y="5929622"/>
            <a:ext cx="1602997" cy="144270"/>
          </a:xfrm>
          <a:prstGeom prst="rect">
            <a:avLst/>
          </a:prstGeom>
          <a:noFill/>
          <a:ln>
            <a:noFill/>
          </a:ln>
        </p:spPr>
      </p:pic>
      <p:sp>
        <p:nvSpPr>
          <p:cNvPr xmlns:c="http://schemas.openxmlformats.org/drawingml/2006/chart" xmlns:pic="http://schemas.openxmlformats.org/drawingml/2006/picture" xmlns:dgm="http://schemas.openxmlformats.org/drawingml/2006/diagram" id="117" name="Google Shape;117;p1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0" y="4567988"/>
            <a:ext cx="10437812" cy="1368198"/>
          </a:xfrm>
          <a:prstGeom prst="rect">
            <a:avLst/>
          </a:prstGeom>
          <a:solidFill>
            <a:srgbClr val="262626"/>
          </a:solidFill>
          <a:ln>
            <a:noFill/>
          </a:ln>
        </p:spPr>
        <p:txBody xmlns:c="http://schemas.openxmlformats.org/drawingml/2006/chart" xmlns:pic="http://schemas.openxmlformats.org/drawingml/2006/picture" xmlns:dgm="http://schemas.openxmlformats.org/drawingml/2006/diagram">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rPr>
                <a:uFillTx/>
              </a:rPr>
              <a:t/>
            </a:r>
            <a:endParaRPr b="0" cap="none" i="0" strike="noStrike" sz="1400" u="none">
              <a:solidFill>
                <a:srgbClr val="000000"/>
              </a:solidFill>
              <a:uFillTx/>
              <a:latin typeface="Arial"/>
              <a:ea typeface="Arial"/>
              <a:cs typeface="Arial"/>
              <a:sym typeface="Arial"/>
            </a:endParaRPr>
          </a:p>
        </p:txBody>
      </p:sp>
      <p:sp>
        <p:nvSpPr>
          <p:cNvPr xmlns:c="http://schemas.openxmlformats.org/drawingml/2006/chart" xmlns:pic="http://schemas.openxmlformats.org/drawingml/2006/picture" xmlns:dgm="http://schemas.openxmlformats.org/drawingml/2006/diagram" id="118" name="Google Shape;118;p1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0585827" y="4567988"/>
            <a:ext cx="1602997" cy="1368198"/>
          </a:xfrm>
          <a:prstGeom prst="rect">
            <a:avLst/>
          </a:prstGeom>
          <a:solidFill>
            <a:schemeClr val="accent1"/>
          </a:solidFill>
          <a:ln>
            <a:noFill/>
          </a:ln>
        </p:spPr>
        <p:txBody xmlns:c="http://schemas.openxmlformats.org/drawingml/2006/chart" xmlns:pic="http://schemas.openxmlformats.org/drawingml/2006/picture" xmlns:dgm="http://schemas.openxmlformats.org/drawingml/2006/diagram">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rPr>
                <a:uFillTx/>
              </a:rPr>
              <a:t/>
            </a:r>
            <a:endParaRPr b="0" cap="none" i="0" strike="noStrike" sz="1400" u="none">
              <a:solidFill>
                <a:srgbClr val="000000"/>
              </a:solidFill>
              <a:uFillTx/>
              <a:latin typeface="Arial"/>
              <a:ea typeface="Arial"/>
              <a:cs typeface="Arial"/>
              <a:sym typeface="Arial"/>
            </a:endParaRPr>
          </a:p>
        </p:txBody>
      </p:sp>
      <p:sp>
        <p:nvSpPr>
          <p:cNvPr xmlns:c="http://schemas.openxmlformats.org/drawingml/2006/chart" xmlns:pic="http://schemas.openxmlformats.org/drawingml/2006/picture" xmlns:dgm="http://schemas.openxmlformats.org/drawingml/2006/diagram" id="119" name="Google Shape;119;p17"/>
          <p:cNvSpPr xmlns:c="http://schemas.openxmlformats.org/drawingml/2006/chart" xmlns:pic="http://schemas.openxmlformats.org/drawingml/2006/picture" xmlns:dgm="http://schemas.openxmlformats.org/drawingml/2006/diagram" txBox="1">
            <a:spLocks/>
          </p:cNvSpPr>
          <p:nvPr>
            <p:ph type="title"/>
          </p:nvPr>
        </p:nvSpPr>
        <p:spPr xmlns:c="http://schemas.openxmlformats.org/drawingml/2006/chart" xmlns:pic="http://schemas.openxmlformats.org/drawingml/2006/picture" xmlns:dgm="http://schemas.openxmlformats.org/drawingml/2006/diagram">
          <a:xfrm>
            <a:off x="680322" y="609597"/>
            <a:ext cx="9613858" cy="3592750"/>
          </a:xfrm>
          <a:prstGeom prst="rect">
            <a:avLst/>
          </a:prstGeom>
          <a:noFill/>
          <a:ln>
            <a:noFill/>
          </a:ln>
        </p:spPr>
        <p:txBody xmlns:c="http://schemas.openxmlformats.org/drawingml/2006/chart" xmlns:pic="http://schemas.openxmlformats.org/drawingml/2006/picture" xmlns:dgm="http://schemas.openxmlformats.org/drawingml/2006/diagram">
          <a:bodyPr anchor="ctr" anchorCtr="0" bIns="45700" lIns="91425" rIns="91425" spcFirstLastPara="1" tIns="45700" wrap="square">
            <a:normAutofit/>
          </a:bodyPr>
          <a:lstStyle>
            <a:lvl1pPr algn="l" lvl="0">
              <a:lnSpc>
                <a:spcPct val="90000"/>
              </a:lnSpc>
              <a:spcBef>
                <a:spcPts val="0"/>
              </a:spcBef>
              <a:spcAft>
                <a:spcPts val="0"/>
              </a:spcAft>
              <a:buClr>
                <a:schemeClr val="lt1"/>
              </a:buClr>
              <a:buSzPts val="3200"/>
              <a:buFont typeface="Trebuchet MS"/>
              <a:buNone/>
              <a:defRPr sz="3200">
                <a:uFillTx/>
              </a:defRPr>
            </a:lvl1pPr>
            <a:lvl2pPr algn="l" lvl="1">
              <a:lnSpc>
                <a:spcPct val="100000"/>
              </a:lnSpc>
              <a:spcBef>
                <a:spcPts val="0"/>
              </a:spcBef>
              <a:spcAft>
                <a:spcPts val="0"/>
              </a:spcAft>
              <a:buSzPts val="1400"/>
              <a:buNone/>
              <a:defRPr>
                <a:uFillTx/>
              </a:defRPr>
            </a:lvl2pPr>
            <a:lvl3pPr algn="l" lvl="2">
              <a:lnSpc>
                <a:spcPct val="100000"/>
              </a:lnSpc>
              <a:spcBef>
                <a:spcPts val="0"/>
              </a:spcBef>
              <a:spcAft>
                <a:spcPts val="0"/>
              </a:spcAft>
              <a:buSzPts val="1400"/>
              <a:buNone/>
              <a:defRPr>
                <a:uFillTx/>
              </a:defRPr>
            </a:lvl3pPr>
            <a:lvl4pPr algn="l" lvl="3">
              <a:lnSpc>
                <a:spcPct val="100000"/>
              </a:lnSpc>
              <a:spcBef>
                <a:spcPts val="0"/>
              </a:spcBef>
              <a:spcAft>
                <a:spcPts val="0"/>
              </a:spcAft>
              <a:buSzPts val="1400"/>
              <a:buNone/>
              <a:defRPr>
                <a:uFillTx/>
              </a:defRPr>
            </a:lvl4pPr>
            <a:lvl5pPr algn="l" lvl="4">
              <a:lnSpc>
                <a:spcPct val="100000"/>
              </a:lnSpc>
              <a:spcBef>
                <a:spcPts val="0"/>
              </a:spcBef>
              <a:spcAft>
                <a:spcPts val="0"/>
              </a:spcAft>
              <a:buSzPts val="1400"/>
              <a:buNone/>
              <a:defRPr>
                <a:uFillTx/>
              </a:defRPr>
            </a:lvl5pPr>
            <a:lvl6pPr algn="l" lvl="5">
              <a:lnSpc>
                <a:spcPct val="100000"/>
              </a:lnSpc>
              <a:spcBef>
                <a:spcPts val="0"/>
              </a:spcBef>
              <a:spcAft>
                <a:spcPts val="0"/>
              </a:spcAft>
              <a:buSzPts val="1400"/>
              <a:buNone/>
              <a:defRPr>
                <a:uFillTx/>
              </a:defRPr>
            </a:lvl6pPr>
            <a:lvl7pPr algn="l" lvl="6">
              <a:lnSpc>
                <a:spcPct val="100000"/>
              </a:lnSpc>
              <a:spcBef>
                <a:spcPts val="0"/>
              </a:spcBef>
              <a:spcAft>
                <a:spcPts val="0"/>
              </a:spcAft>
              <a:buSzPts val="1400"/>
              <a:buNone/>
              <a:defRPr>
                <a:uFillTx/>
              </a:defRPr>
            </a:lvl7pPr>
            <a:lvl8pPr algn="l" lvl="7">
              <a:lnSpc>
                <a:spcPct val="100000"/>
              </a:lnSpc>
              <a:spcBef>
                <a:spcPts val="0"/>
              </a:spcBef>
              <a:spcAft>
                <a:spcPts val="0"/>
              </a:spcAft>
              <a:buSzPts val="1400"/>
              <a:buNone/>
              <a:defRPr>
                <a:uFillTx/>
              </a:defRPr>
            </a:lvl8pPr>
            <a:lvl9pPr algn="l" lvl="8">
              <a:lnSpc>
                <a:spcPct val="100000"/>
              </a:lnSpc>
              <a:spcBef>
                <a:spcPts val="0"/>
              </a:spcBef>
              <a:spcAft>
                <a:spcPts val="0"/>
              </a:spcAft>
              <a:buSzPts val="1400"/>
              <a:buNone/>
              <a:defRPr>
                <a:uFillTx/>
              </a:defRPr>
            </a:lvl9pPr>
          </a:lstStyle>
          <a:p/>
        </p:txBody>
      </p:sp>
      <p:sp>
        <p:nvSpPr>
          <p:cNvPr xmlns:c="http://schemas.openxmlformats.org/drawingml/2006/chart" xmlns:pic="http://schemas.openxmlformats.org/drawingml/2006/picture" xmlns:dgm="http://schemas.openxmlformats.org/drawingml/2006/diagram" id="120" name="Google Shape;120;p17"/>
          <p:cNvSpPr xmlns:c="http://schemas.openxmlformats.org/drawingml/2006/chart" xmlns:pic="http://schemas.openxmlformats.org/drawingml/2006/picture" xmlns:dgm="http://schemas.openxmlformats.org/drawingml/2006/diagram" txBox="1">
            <a:spLocks/>
          </p:cNvSpPr>
          <p:nvPr>
            <p:ph idx="1" type="body"/>
          </p:nvPr>
        </p:nvSpPr>
        <p:spPr xmlns:c="http://schemas.openxmlformats.org/drawingml/2006/chart" xmlns:pic="http://schemas.openxmlformats.org/drawingml/2006/picture" xmlns:dgm="http://schemas.openxmlformats.org/drawingml/2006/diagram">
          <a:xfrm>
            <a:off x="680322" y="4711615"/>
            <a:ext cx="9613859" cy="1090789"/>
          </a:xfrm>
          <a:prstGeom prst="rect">
            <a:avLst/>
          </a:prstGeom>
          <a:noFill/>
          <a:ln>
            <a:noFill/>
          </a:ln>
        </p:spPr>
        <p:txBody xmlns:c="http://schemas.openxmlformats.org/drawingml/2006/chart" xmlns:pic="http://schemas.openxmlformats.org/drawingml/2006/picture" xmlns:dgm="http://schemas.openxmlformats.org/drawingml/2006/diagram">
          <a:bodyPr anchor="ctr" anchorCtr="0" bIns="45700" lIns="91425" rIns="91425" spcFirstLastPara="1" tIns="45700" wrap="square">
            <a:normAutofit/>
          </a:bodyPr>
          <a:lstStyle>
            <a:lvl1pPr algn="l" indent="-228600" lvl="0" marL="457200">
              <a:lnSpc>
                <a:spcPct val="90000"/>
              </a:lnSpc>
              <a:spcBef>
                <a:spcPts val="1000"/>
              </a:spcBef>
              <a:spcAft>
                <a:spcPts val="0"/>
              </a:spcAft>
              <a:buClr>
                <a:schemeClr val="lt1"/>
              </a:buClr>
              <a:buSzPts val="1600"/>
              <a:buNone/>
              <a:defRPr sz="1600">
                <a:uFillTx/>
              </a:defRPr>
            </a:lvl1pPr>
            <a:lvl2pPr algn="l" indent="-228600" lvl="1" marL="914400">
              <a:lnSpc>
                <a:spcPct val="90000"/>
              </a:lnSpc>
              <a:spcBef>
                <a:spcPts val="500"/>
              </a:spcBef>
              <a:spcAft>
                <a:spcPts val="0"/>
              </a:spcAft>
              <a:buClr>
                <a:schemeClr val="lt1"/>
              </a:buClr>
              <a:buSzPts val="1400"/>
              <a:buNone/>
              <a:defRPr sz="1400">
                <a:uFillTx/>
              </a:defRPr>
            </a:lvl2pPr>
            <a:lvl3pPr algn="l" indent="-228600" lvl="2" marL="1371600">
              <a:lnSpc>
                <a:spcPct val="90000"/>
              </a:lnSpc>
              <a:spcBef>
                <a:spcPts val="500"/>
              </a:spcBef>
              <a:spcAft>
                <a:spcPts val="0"/>
              </a:spcAft>
              <a:buClr>
                <a:schemeClr val="lt1"/>
              </a:buClr>
              <a:buSzPts val="1200"/>
              <a:buNone/>
              <a:defRPr sz="1200">
                <a:uFillTx/>
              </a:defRPr>
            </a:lvl3pPr>
            <a:lvl4pPr algn="l" indent="-228600" lvl="3" marL="1828800">
              <a:lnSpc>
                <a:spcPct val="90000"/>
              </a:lnSpc>
              <a:spcBef>
                <a:spcPts val="500"/>
              </a:spcBef>
              <a:spcAft>
                <a:spcPts val="0"/>
              </a:spcAft>
              <a:buClr>
                <a:schemeClr val="lt1"/>
              </a:buClr>
              <a:buSzPts val="1000"/>
              <a:buNone/>
              <a:defRPr sz="1000">
                <a:uFillTx/>
              </a:defRPr>
            </a:lvl4pPr>
            <a:lvl5pPr algn="l" indent="-228600" lvl="4" marL="2286000">
              <a:lnSpc>
                <a:spcPct val="90000"/>
              </a:lnSpc>
              <a:spcBef>
                <a:spcPts val="500"/>
              </a:spcBef>
              <a:spcAft>
                <a:spcPts val="0"/>
              </a:spcAft>
              <a:buClr>
                <a:schemeClr val="lt1"/>
              </a:buClr>
              <a:buSzPts val="1000"/>
              <a:buNone/>
              <a:defRPr sz="1000">
                <a:uFillTx/>
              </a:defRPr>
            </a:lvl5pPr>
            <a:lvl6pPr algn="l" indent="-228600" lvl="5" marL="2743200">
              <a:lnSpc>
                <a:spcPct val="90000"/>
              </a:lnSpc>
              <a:spcBef>
                <a:spcPts val="500"/>
              </a:spcBef>
              <a:spcAft>
                <a:spcPts val="0"/>
              </a:spcAft>
              <a:buClr>
                <a:schemeClr val="lt1"/>
              </a:buClr>
              <a:buSzPts val="1000"/>
              <a:buNone/>
              <a:defRPr sz="1000">
                <a:uFillTx/>
              </a:defRPr>
            </a:lvl6pPr>
            <a:lvl7pPr algn="l" indent="-228600" lvl="6" marL="3200400">
              <a:lnSpc>
                <a:spcPct val="90000"/>
              </a:lnSpc>
              <a:spcBef>
                <a:spcPts val="500"/>
              </a:spcBef>
              <a:spcAft>
                <a:spcPts val="0"/>
              </a:spcAft>
              <a:buClr>
                <a:schemeClr val="lt1"/>
              </a:buClr>
              <a:buSzPts val="1000"/>
              <a:buNone/>
              <a:defRPr sz="1000">
                <a:uFillTx/>
              </a:defRPr>
            </a:lvl7pPr>
            <a:lvl8pPr algn="l" indent="-228600" lvl="7" marL="3657600">
              <a:lnSpc>
                <a:spcPct val="90000"/>
              </a:lnSpc>
              <a:spcBef>
                <a:spcPts val="500"/>
              </a:spcBef>
              <a:spcAft>
                <a:spcPts val="0"/>
              </a:spcAft>
              <a:buClr>
                <a:schemeClr val="lt1"/>
              </a:buClr>
              <a:buSzPts val="1000"/>
              <a:buNone/>
              <a:defRPr sz="1000">
                <a:uFillTx/>
              </a:defRPr>
            </a:lvl8pPr>
            <a:lvl9pPr algn="l" indent="-228600" lvl="8" marL="4114800">
              <a:lnSpc>
                <a:spcPct val="90000"/>
              </a:lnSpc>
              <a:spcBef>
                <a:spcPts val="500"/>
              </a:spcBef>
              <a:spcAft>
                <a:spcPts val="0"/>
              </a:spcAft>
              <a:buClr>
                <a:schemeClr val="lt1"/>
              </a:buClr>
              <a:buSzPts val="1000"/>
              <a:buNone/>
              <a:defRPr sz="1000">
                <a:uFillTx/>
              </a:defRPr>
            </a:lvl9pPr>
          </a:lstStyle>
          <a:p/>
        </p:txBody>
      </p:sp>
      <p:sp>
        <p:nvSpPr>
          <p:cNvPr xmlns:c="http://schemas.openxmlformats.org/drawingml/2006/chart" xmlns:pic="http://schemas.openxmlformats.org/drawingml/2006/picture" xmlns:dgm="http://schemas.openxmlformats.org/drawingml/2006/diagram" id="121" name="Google Shape;121;p17"/>
          <p:cNvSpPr xmlns:c="http://schemas.openxmlformats.org/drawingml/2006/chart" xmlns:pic="http://schemas.openxmlformats.org/drawingml/2006/picture" xmlns:dgm="http://schemas.openxmlformats.org/drawingml/2006/diagram" txBox="1">
            <a:spLocks/>
          </p:cNvSpPr>
          <p:nvPr>
            <p:ph idx="10" type="dt"/>
          </p:nvPr>
        </p:nvSpPr>
        <p:spPr xmlns:c="http://schemas.openxmlformats.org/drawingml/2006/chart" xmlns:pic="http://schemas.openxmlformats.org/drawingml/2006/picture" xmlns:dgm="http://schemas.openxmlformats.org/drawingml/2006/diagram">
          <a:xfrm>
            <a:off x="7550981" y="5936187"/>
            <a:ext cx="2743200" cy="365125"/>
          </a:xfrm>
          <a:prstGeom prst="rect">
            <a:avLst/>
          </a:prstGeom>
          <a:noFill/>
          <a:ln>
            <a:noFill/>
          </a:ln>
        </p:spPr>
        <p:txBody xmlns:c="http://schemas.openxmlformats.org/drawingml/2006/chart" xmlns:pic="http://schemas.openxmlformats.org/drawingml/2006/picture" xmlns:dgm="http://schemas.openxmlformats.org/drawingml/2006/diagram">
          <a:bodyPr anchor="ctr" anchorCtr="0" bIns="45700" lIns="91425" rIns="91425" spcFirstLastPara="1" tIns="45700" wrap="square">
            <a:noAutofit/>
          </a:bodyPr>
          <a:lstStyle>
            <a:lvl1pPr algn="r" lvl="0">
              <a:lnSpc>
                <a:spcPct val="100000"/>
              </a:lnSpc>
              <a:spcBef>
                <a:spcPts val="0"/>
              </a:spcBef>
              <a:spcAft>
                <a:spcPts val="0"/>
              </a:spcAft>
              <a:buSzPts val="1400"/>
              <a:buNone/>
              <a:defRPr>
                <a:uFillTx/>
              </a:defRPr>
            </a:lvl1pPr>
            <a:lvl2pPr algn="l" lvl="1">
              <a:lnSpc>
                <a:spcPct val="100000"/>
              </a:lnSpc>
              <a:spcBef>
                <a:spcPts val="0"/>
              </a:spcBef>
              <a:spcAft>
                <a:spcPts val="0"/>
              </a:spcAft>
              <a:buSzPts val="1400"/>
              <a:buNone/>
              <a:defRPr>
                <a:uFillTx/>
              </a:defRPr>
            </a:lvl2pPr>
            <a:lvl3pPr algn="l" lvl="2">
              <a:lnSpc>
                <a:spcPct val="100000"/>
              </a:lnSpc>
              <a:spcBef>
                <a:spcPts val="0"/>
              </a:spcBef>
              <a:spcAft>
                <a:spcPts val="0"/>
              </a:spcAft>
              <a:buSzPts val="1400"/>
              <a:buNone/>
              <a:defRPr>
                <a:uFillTx/>
              </a:defRPr>
            </a:lvl3pPr>
            <a:lvl4pPr algn="l" lvl="3">
              <a:lnSpc>
                <a:spcPct val="100000"/>
              </a:lnSpc>
              <a:spcBef>
                <a:spcPts val="0"/>
              </a:spcBef>
              <a:spcAft>
                <a:spcPts val="0"/>
              </a:spcAft>
              <a:buSzPts val="1400"/>
              <a:buNone/>
              <a:defRPr>
                <a:uFillTx/>
              </a:defRPr>
            </a:lvl4pPr>
            <a:lvl5pPr algn="l" lvl="4">
              <a:lnSpc>
                <a:spcPct val="100000"/>
              </a:lnSpc>
              <a:spcBef>
                <a:spcPts val="0"/>
              </a:spcBef>
              <a:spcAft>
                <a:spcPts val="0"/>
              </a:spcAft>
              <a:buSzPts val="1400"/>
              <a:buNone/>
              <a:defRPr>
                <a:uFillTx/>
              </a:defRPr>
            </a:lvl5pPr>
            <a:lvl6pPr algn="l" lvl="5">
              <a:lnSpc>
                <a:spcPct val="100000"/>
              </a:lnSpc>
              <a:spcBef>
                <a:spcPts val="0"/>
              </a:spcBef>
              <a:spcAft>
                <a:spcPts val="0"/>
              </a:spcAft>
              <a:buSzPts val="1400"/>
              <a:buNone/>
              <a:defRPr>
                <a:uFillTx/>
              </a:defRPr>
            </a:lvl6pPr>
            <a:lvl7pPr algn="l" lvl="6">
              <a:lnSpc>
                <a:spcPct val="100000"/>
              </a:lnSpc>
              <a:spcBef>
                <a:spcPts val="0"/>
              </a:spcBef>
              <a:spcAft>
                <a:spcPts val="0"/>
              </a:spcAft>
              <a:buSzPts val="1400"/>
              <a:buNone/>
              <a:defRPr>
                <a:uFillTx/>
              </a:defRPr>
            </a:lvl7pPr>
            <a:lvl8pPr algn="l" lvl="7">
              <a:lnSpc>
                <a:spcPct val="100000"/>
              </a:lnSpc>
              <a:spcBef>
                <a:spcPts val="0"/>
              </a:spcBef>
              <a:spcAft>
                <a:spcPts val="0"/>
              </a:spcAft>
              <a:buSzPts val="1400"/>
              <a:buNone/>
              <a:defRPr>
                <a:uFillTx/>
              </a:defRPr>
            </a:lvl8pPr>
            <a:lvl9pPr algn="l" lvl="8">
              <a:lnSpc>
                <a:spcPct val="100000"/>
              </a:lnSpc>
              <a:spcBef>
                <a:spcPts val="0"/>
              </a:spcBef>
              <a:spcAft>
                <a:spcPts val="0"/>
              </a:spcAft>
              <a:buSzPts val="1400"/>
              <a:buNone/>
              <a:defRPr>
                <a:uFillTx/>
              </a:defRPr>
            </a:lvl9pPr>
          </a:lstStyle>
          <a:p/>
        </p:txBody>
      </p:sp>
      <p:sp>
        <p:nvSpPr>
          <p:cNvPr xmlns:c="http://schemas.openxmlformats.org/drawingml/2006/chart" xmlns:pic="http://schemas.openxmlformats.org/drawingml/2006/picture" xmlns:dgm="http://schemas.openxmlformats.org/drawingml/2006/diagram" id="122" name="Google Shape;122;p17"/>
          <p:cNvSpPr xmlns:c="http://schemas.openxmlformats.org/drawingml/2006/chart" xmlns:pic="http://schemas.openxmlformats.org/drawingml/2006/picture" xmlns:dgm="http://schemas.openxmlformats.org/drawingml/2006/diagram" txBox="1">
            <a:spLocks/>
          </p:cNvSpPr>
          <p:nvPr>
            <p:ph idx="11" type="ftr"/>
          </p:nvPr>
        </p:nvSpPr>
        <p:spPr xmlns:c="http://schemas.openxmlformats.org/drawingml/2006/chart" xmlns:pic="http://schemas.openxmlformats.org/drawingml/2006/picture" xmlns:dgm="http://schemas.openxmlformats.org/drawingml/2006/diagram">
          <a:xfrm>
            <a:off x="680321" y="5936188"/>
            <a:ext cx="6870660" cy="365125"/>
          </a:xfrm>
          <a:prstGeom prst="rect">
            <a:avLst/>
          </a:prstGeom>
          <a:noFill/>
          <a:ln>
            <a:noFill/>
          </a:ln>
        </p:spPr>
        <p:txBody xmlns:c="http://schemas.openxmlformats.org/drawingml/2006/chart" xmlns:pic="http://schemas.openxmlformats.org/drawingml/2006/picture" xmlns:dgm="http://schemas.openxmlformats.org/drawingml/2006/diagram">
          <a:bodyPr anchor="ctr" anchorCtr="0" bIns="45700" lIns="91425" rIns="91425" spcFirstLastPara="1" tIns="45700" wrap="square">
            <a:noAutofit/>
          </a:bodyPr>
          <a:lstStyle>
            <a:lvl1pPr algn="l" lvl="0">
              <a:lnSpc>
                <a:spcPct val="100000"/>
              </a:lnSpc>
              <a:spcBef>
                <a:spcPts val="0"/>
              </a:spcBef>
              <a:spcAft>
                <a:spcPts val="0"/>
              </a:spcAft>
              <a:buSzPts val="1400"/>
              <a:buNone/>
              <a:defRPr>
                <a:uFillTx/>
              </a:defRPr>
            </a:lvl1pPr>
            <a:lvl2pPr algn="l" lvl="1">
              <a:lnSpc>
                <a:spcPct val="100000"/>
              </a:lnSpc>
              <a:spcBef>
                <a:spcPts val="0"/>
              </a:spcBef>
              <a:spcAft>
                <a:spcPts val="0"/>
              </a:spcAft>
              <a:buSzPts val="1400"/>
              <a:buNone/>
              <a:defRPr>
                <a:uFillTx/>
              </a:defRPr>
            </a:lvl2pPr>
            <a:lvl3pPr algn="l" lvl="2">
              <a:lnSpc>
                <a:spcPct val="100000"/>
              </a:lnSpc>
              <a:spcBef>
                <a:spcPts val="0"/>
              </a:spcBef>
              <a:spcAft>
                <a:spcPts val="0"/>
              </a:spcAft>
              <a:buSzPts val="1400"/>
              <a:buNone/>
              <a:defRPr>
                <a:uFillTx/>
              </a:defRPr>
            </a:lvl3pPr>
            <a:lvl4pPr algn="l" lvl="3">
              <a:lnSpc>
                <a:spcPct val="100000"/>
              </a:lnSpc>
              <a:spcBef>
                <a:spcPts val="0"/>
              </a:spcBef>
              <a:spcAft>
                <a:spcPts val="0"/>
              </a:spcAft>
              <a:buSzPts val="1400"/>
              <a:buNone/>
              <a:defRPr>
                <a:uFillTx/>
              </a:defRPr>
            </a:lvl4pPr>
            <a:lvl5pPr algn="l" lvl="4">
              <a:lnSpc>
                <a:spcPct val="100000"/>
              </a:lnSpc>
              <a:spcBef>
                <a:spcPts val="0"/>
              </a:spcBef>
              <a:spcAft>
                <a:spcPts val="0"/>
              </a:spcAft>
              <a:buSzPts val="1400"/>
              <a:buNone/>
              <a:defRPr>
                <a:uFillTx/>
              </a:defRPr>
            </a:lvl5pPr>
            <a:lvl6pPr algn="l" lvl="5">
              <a:lnSpc>
                <a:spcPct val="100000"/>
              </a:lnSpc>
              <a:spcBef>
                <a:spcPts val="0"/>
              </a:spcBef>
              <a:spcAft>
                <a:spcPts val="0"/>
              </a:spcAft>
              <a:buSzPts val="1400"/>
              <a:buNone/>
              <a:defRPr>
                <a:uFillTx/>
              </a:defRPr>
            </a:lvl6pPr>
            <a:lvl7pPr algn="l" lvl="6">
              <a:lnSpc>
                <a:spcPct val="100000"/>
              </a:lnSpc>
              <a:spcBef>
                <a:spcPts val="0"/>
              </a:spcBef>
              <a:spcAft>
                <a:spcPts val="0"/>
              </a:spcAft>
              <a:buSzPts val="1400"/>
              <a:buNone/>
              <a:defRPr>
                <a:uFillTx/>
              </a:defRPr>
            </a:lvl7pPr>
            <a:lvl8pPr algn="l" lvl="7">
              <a:lnSpc>
                <a:spcPct val="100000"/>
              </a:lnSpc>
              <a:spcBef>
                <a:spcPts val="0"/>
              </a:spcBef>
              <a:spcAft>
                <a:spcPts val="0"/>
              </a:spcAft>
              <a:buSzPts val="1400"/>
              <a:buNone/>
              <a:defRPr>
                <a:uFillTx/>
              </a:defRPr>
            </a:lvl8pPr>
            <a:lvl9pPr algn="l" lvl="8">
              <a:lnSpc>
                <a:spcPct val="100000"/>
              </a:lnSpc>
              <a:spcBef>
                <a:spcPts val="0"/>
              </a:spcBef>
              <a:spcAft>
                <a:spcPts val="0"/>
              </a:spcAft>
              <a:buSzPts val="1400"/>
              <a:buNone/>
              <a:defRPr>
                <a:uFillTx/>
              </a:defRPr>
            </a:lvl9pPr>
          </a:lstStyle>
          <a:p/>
        </p:txBody>
      </p:sp>
      <p:sp>
        <p:nvSpPr>
          <p:cNvPr xmlns:c="http://schemas.openxmlformats.org/drawingml/2006/chart" xmlns:pic="http://schemas.openxmlformats.org/drawingml/2006/picture" xmlns:dgm="http://schemas.openxmlformats.org/drawingml/2006/diagram" id="123" name="Google Shape;123;p17"/>
          <p:cNvSpPr xmlns:c="http://schemas.openxmlformats.org/drawingml/2006/chart" xmlns:pic="http://schemas.openxmlformats.org/drawingml/2006/picture" xmlns:dgm="http://schemas.openxmlformats.org/drawingml/2006/diagram" txBox="1">
            <a:spLocks/>
          </p:cNvSpPr>
          <p:nvPr>
            <p:ph idx="12" type="sldNum"/>
          </p:nvPr>
        </p:nvSpPr>
        <p:spPr xmlns:c="http://schemas.openxmlformats.org/drawingml/2006/chart" xmlns:pic="http://schemas.openxmlformats.org/drawingml/2006/picture" xmlns:dgm="http://schemas.openxmlformats.org/drawingml/2006/diagram">
          <a:xfrm>
            <a:off x="10729455" y="4711615"/>
            <a:ext cx="1154151" cy="1090789"/>
          </a:xfrm>
          <a:prstGeom prst="rect">
            <a:avLst/>
          </a:prstGeom>
          <a:noFill/>
          <a:ln>
            <a:noFill/>
          </a:ln>
        </p:spPr>
        <p:txBody xmlns:c="http://schemas.openxmlformats.org/drawingml/2006/chart" xmlns:pic="http://schemas.openxmlformats.org/drawingml/2006/picture" xmlns:dgm="http://schemas.openxmlformats.org/drawingml/2006/diagram">
          <a:bodyPr anchor="ctr" anchorCtr="0" bIns="45700" lIns="91425" rIns="91425" spcFirstLastPara="1" tIns="45700" wrap="square">
            <a:noAutofit/>
          </a:bodyPr>
          <a:lstStyle>
            <a:lvl1pPr algn="l" indent="0" lvl="0"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1pPr>
            <a:lvl2pPr algn="l" indent="0" lvl="1"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2pPr>
            <a:lvl3pPr algn="l" indent="0" lvl="2"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3pPr>
            <a:lvl4pPr algn="l" indent="0" lvl="3"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4pPr>
            <a:lvl5pPr algn="l" indent="0" lvl="4"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5pPr>
            <a:lvl6pPr algn="l" indent="0" lvl="5"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6pPr>
            <a:lvl7pPr algn="l" indent="0" lvl="6"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7pPr>
            <a:lvl8pPr algn="l" indent="0" lvl="7"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8pPr>
            <a:lvl9pPr algn="l" indent="0" lvl="8"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9pPr>
          </a:lstStyle>
          <a:p>
            <a:pPr algn="l" indent="0" lvl="0" marL="0" rtl="0">
              <a:spcBef>
                <a:spcPts val="0"/>
              </a:spcBef>
              <a:spcAft>
                <a:spcPts val="0"/>
              </a:spcAft>
              <a:buNone/>
            </a:pPr>
            <a:fld id="{00000000-1234-1234-1234-123412341234}" type="slidenum">
              <a:rPr lang="en-US">
                <a:uFillTx/>
              </a:rPr>
              <a:t>‹#›</a:t>
            </a:fld>
            <a:endParaRPr>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12.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cSld name="Quote with Caption">
    <p:spTree>
      <p:nvGrpSpPr>
        <p:cNvPr xmlns:c="http://schemas.openxmlformats.org/drawingml/2006/chart" xmlns:pic="http://schemas.openxmlformats.org/drawingml/2006/picture" xmlns:dgm="http://schemas.openxmlformats.org/drawingml/2006/diagram" id="124" name="Shape 124"/>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pic>
        <p:nvPicPr>
          <p:cNvPr xmlns:c="http://schemas.openxmlformats.org/drawingml/2006/chart" xmlns:pic="http://schemas.openxmlformats.org/drawingml/2006/picture" xmlns:dgm="http://schemas.openxmlformats.org/drawingml/2006/diagram" descr="HD-ShadowLong.png" id="125" name="Google Shape;125;p18"/>
          <p:cNvPicPr xmlns:c="http://schemas.openxmlformats.org/drawingml/2006/chart" xmlns:pic="http://schemas.openxmlformats.org/drawingml/2006/picture" xmlns:dgm="http://schemas.openxmlformats.org/drawingml/2006/diagram" preferRelativeResize="0"/>
          <p:nvPr/>
        </p:nvPicPr>
        <p:blipFill xmlns:c="http://schemas.openxmlformats.org/drawingml/2006/chart" xmlns:pic="http://schemas.openxmlformats.org/drawingml/2006/picture" xmlns:dgm="http://schemas.openxmlformats.org/drawingml/2006/diagram" rotWithShape="1">
          <a:blip r:embed="rId1"/>
          <a:srcRect/>
          <a:stretch/>
        </p:blipFill>
        <p:spPr xmlns:c="http://schemas.openxmlformats.org/drawingml/2006/chart" xmlns:pic="http://schemas.openxmlformats.org/drawingml/2006/picture" xmlns:dgm="http://schemas.openxmlformats.org/drawingml/2006/diagram">
          <a:xfrm>
            <a:off x="1" y="5928628"/>
            <a:ext cx="10437812" cy="321164"/>
          </a:xfrm>
          <a:prstGeom prst="rect">
            <a:avLst/>
          </a:prstGeom>
          <a:noFill/>
          <a:ln>
            <a:noFill/>
          </a:ln>
        </p:spPr>
      </p:pic>
      <p:pic>
        <p:nvPicPr>
          <p:cNvPr xmlns:c="http://schemas.openxmlformats.org/drawingml/2006/chart" xmlns:pic="http://schemas.openxmlformats.org/drawingml/2006/picture" xmlns:dgm="http://schemas.openxmlformats.org/drawingml/2006/diagram" descr="HD-ShadowShort.png" id="126" name="Google Shape;126;p18"/>
          <p:cNvPicPr xmlns:c="http://schemas.openxmlformats.org/drawingml/2006/chart" xmlns:pic="http://schemas.openxmlformats.org/drawingml/2006/picture" xmlns:dgm="http://schemas.openxmlformats.org/drawingml/2006/diagram" preferRelativeResize="0"/>
          <p:nvPr/>
        </p:nvPicPr>
        <p:blipFill xmlns:c="http://schemas.openxmlformats.org/drawingml/2006/chart" xmlns:pic="http://schemas.openxmlformats.org/drawingml/2006/picture" xmlns:dgm="http://schemas.openxmlformats.org/drawingml/2006/diagram" rotWithShape="1">
          <a:blip r:embed="rId2"/>
          <a:srcRect/>
          <a:stretch/>
        </p:blipFill>
        <p:spPr xmlns:c="http://schemas.openxmlformats.org/drawingml/2006/chart" xmlns:pic="http://schemas.openxmlformats.org/drawingml/2006/picture" xmlns:dgm="http://schemas.openxmlformats.org/drawingml/2006/diagram">
          <a:xfrm>
            <a:off x="10585826" y="5929622"/>
            <a:ext cx="1602997" cy="144270"/>
          </a:xfrm>
          <a:prstGeom prst="rect">
            <a:avLst/>
          </a:prstGeom>
          <a:noFill/>
          <a:ln>
            <a:noFill/>
          </a:ln>
        </p:spPr>
      </p:pic>
      <p:sp>
        <p:nvSpPr>
          <p:cNvPr xmlns:c="http://schemas.openxmlformats.org/drawingml/2006/chart" xmlns:pic="http://schemas.openxmlformats.org/drawingml/2006/picture" xmlns:dgm="http://schemas.openxmlformats.org/drawingml/2006/diagram" id="127" name="Google Shape;127;p1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0" y="4567988"/>
            <a:ext cx="10437812" cy="1368198"/>
          </a:xfrm>
          <a:prstGeom prst="rect">
            <a:avLst/>
          </a:prstGeom>
          <a:solidFill>
            <a:srgbClr val="262626"/>
          </a:solidFill>
          <a:ln>
            <a:noFill/>
          </a:ln>
        </p:spPr>
        <p:txBody xmlns:c="http://schemas.openxmlformats.org/drawingml/2006/chart" xmlns:pic="http://schemas.openxmlformats.org/drawingml/2006/picture" xmlns:dgm="http://schemas.openxmlformats.org/drawingml/2006/diagram">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rPr>
                <a:uFillTx/>
              </a:rPr>
              <a:t/>
            </a:r>
            <a:endParaRPr b="0" cap="none" i="0" strike="noStrike" sz="1400" u="none">
              <a:solidFill>
                <a:srgbClr val="000000"/>
              </a:solidFill>
              <a:uFillTx/>
              <a:latin typeface="Arial"/>
              <a:ea typeface="Arial"/>
              <a:cs typeface="Arial"/>
              <a:sym typeface="Arial"/>
            </a:endParaRPr>
          </a:p>
        </p:txBody>
      </p:sp>
      <p:sp>
        <p:nvSpPr>
          <p:cNvPr xmlns:c="http://schemas.openxmlformats.org/drawingml/2006/chart" xmlns:pic="http://schemas.openxmlformats.org/drawingml/2006/picture" xmlns:dgm="http://schemas.openxmlformats.org/drawingml/2006/diagram" id="128" name="Google Shape;128;p1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0585827" y="4567988"/>
            <a:ext cx="1602997" cy="1368198"/>
          </a:xfrm>
          <a:prstGeom prst="rect">
            <a:avLst/>
          </a:prstGeom>
          <a:solidFill>
            <a:schemeClr val="accent1"/>
          </a:solidFill>
          <a:ln>
            <a:noFill/>
          </a:ln>
        </p:spPr>
        <p:txBody xmlns:c="http://schemas.openxmlformats.org/drawingml/2006/chart" xmlns:pic="http://schemas.openxmlformats.org/drawingml/2006/picture" xmlns:dgm="http://schemas.openxmlformats.org/drawingml/2006/diagram">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rPr>
                <a:uFillTx/>
              </a:rPr>
              <a:t/>
            </a:r>
            <a:endParaRPr b="0" cap="none" i="0" strike="noStrike" sz="1400" u="none">
              <a:solidFill>
                <a:srgbClr val="000000"/>
              </a:solidFill>
              <a:uFillTx/>
              <a:latin typeface="Arial"/>
              <a:ea typeface="Arial"/>
              <a:cs typeface="Arial"/>
              <a:sym typeface="Arial"/>
            </a:endParaRPr>
          </a:p>
        </p:txBody>
      </p:sp>
      <p:sp>
        <p:nvSpPr>
          <p:cNvPr xmlns:c="http://schemas.openxmlformats.org/drawingml/2006/chart" xmlns:pic="http://schemas.openxmlformats.org/drawingml/2006/picture" xmlns:dgm="http://schemas.openxmlformats.org/drawingml/2006/diagram" id="129" name="Google Shape;129;p18"/>
          <p:cNvSpPr xmlns:c="http://schemas.openxmlformats.org/drawingml/2006/chart" xmlns:pic="http://schemas.openxmlformats.org/drawingml/2006/picture" xmlns:dgm="http://schemas.openxmlformats.org/drawingml/2006/diagram" txBox="1">
            <a:spLocks/>
          </p:cNvSpPr>
          <p:nvPr>
            <p:ph type="title"/>
          </p:nvPr>
        </p:nvSpPr>
        <p:spPr xmlns:c="http://schemas.openxmlformats.org/drawingml/2006/chart" xmlns:pic="http://schemas.openxmlformats.org/drawingml/2006/picture" xmlns:dgm="http://schemas.openxmlformats.org/drawingml/2006/diagram">
          <a:xfrm>
            <a:off x="1127856" y="609598"/>
            <a:ext cx="8718877" cy="3036061"/>
          </a:xfrm>
          <a:prstGeom prst="rect">
            <a:avLst/>
          </a:prstGeom>
          <a:noFill/>
          <a:ln>
            <a:noFill/>
          </a:ln>
        </p:spPr>
        <p:txBody xmlns:c="http://schemas.openxmlformats.org/drawingml/2006/chart" xmlns:pic="http://schemas.openxmlformats.org/drawingml/2006/picture" xmlns:dgm="http://schemas.openxmlformats.org/drawingml/2006/diagram">
          <a:bodyPr anchor="ctr" anchorCtr="0" bIns="45700" lIns="91425" rIns="91425" spcFirstLastPara="1" tIns="45700" wrap="square">
            <a:normAutofit/>
          </a:bodyPr>
          <a:lstStyle>
            <a:lvl1pPr algn="l" lvl="0">
              <a:lnSpc>
                <a:spcPct val="90000"/>
              </a:lnSpc>
              <a:spcBef>
                <a:spcPts val="0"/>
              </a:spcBef>
              <a:spcAft>
                <a:spcPts val="0"/>
              </a:spcAft>
              <a:buClr>
                <a:schemeClr val="lt1"/>
              </a:buClr>
              <a:buSzPts val="3200"/>
              <a:buFont typeface="Trebuchet MS"/>
              <a:buNone/>
              <a:defRPr sz="3200">
                <a:uFillTx/>
              </a:defRPr>
            </a:lvl1pPr>
            <a:lvl2pPr algn="l" lvl="1">
              <a:lnSpc>
                <a:spcPct val="100000"/>
              </a:lnSpc>
              <a:spcBef>
                <a:spcPts val="0"/>
              </a:spcBef>
              <a:spcAft>
                <a:spcPts val="0"/>
              </a:spcAft>
              <a:buSzPts val="1400"/>
              <a:buNone/>
              <a:defRPr>
                <a:uFillTx/>
              </a:defRPr>
            </a:lvl2pPr>
            <a:lvl3pPr algn="l" lvl="2">
              <a:lnSpc>
                <a:spcPct val="100000"/>
              </a:lnSpc>
              <a:spcBef>
                <a:spcPts val="0"/>
              </a:spcBef>
              <a:spcAft>
                <a:spcPts val="0"/>
              </a:spcAft>
              <a:buSzPts val="1400"/>
              <a:buNone/>
              <a:defRPr>
                <a:uFillTx/>
              </a:defRPr>
            </a:lvl3pPr>
            <a:lvl4pPr algn="l" lvl="3">
              <a:lnSpc>
                <a:spcPct val="100000"/>
              </a:lnSpc>
              <a:spcBef>
                <a:spcPts val="0"/>
              </a:spcBef>
              <a:spcAft>
                <a:spcPts val="0"/>
              </a:spcAft>
              <a:buSzPts val="1400"/>
              <a:buNone/>
              <a:defRPr>
                <a:uFillTx/>
              </a:defRPr>
            </a:lvl4pPr>
            <a:lvl5pPr algn="l" lvl="4">
              <a:lnSpc>
                <a:spcPct val="100000"/>
              </a:lnSpc>
              <a:spcBef>
                <a:spcPts val="0"/>
              </a:spcBef>
              <a:spcAft>
                <a:spcPts val="0"/>
              </a:spcAft>
              <a:buSzPts val="1400"/>
              <a:buNone/>
              <a:defRPr>
                <a:uFillTx/>
              </a:defRPr>
            </a:lvl5pPr>
            <a:lvl6pPr algn="l" lvl="5">
              <a:lnSpc>
                <a:spcPct val="100000"/>
              </a:lnSpc>
              <a:spcBef>
                <a:spcPts val="0"/>
              </a:spcBef>
              <a:spcAft>
                <a:spcPts val="0"/>
              </a:spcAft>
              <a:buSzPts val="1400"/>
              <a:buNone/>
              <a:defRPr>
                <a:uFillTx/>
              </a:defRPr>
            </a:lvl6pPr>
            <a:lvl7pPr algn="l" lvl="6">
              <a:lnSpc>
                <a:spcPct val="100000"/>
              </a:lnSpc>
              <a:spcBef>
                <a:spcPts val="0"/>
              </a:spcBef>
              <a:spcAft>
                <a:spcPts val="0"/>
              </a:spcAft>
              <a:buSzPts val="1400"/>
              <a:buNone/>
              <a:defRPr>
                <a:uFillTx/>
              </a:defRPr>
            </a:lvl7pPr>
            <a:lvl8pPr algn="l" lvl="7">
              <a:lnSpc>
                <a:spcPct val="100000"/>
              </a:lnSpc>
              <a:spcBef>
                <a:spcPts val="0"/>
              </a:spcBef>
              <a:spcAft>
                <a:spcPts val="0"/>
              </a:spcAft>
              <a:buSzPts val="1400"/>
              <a:buNone/>
              <a:defRPr>
                <a:uFillTx/>
              </a:defRPr>
            </a:lvl8pPr>
            <a:lvl9pPr algn="l" lvl="8">
              <a:lnSpc>
                <a:spcPct val="100000"/>
              </a:lnSpc>
              <a:spcBef>
                <a:spcPts val="0"/>
              </a:spcBef>
              <a:spcAft>
                <a:spcPts val="0"/>
              </a:spcAft>
              <a:buSzPts val="1400"/>
              <a:buNone/>
              <a:defRPr>
                <a:uFillTx/>
              </a:defRPr>
            </a:lvl9pPr>
          </a:lstStyle>
          <a:p/>
        </p:txBody>
      </p:sp>
      <p:sp>
        <p:nvSpPr>
          <p:cNvPr xmlns:c="http://schemas.openxmlformats.org/drawingml/2006/chart" xmlns:pic="http://schemas.openxmlformats.org/drawingml/2006/picture" xmlns:dgm="http://schemas.openxmlformats.org/drawingml/2006/diagram" id="130" name="Google Shape;130;p18"/>
          <p:cNvSpPr xmlns:c="http://schemas.openxmlformats.org/drawingml/2006/chart" xmlns:pic="http://schemas.openxmlformats.org/drawingml/2006/picture" xmlns:dgm="http://schemas.openxmlformats.org/drawingml/2006/diagram" txBox="1">
            <a:spLocks/>
          </p:cNvSpPr>
          <p:nvPr>
            <p:ph idx="1" type="body"/>
          </p:nvPr>
        </p:nvSpPr>
        <p:spPr xmlns:c="http://schemas.openxmlformats.org/drawingml/2006/chart" xmlns:pic="http://schemas.openxmlformats.org/drawingml/2006/picture" xmlns:dgm="http://schemas.openxmlformats.org/drawingml/2006/diagram">
          <a:xfrm>
            <a:off x="1402288" y="3653379"/>
            <a:ext cx="8156579" cy="548968"/>
          </a:xfrm>
          <a:prstGeom prst="rect">
            <a:avLst/>
          </a:prstGeom>
          <a:noFill/>
          <a:ln>
            <a:noFill/>
          </a:ln>
        </p:spPr>
        <p:txBody xmlns:c="http://schemas.openxmlformats.org/drawingml/2006/chart" xmlns:pic="http://schemas.openxmlformats.org/drawingml/2006/picture" xmlns:dgm="http://schemas.openxmlformats.org/drawingml/2006/diagram">
          <a:bodyPr anchor="t" anchorCtr="0" bIns="45700" lIns="91425" rIns="91425" spcFirstLastPara="1" tIns="45700" wrap="square">
            <a:normAutofit/>
          </a:bodyPr>
          <a:lstStyle>
            <a:lvl1pPr algn="l" indent="-228600" lvl="0" marL="457200">
              <a:lnSpc>
                <a:spcPct val="90000"/>
              </a:lnSpc>
              <a:spcBef>
                <a:spcPts val="1000"/>
              </a:spcBef>
              <a:spcAft>
                <a:spcPts val="0"/>
              </a:spcAft>
              <a:buClr>
                <a:schemeClr val="lt1"/>
              </a:buClr>
              <a:buSzPts val="1400"/>
              <a:buNone/>
              <a:defRPr sz="1400">
                <a:uFillTx/>
              </a:defRPr>
            </a:lvl1pPr>
            <a:lvl2pPr algn="l" indent="-228600" lvl="1" marL="914400">
              <a:lnSpc>
                <a:spcPct val="90000"/>
              </a:lnSpc>
              <a:spcBef>
                <a:spcPts val="500"/>
              </a:spcBef>
              <a:spcAft>
                <a:spcPts val="0"/>
              </a:spcAft>
              <a:buClr>
                <a:schemeClr val="lt1"/>
              </a:buClr>
              <a:buSzPts val="1400"/>
              <a:buNone/>
              <a:defRPr sz="1400">
                <a:uFillTx/>
              </a:defRPr>
            </a:lvl2pPr>
            <a:lvl3pPr algn="l" indent="-228600" lvl="2" marL="1371600">
              <a:lnSpc>
                <a:spcPct val="90000"/>
              </a:lnSpc>
              <a:spcBef>
                <a:spcPts val="500"/>
              </a:spcBef>
              <a:spcAft>
                <a:spcPts val="0"/>
              </a:spcAft>
              <a:buClr>
                <a:schemeClr val="lt1"/>
              </a:buClr>
              <a:buSzPts val="1200"/>
              <a:buNone/>
              <a:defRPr sz="1200">
                <a:uFillTx/>
              </a:defRPr>
            </a:lvl3pPr>
            <a:lvl4pPr algn="l" indent="-228600" lvl="3" marL="1828800">
              <a:lnSpc>
                <a:spcPct val="90000"/>
              </a:lnSpc>
              <a:spcBef>
                <a:spcPts val="500"/>
              </a:spcBef>
              <a:spcAft>
                <a:spcPts val="0"/>
              </a:spcAft>
              <a:buClr>
                <a:schemeClr val="lt1"/>
              </a:buClr>
              <a:buSzPts val="1000"/>
              <a:buNone/>
              <a:defRPr sz="1000">
                <a:uFillTx/>
              </a:defRPr>
            </a:lvl4pPr>
            <a:lvl5pPr algn="l" indent="-228600" lvl="4" marL="2286000">
              <a:lnSpc>
                <a:spcPct val="90000"/>
              </a:lnSpc>
              <a:spcBef>
                <a:spcPts val="500"/>
              </a:spcBef>
              <a:spcAft>
                <a:spcPts val="0"/>
              </a:spcAft>
              <a:buClr>
                <a:schemeClr val="lt1"/>
              </a:buClr>
              <a:buSzPts val="1000"/>
              <a:buNone/>
              <a:defRPr sz="1000">
                <a:uFillTx/>
              </a:defRPr>
            </a:lvl5pPr>
            <a:lvl6pPr algn="l" indent="-228600" lvl="5" marL="2743200">
              <a:lnSpc>
                <a:spcPct val="90000"/>
              </a:lnSpc>
              <a:spcBef>
                <a:spcPts val="500"/>
              </a:spcBef>
              <a:spcAft>
                <a:spcPts val="0"/>
              </a:spcAft>
              <a:buClr>
                <a:schemeClr val="lt1"/>
              </a:buClr>
              <a:buSzPts val="1000"/>
              <a:buNone/>
              <a:defRPr sz="1000">
                <a:uFillTx/>
              </a:defRPr>
            </a:lvl6pPr>
            <a:lvl7pPr algn="l" indent="-228600" lvl="6" marL="3200400">
              <a:lnSpc>
                <a:spcPct val="90000"/>
              </a:lnSpc>
              <a:spcBef>
                <a:spcPts val="500"/>
              </a:spcBef>
              <a:spcAft>
                <a:spcPts val="0"/>
              </a:spcAft>
              <a:buClr>
                <a:schemeClr val="lt1"/>
              </a:buClr>
              <a:buSzPts val="1000"/>
              <a:buNone/>
              <a:defRPr sz="1000">
                <a:uFillTx/>
              </a:defRPr>
            </a:lvl7pPr>
            <a:lvl8pPr algn="l" indent="-228600" lvl="7" marL="3657600">
              <a:lnSpc>
                <a:spcPct val="90000"/>
              </a:lnSpc>
              <a:spcBef>
                <a:spcPts val="500"/>
              </a:spcBef>
              <a:spcAft>
                <a:spcPts val="0"/>
              </a:spcAft>
              <a:buClr>
                <a:schemeClr val="lt1"/>
              </a:buClr>
              <a:buSzPts val="1000"/>
              <a:buNone/>
              <a:defRPr sz="1000">
                <a:uFillTx/>
              </a:defRPr>
            </a:lvl8pPr>
            <a:lvl9pPr algn="l" indent="-228600" lvl="8" marL="4114800">
              <a:lnSpc>
                <a:spcPct val="90000"/>
              </a:lnSpc>
              <a:spcBef>
                <a:spcPts val="500"/>
              </a:spcBef>
              <a:spcAft>
                <a:spcPts val="0"/>
              </a:spcAft>
              <a:buClr>
                <a:schemeClr val="lt1"/>
              </a:buClr>
              <a:buSzPts val="1000"/>
              <a:buNone/>
              <a:defRPr sz="1000">
                <a:uFillTx/>
              </a:defRPr>
            </a:lvl9pPr>
          </a:lstStyle>
          <a:p/>
        </p:txBody>
      </p:sp>
      <p:sp>
        <p:nvSpPr>
          <p:cNvPr xmlns:c="http://schemas.openxmlformats.org/drawingml/2006/chart" xmlns:pic="http://schemas.openxmlformats.org/drawingml/2006/picture" xmlns:dgm="http://schemas.openxmlformats.org/drawingml/2006/diagram" id="131" name="Google Shape;131;p18"/>
          <p:cNvSpPr xmlns:c="http://schemas.openxmlformats.org/drawingml/2006/chart" xmlns:pic="http://schemas.openxmlformats.org/drawingml/2006/picture" xmlns:dgm="http://schemas.openxmlformats.org/drawingml/2006/diagram" txBox="1">
            <a:spLocks/>
          </p:cNvSpPr>
          <p:nvPr>
            <p:ph idx="2" type="body"/>
          </p:nvPr>
        </p:nvSpPr>
        <p:spPr xmlns:c="http://schemas.openxmlformats.org/drawingml/2006/chart" xmlns:pic="http://schemas.openxmlformats.org/drawingml/2006/picture" xmlns:dgm="http://schemas.openxmlformats.org/drawingml/2006/diagram">
          <a:xfrm>
            <a:off x="680322" y="4711615"/>
            <a:ext cx="9613859" cy="1090789"/>
          </a:xfrm>
          <a:prstGeom prst="rect">
            <a:avLst/>
          </a:prstGeom>
          <a:noFill/>
          <a:ln>
            <a:noFill/>
          </a:ln>
        </p:spPr>
        <p:txBody xmlns:c="http://schemas.openxmlformats.org/drawingml/2006/chart" xmlns:pic="http://schemas.openxmlformats.org/drawingml/2006/picture" xmlns:dgm="http://schemas.openxmlformats.org/drawingml/2006/diagram">
          <a:bodyPr anchor="ctr" anchorCtr="0" bIns="45700" lIns="91425" rIns="91425" spcFirstLastPara="1" tIns="45700" wrap="square">
            <a:normAutofit/>
          </a:bodyPr>
          <a:lstStyle>
            <a:lvl1pPr algn="l" indent="-228600" lvl="0" marL="457200">
              <a:lnSpc>
                <a:spcPct val="90000"/>
              </a:lnSpc>
              <a:spcBef>
                <a:spcPts val="1000"/>
              </a:spcBef>
              <a:spcAft>
                <a:spcPts val="0"/>
              </a:spcAft>
              <a:buClr>
                <a:schemeClr val="lt1"/>
              </a:buClr>
              <a:buSzPts val="1600"/>
              <a:buNone/>
              <a:defRPr sz="1600">
                <a:uFillTx/>
              </a:defRPr>
            </a:lvl1pPr>
            <a:lvl2pPr algn="l" indent="-228600" lvl="1" marL="914400">
              <a:lnSpc>
                <a:spcPct val="90000"/>
              </a:lnSpc>
              <a:spcBef>
                <a:spcPts val="500"/>
              </a:spcBef>
              <a:spcAft>
                <a:spcPts val="0"/>
              </a:spcAft>
              <a:buClr>
                <a:schemeClr val="lt1"/>
              </a:buClr>
              <a:buSzPts val="1400"/>
              <a:buNone/>
              <a:defRPr sz="1400">
                <a:uFillTx/>
              </a:defRPr>
            </a:lvl2pPr>
            <a:lvl3pPr algn="l" indent="-228600" lvl="2" marL="1371600">
              <a:lnSpc>
                <a:spcPct val="90000"/>
              </a:lnSpc>
              <a:spcBef>
                <a:spcPts val="500"/>
              </a:spcBef>
              <a:spcAft>
                <a:spcPts val="0"/>
              </a:spcAft>
              <a:buClr>
                <a:schemeClr val="lt1"/>
              </a:buClr>
              <a:buSzPts val="1200"/>
              <a:buNone/>
              <a:defRPr sz="1200">
                <a:uFillTx/>
              </a:defRPr>
            </a:lvl3pPr>
            <a:lvl4pPr algn="l" indent="-228600" lvl="3" marL="1828800">
              <a:lnSpc>
                <a:spcPct val="90000"/>
              </a:lnSpc>
              <a:spcBef>
                <a:spcPts val="500"/>
              </a:spcBef>
              <a:spcAft>
                <a:spcPts val="0"/>
              </a:spcAft>
              <a:buClr>
                <a:schemeClr val="lt1"/>
              </a:buClr>
              <a:buSzPts val="1000"/>
              <a:buNone/>
              <a:defRPr sz="1000">
                <a:uFillTx/>
              </a:defRPr>
            </a:lvl4pPr>
            <a:lvl5pPr algn="l" indent="-228600" lvl="4" marL="2286000">
              <a:lnSpc>
                <a:spcPct val="90000"/>
              </a:lnSpc>
              <a:spcBef>
                <a:spcPts val="500"/>
              </a:spcBef>
              <a:spcAft>
                <a:spcPts val="0"/>
              </a:spcAft>
              <a:buClr>
                <a:schemeClr val="lt1"/>
              </a:buClr>
              <a:buSzPts val="1000"/>
              <a:buNone/>
              <a:defRPr sz="1000">
                <a:uFillTx/>
              </a:defRPr>
            </a:lvl5pPr>
            <a:lvl6pPr algn="l" indent="-228600" lvl="5" marL="2743200">
              <a:lnSpc>
                <a:spcPct val="90000"/>
              </a:lnSpc>
              <a:spcBef>
                <a:spcPts val="500"/>
              </a:spcBef>
              <a:spcAft>
                <a:spcPts val="0"/>
              </a:spcAft>
              <a:buClr>
                <a:schemeClr val="lt1"/>
              </a:buClr>
              <a:buSzPts val="1000"/>
              <a:buNone/>
              <a:defRPr sz="1000">
                <a:uFillTx/>
              </a:defRPr>
            </a:lvl6pPr>
            <a:lvl7pPr algn="l" indent="-228600" lvl="6" marL="3200400">
              <a:lnSpc>
                <a:spcPct val="90000"/>
              </a:lnSpc>
              <a:spcBef>
                <a:spcPts val="500"/>
              </a:spcBef>
              <a:spcAft>
                <a:spcPts val="0"/>
              </a:spcAft>
              <a:buClr>
                <a:schemeClr val="lt1"/>
              </a:buClr>
              <a:buSzPts val="1000"/>
              <a:buNone/>
              <a:defRPr sz="1000">
                <a:uFillTx/>
              </a:defRPr>
            </a:lvl7pPr>
            <a:lvl8pPr algn="l" indent="-228600" lvl="7" marL="3657600">
              <a:lnSpc>
                <a:spcPct val="90000"/>
              </a:lnSpc>
              <a:spcBef>
                <a:spcPts val="500"/>
              </a:spcBef>
              <a:spcAft>
                <a:spcPts val="0"/>
              </a:spcAft>
              <a:buClr>
                <a:schemeClr val="lt1"/>
              </a:buClr>
              <a:buSzPts val="1000"/>
              <a:buNone/>
              <a:defRPr sz="1000">
                <a:uFillTx/>
              </a:defRPr>
            </a:lvl8pPr>
            <a:lvl9pPr algn="l" indent="-228600" lvl="8" marL="4114800">
              <a:lnSpc>
                <a:spcPct val="90000"/>
              </a:lnSpc>
              <a:spcBef>
                <a:spcPts val="500"/>
              </a:spcBef>
              <a:spcAft>
                <a:spcPts val="0"/>
              </a:spcAft>
              <a:buClr>
                <a:schemeClr val="lt1"/>
              </a:buClr>
              <a:buSzPts val="1000"/>
              <a:buNone/>
              <a:defRPr sz="1000">
                <a:uFillTx/>
              </a:defRPr>
            </a:lvl9pPr>
          </a:lstStyle>
          <a:p/>
        </p:txBody>
      </p:sp>
      <p:sp>
        <p:nvSpPr>
          <p:cNvPr xmlns:c="http://schemas.openxmlformats.org/drawingml/2006/chart" xmlns:pic="http://schemas.openxmlformats.org/drawingml/2006/picture" xmlns:dgm="http://schemas.openxmlformats.org/drawingml/2006/diagram" id="132" name="Google Shape;132;p18"/>
          <p:cNvSpPr xmlns:c="http://schemas.openxmlformats.org/drawingml/2006/chart" xmlns:pic="http://schemas.openxmlformats.org/drawingml/2006/picture" xmlns:dgm="http://schemas.openxmlformats.org/drawingml/2006/diagram" txBox="1">
            <a:spLocks/>
          </p:cNvSpPr>
          <p:nvPr>
            <p:ph idx="10" type="dt"/>
          </p:nvPr>
        </p:nvSpPr>
        <p:spPr xmlns:c="http://schemas.openxmlformats.org/drawingml/2006/chart" xmlns:pic="http://schemas.openxmlformats.org/drawingml/2006/picture" xmlns:dgm="http://schemas.openxmlformats.org/drawingml/2006/diagram">
          <a:xfrm>
            <a:off x="7550981" y="5936187"/>
            <a:ext cx="2743200" cy="365125"/>
          </a:xfrm>
          <a:prstGeom prst="rect">
            <a:avLst/>
          </a:prstGeom>
          <a:noFill/>
          <a:ln>
            <a:noFill/>
          </a:ln>
        </p:spPr>
        <p:txBody xmlns:c="http://schemas.openxmlformats.org/drawingml/2006/chart" xmlns:pic="http://schemas.openxmlformats.org/drawingml/2006/picture" xmlns:dgm="http://schemas.openxmlformats.org/drawingml/2006/diagram">
          <a:bodyPr anchor="ctr" anchorCtr="0" bIns="45700" lIns="91425" rIns="91425" spcFirstLastPara="1" tIns="45700" wrap="square">
            <a:noAutofit/>
          </a:bodyPr>
          <a:lstStyle>
            <a:lvl1pPr algn="r" lvl="0">
              <a:lnSpc>
                <a:spcPct val="100000"/>
              </a:lnSpc>
              <a:spcBef>
                <a:spcPts val="0"/>
              </a:spcBef>
              <a:spcAft>
                <a:spcPts val="0"/>
              </a:spcAft>
              <a:buSzPts val="1400"/>
              <a:buNone/>
              <a:defRPr>
                <a:uFillTx/>
              </a:defRPr>
            </a:lvl1pPr>
            <a:lvl2pPr algn="l" lvl="1">
              <a:lnSpc>
                <a:spcPct val="100000"/>
              </a:lnSpc>
              <a:spcBef>
                <a:spcPts val="0"/>
              </a:spcBef>
              <a:spcAft>
                <a:spcPts val="0"/>
              </a:spcAft>
              <a:buSzPts val="1400"/>
              <a:buNone/>
              <a:defRPr>
                <a:uFillTx/>
              </a:defRPr>
            </a:lvl2pPr>
            <a:lvl3pPr algn="l" lvl="2">
              <a:lnSpc>
                <a:spcPct val="100000"/>
              </a:lnSpc>
              <a:spcBef>
                <a:spcPts val="0"/>
              </a:spcBef>
              <a:spcAft>
                <a:spcPts val="0"/>
              </a:spcAft>
              <a:buSzPts val="1400"/>
              <a:buNone/>
              <a:defRPr>
                <a:uFillTx/>
              </a:defRPr>
            </a:lvl3pPr>
            <a:lvl4pPr algn="l" lvl="3">
              <a:lnSpc>
                <a:spcPct val="100000"/>
              </a:lnSpc>
              <a:spcBef>
                <a:spcPts val="0"/>
              </a:spcBef>
              <a:spcAft>
                <a:spcPts val="0"/>
              </a:spcAft>
              <a:buSzPts val="1400"/>
              <a:buNone/>
              <a:defRPr>
                <a:uFillTx/>
              </a:defRPr>
            </a:lvl4pPr>
            <a:lvl5pPr algn="l" lvl="4">
              <a:lnSpc>
                <a:spcPct val="100000"/>
              </a:lnSpc>
              <a:spcBef>
                <a:spcPts val="0"/>
              </a:spcBef>
              <a:spcAft>
                <a:spcPts val="0"/>
              </a:spcAft>
              <a:buSzPts val="1400"/>
              <a:buNone/>
              <a:defRPr>
                <a:uFillTx/>
              </a:defRPr>
            </a:lvl5pPr>
            <a:lvl6pPr algn="l" lvl="5">
              <a:lnSpc>
                <a:spcPct val="100000"/>
              </a:lnSpc>
              <a:spcBef>
                <a:spcPts val="0"/>
              </a:spcBef>
              <a:spcAft>
                <a:spcPts val="0"/>
              </a:spcAft>
              <a:buSzPts val="1400"/>
              <a:buNone/>
              <a:defRPr>
                <a:uFillTx/>
              </a:defRPr>
            </a:lvl6pPr>
            <a:lvl7pPr algn="l" lvl="6">
              <a:lnSpc>
                <a:spcPct val="100000"/>
              </a:lnSpc>
              <a:spcBef>
                <a:spcPts val="0"/>
              </a:spcBef>
              <a:spcAft>
                <a:spcPts val="0"/>
              </a:spcAft>
              <a:buSzPts val="1400"/>
              <a:buNone/>
              <a:defRPr>
                <a:uFillTx/>
              </a:defRPr>
            </a:lvl7pPr>
            <a:lvl8pPr algn="l" lvl="7">
              <a:lnSpc>
                <a:spcPct val="100000"/>
              </a:lnSpc>
              <a:spcBef>
                <a:spcPts val="0"/>
              </a:spcBef>
              <a:spcAft>
                <a:spcPts val="0"/>
              </a:spcAft>
              <a:buSzPts val="1400"/>
              <a:buNone/>
              <a:defRPr>
                <a:uFillTx/>
              </a:defRPr>
            </a:lvl8pPr>
            <a:lvl9pPr algn="l" lvl="8">
              <a:lnSpc>
                <a:spcPct val="100000"/>
              </a:lnSpc>
              <a:spcBef>
                <a:spcPts val="0"/>
              </a:spcBef>
              <a:spcAft>
                <a:spcPts val="0"/>
              </a:spcAft>
              <a:buSzPts val="1400"/>
              <a:buNone/>
              <a:defRPr>
                <a:uFillTx/>
              </a:defRPr>
            </a:lvl9pPr>
          </a:lstStyle>
          <a:p/>
        </p:txBody>
      </p:sp>
      <p:sp>
        <p:nvSpPr>
          <p:cNvPr xmlns:c="http://schemas.openxmlformats.org/drawingml/2006/chart" xmlns:pic="http://schemas.openxmlformats.org/drawingml/2006/picture" xmlns:dgm="http://schemas.openxmlformats.org/drawingml/2006/diagram" id="133" name="Google Shape;133;p18"/>
          <p:cNvSpPr xmlns:c="http://schemas.openxmlformats.org/drawingml/2006/chart" xmlns:pic="http://schemas.openxmlformats.org/drawingml/2006/picture" xmlns:dgm="http://schemas.openxmlformats.org/drawingml/2006/diagram" txBox="1">
            <a:spLocks/>
          </p:cNvSpPr>
          <p:nvPr>
            <p:ph idx="11" type="ftr"/>
          </p:nvPr>
        </p:nvSpPr>
        <p:spPr xmlns:c="http://schemas.openxmlformats.org/drawingml/2006/chart" xmlns:pic="http://schemas.openxmlformats.org/drawingml/2006/picture" xmlns:dgm="http://schemas.openxmlformats.org/drawingml/2006/diagram">
          <a:xfrm>
            <a:off x="680321" y="5936188"/>
            <a:ext cx="6870660" cy="365125"/>
          </a:xfrm>
          <a:prstGeom prst="rect">
            <a:avLst/>
          </a:prstGeom>
          <a:noFill/>
          <a:ln>
            <a:noFill/>
          </a:ln>
        </p:spPr>
        <p:txBody xmlns:c="http://schemas.openxmlformats.org/drawingml/2006/chart" xmlns:pic="http://schemas.openxmlformats.org/drawingml/2006/picture" xmlns:dgm="http://schemas.openxmlformats.org/drawingml/2006/diagram">
          <a:bodyPr anchor="ctr" anchorCtr="0" bIns="45700" lIns="91425" rIns="91425" spcFirstLastPara="1" tIns="45700" wrap="square">
            <a:noAutofit/>
          </a:bodyPr>
          <a:lstStyle>
            <a:lvl1pPr algn="l" lvl="0">
              <a:lnSpc>
                <a:spcPct val="100000"/>
              </a:lnSpc>
              <a:spcBef>
                <a:spcPts val="0"/>
              </a:spcBef>
              <a:spcAft>
                <a:spcPts val="0"/>
              </a:spcAft>
              <a:buSzPts val="1400"/>
              <a:buNone/>
              <a:defRPr>
                <a:uFillTx/>
              </a:defRPr>
            </a:lvl1pPr>
            <a:lvl2pPr algn="l" lvl="1">
              <a:lnSpc>
                <a:spcPct val="100000"/>
              </a:lnSpc>
              <a:spcBef>
                <a:spcPts val="0"/>
              </a:spcBef>
              <a:spcAft>
                <a:spcPts val="0"/>
              </a:spcAft>
              <a:buSzPts val="1400"/>
              <a:buNone/>
              <a:defRPr>
                <a:uFillTx/>
              </a:defRPr>
            </a:lvl2pPr>
            <a:lvl3pPr algn="l" lvl="2">
              <a:lnSpc>
                <a:spcPct val="100000"/>
              </a:lnSpc>
              <a:spcBef>
                <a:spcPts val="0"/>
              </a:spcBef>
              <a:spcAft>
                <a:spcPts val="0"/>
              </a:spcAft>
              <a:buSzPts val="1400"/>
              <a:buNone/>
              <a:defRPr>
                <a:uFillTx/>
              </a:defRPr>
            </a:lvl3pPr>
            <a:lvl4pPr algn="l" lvl="3">
              <a:lnSpc>
                <a:spcPct val="100000"/>
              </a:lnSpc>
              <a:spcBef>
                <a:spcPts val="0"/>
              </a:spcBef>
              <a:spcAft>
                <a:spcPts val="0"/>
              </a:spcAft>
              <a:buSzPts val="1400"/>
              <a:buNone/>
              <a:defRPr>
                <a:uFillTx/>
              </a:defRPr>
            </a:lvl4pPr>
            <a:lvl5pPr algn="l" lvl="4">
              <a:lnSpc>
                <a:spcPct val="100000"/>
              </a:lnSpc>
              <a:spcBef>
                <a:spcPts val="0"/>
              </a:spcBef>
              <a:spcAft>
                <a:spcPts val="0"/>
              </a:spcAft>
              <a:buSzPts val="1400"/>
              <a:buNone/>
              <a:defRPr>
                <a:uFillTx/>
              </a:defRPr>
            </a:lvl5pPr>
            <a:lvl6pPr algn="l" lvl="5">
              <a:lnSpc>
                <a:spcPct val="100000"/>
              </a:lnSpc>
              <a:spcBef>
                <a:spcPts val="0"/>
              </a:spcBef>
              <a:spcAft>
                <a:spcPts val="0"/>
              </a:spcAft>
              <a:buSzPts val="1400"/>
              <a:buNone/>
              <a:defRPr>
                <a:uFillTx/>
              </a:defRPr>
            </a:lvl6pPr>
            <a:lvl7pPr algn="l" lvl="6">
              <a:lnSpc>
                <a:spcPct val="100000"/>
              </a:lnSpc>
              <a:spcBef>
                <a:spcPts val="0"/>
              </a:spcBef>
              <a:spcAft>
                <a:spcPts val="0"/>
              </a:spcAft>
              <a:buSzPts val="1400"/>
              <a:buNone/>
              <a:defRPr>
                <a:uFillTx/>
              </a:defRPr>
            </a:lvl7pPr>
            <a:lvl8pPr algn="l" lvl="7">
              <a:lnSpc>
                <a:spcPct val="100000"/>
              </a:lnSpc>
              <a:spcBef>
                <a:spcPts val="0"/>
              </a:spcBef>
              <a:spcAft>
                <a:spcPts val="0"/>
              </a:spcAft>
              <a:buSzPts val="1400"/>
              <a:buNone/>
              <a:defRPr>
                <a:uFillTx/>
              </a:defRPr>
            </a:lvl8pPr>
            <a:lvl9pPr algn="l" lvl="8">
              <a:lnSpc>
                <a:spcPct val="100000"/>
              </a:lnSpc>
              <a:spcBef>
                <a:spcPts val="0"/>
              </a:spcBef>
              <a:spcAft>
                <a:spcPts val="0"/>
              </a:spcAft>
              <a:buSzPts val="1400"/>
              <a:buNone/>
              <a:defRPr>
                <a:uFillTx/>
              </a:defRPr>
            </a:lvl9pPr>
          </a:lstStyle>
          <a:p/>
        </p:txBody>
      </p:sp>
      <p:sp>
        <p:nvSpPr>
          <p:cNvPr xmlns:c="http://schemas.openxmlformats.org/drawingml/2006/chart" xmlns:pic="http://schemas.openxmlformats.org/drawingml/2006/picture" xmlns:dgm="http://schemas.openxmlformats.org/drawingml/2006/diagram" id="134" name="Google Shape;134;p18"/>
          <p:cNvSpPr xmlns:c="http://schemas.openxmlformats.org/drawingml/2006/chart" xmlns:pic="http://schemas.openxmlformats.org/drawingml/2006/picture" xmlns:dgm="http://schemas.openxmlformats.org/drawingml/2006/diagram" txBox="1">
            <a:spLocks/>
          </p:cNvSpPr>
          <p:nvPr>
            <p:ph idx="12" type="sldNum"/>
          </p:nvPr>
        </p:nvSpPr>
        <p:spPr xmlns:c="http://schemas.openxmlformats.org/drawingml/2006/chart" xmlns:pic="http://schemas.openxmlformats.org/drawingml/2006/picture" xmlns:dgm="http://schemas.openxmlformats.org/drawingml/2006/diagram">
          <a:xfrm>
            <a:off x="10729455" y="4709925"/>
            <a:ext cx="1154151" cy="1090789"/>
          </a:xfrm>
          <a:prstGeom prst="rect">
            <a:avLst/>
          </a:prstGeom>
          <a:noFill/>
          <a:ln>
            <a:noFill/>
          </a:ln>
        </p:spPr>
        <p:txBody xmlns:c="http://schemas.openxmlformats.org/drawingml/2006/chart" xmlns:pic="http://schemas.openxmlformats.org/drawingml/2006/picture" xmlns:dgm="http://schemas.openxmlformats.org/drawingml/2006/diagram">
          <a:bodyPr anchor="ctr" anchorCtr="0" bIns="45700" lIns="91425" rIns="91425" spcFirstLastPara="1" tIns="45700" wrap="square">
            <a:noAutofit/>
          </a:bodyPr>
          <a:lstStyle>
            <a:lvl1pPr algn="l" indent="0" lvl="0"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1pPr>
            <a:lvl2pPr algn="l" indent="0" lvl="1"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2pPr>
            <a:lvl3pPr algn="l" indent="0" lvl="2"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3pPr>
            <a:lvl4pPr algn="l" indent="0" lvl="3"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4pPr>
            <a:lvl5pPr algn="l" indent="0" lvl="4"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5pPr>
            <a:lvl6pPr algn="l" indent="0" lvl="5"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6pPr>
            <a:lvl7pPr algn="l" indent="0" lvl="6"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7pPr>
            <a:lvl8pPr algn="l" indent="0" lvl="7"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8pPr>
            <a:lvl9pPr algn="l" indent="0" lvl="8"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9pPr>
          </a:lstStyle>
          <a:p>
            <a:pPr algn="l" indent="0" lvl="0" marL="0" rtl="0">
              <a:spcBef>
                <a:spcPts val="0"/>
              </a:spcBef>
              <a:spcAft>
                <a:spcPts val="0"/>
              </a:spcAft>
              <a:buNone/>
            </a:pPr>
            <a:fld id="{00000000-1234-1234-1234-123412341234}" type="slidenum">
              <a:rPr lang="en-US">
                <a:uFillTx/>
              </a:rPr>
              <a:t>‹#›</a:t>
            </a:fld>
            <a:endParaRPr>
              <a:uFillTx/>
            </a:endParaRPr>
          </a:p>
        </p:txBody>
      </p:sp>
      <p:sp>
        <p:nvSpPr>
          <p:cNvPr xmlns:c="http://schemas.openxmlformats.org/drawingml/2006/chart" xmlns:pic="http://schemas.openxmlformats.org/drawingml/2006/picture" xmlns:dgm="http://schemas.openxmlformats.org/drawingml/2006/diagram" id="135" name="Google Shape;135;p18"/>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583572" y="748116"/>
            <a:ext cx="609600" cy="584776"/>
          </a:xfrm>
          <a:prstGeom prst="rect">
            <a:avLst/>
          </a:prstGeom>
          <a:noFill/>
          <a:ln>
            <a:noFill/>
          </a:ln>
        </p:spPr>
        <p:txBody xmlns:c="http://schemas.openxmlformats.org/drawingml/2006/chart" xmlns:pic="http://schemas.openxmlformats.org/drawingml/2006/picture" xmlns:dgm="http://schemas.openxmlformats.org/drawingml/2006/diagram">
          <a:bodyPr anchor="ctr" anchorCtr="0" bIns="45700" lIns="91425" rIns="91425" spcFirstLastPara="1" tIns="45700" wrap="square">
            <a:noAutofit/>
          </a:bodyPr>
          <a:lstStyle/>
          <a:p>
            <a:pPr algn="l" indent="0" lvl="0" marL="0" marR="0" rtl="0">
              <a:lnSpc>
                <a:spcPct val="100000"/>
              </a:lnSpc>
              <a:spcBef>
                <a:spcPts val="0"/>
              </a:spcBef>
              <a:spcAft>
                <a:spcPts val="0"/>
              </a:spcAft>
              <a:buClr>
                <a:schemeClr val="lt1"/>
              </a:buClr>
              <a:buSzPts val="7200"/>
              <a:buFont typeface="Trebuchet MS"/>
              <a:buNone/>
            </a:pPr>
            <a:r>
              <a:rPr b="0" cap="none" i="0" lang="en-US" strike="noStrike" sz="7200" u="none">
                <a:solidFill>
                  <a:schemeClr val="lt1"/>
                </a:solidFill>
                <a:uFillTx/>
                <a:latin typeface="Trebuchet MS"/>
                <a:ea typeface="Trebuchet MS"/>
                <a:cs typeface="Trebuchet MS"/>
                <a:sym typeface="Trebuchet MS"/>
              </a:rPr>
              <a:t>“</a:t>
            </a:r>
            <a:endParaRPr b="0" cap="none" i="0" strike="noStrike" sz="1400" u="none">
              <a:solidFill>
                <a:srgbClr val="000000"/>
              </a:solidFill>
              <a:uFillTx/>
              <a:latin typeface="Arial"/>
              <a:ea typeface="Arial"/>
              <a:cs typeface="Arial"/>
              <a:sym typeface="Arial"/>
            </a:endParaRPr>
          </a:p>
        </p:txBody>
      </p:sp>
      <p:sp>
        <p:nvSpPr>
          <p:cNvPr xmlns:c="http://schemas.openxmlformats.org/drawingml/2006/chart" xmlns:pic="http://schemas.openxmlformats.org/drawingml/2006/picture" xmlns:dgm="http://schemas.openxmlformats.org/drawingml/2006/diagram" id="136" name="Google Shape;136;p18"/>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9662809" y="3033524"/>
            <a:ext cx="609600" cy="584776"/>
          </a:xfrm>
          <a:prstGeom prst="rect">
            <a:avLst/>
          </a:prstGeom>
          <a:noFill/>
          <a:ln>
            <a:noFill/>
          </a:ln>
        </p:spPr>
        <p:txBody xmlns:c="http://schemas.openxmlformats.org/drawingml/2006/chart" xmlns:pic="http://schemas.openxmlformats.org/drawingml/2006/picture" xmlns:dgm="http://schemas.openxmlformats.org/drawingml/2006/diagram">
          <a:bodyPr anchor="ctr" anchorCtr="0" bIns="45700" lIns="91425" rIns="91425" spcFirstLastPara="1" tIns="45700" wrap="square">
            <a:noAutofit/>
          </a:bodyPr>
          <a:lstStyle/>
          <a:p>
            <a:pPr algn="r" indent="0" lvl="0" marL="0" marR="0" rtl="0">
              <a:lnSpc>
                <a:spcPct val="100000"/>
              </a:lnSpc>
              <a:spcBef>
                <a:spcPts val="0"/>
              </a:spcBef>
              <a:spcAft>
                <a:spcPts val="0"/>
              </a:spcAft>
              <a:buClr>
                <a:schemeClr val="lt1"/>
              </a:buClr>
              <a:buSzPts val="7200"/>
              <a:buFont typeface="Trebuchet MS"/>
              <a:buNone/>
            </a:pPr>
            <a:r>
              <a:rPr b="0" cap="none" i="0" lang="en-US" strike="noStrike" sz="7200" u="none">
                <a:solidFill>
                  <a:schemeClr val="lt1"/>
                </a:solidFill>
                <a:uFillTx/>
                <a:latin typeface="Trebuchet MS"/>
                <a:ea typeface="Trebuchet MS"/>
                <a:cs typeface="Trebuchet MS"/>
                <a:sym typeface="Trebuchet MS"/>
              </a:rPr>
              <a:t>”</a:t>
            </a:r>
            <a:endParaRPr b="0" cap="none" i="0" strike="noStrike" sz="1400" u="none">
              <a:solidFill>
                <a:srgbClr val="000000"/>
              </a:solidFill>
              <a:uFillTx/>
              <a:latin typeface="Arial"/>
              <a:ea typeface="Arial"/>
              <a:cs typeface="Arial"/>
              <a:sym typeface="Arial"/>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13.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cSld name="Name Card">
    <p:spTree>
      <p:nvGrpSpPr>
        <p:cNvPr xmlns:c="http://schemas.openxmlformats.org/drawingml/2006/chart" xmlns:pic="http://schemas.openxmlformats.org/drawingml/2006/picture" xmlns:dgm="http://schemas.openxmlformats.org/drawingml/2006/diagram" id="137" name="Shape 137"/>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pic>
        <p:nvPicPr>
          <p:cNvPr xmlns:c="http://schemas.openxmlformats.org/drawingml/2006/chart" xmlns:pic="http://schemas.openxmlformats.org/drawingml/2006/picture" xmlns:dgm="http://schemas.openxmlformats.org/drawingml/2006/diagram" descr="HD-ShadowLong.png" id="138" name="Google Shape;138;p19"/>
          <p:cNvPicPr xmlns:c="http://schemas.openxmlformats.org/drawingml/2006/chart" xmlns:pic="http://schemas.openxmlformats.org/drawingml/2006/picture" xmlns:dgm="http://schemas.openxmlformats.org/drawingml/2006/diagram" preferRelativeResize="0"/>
          <p:nvPr/>
        </p:nvPicPr>
        <p:blipFill xmlns:c="http://schemas.openxmlformats.org/drawingml/2006/chart" xmlns:pic="http://schemas.openxmlformats.org/drawingml/2006/picture" xmlns:dgm="http://schemas.openxmlformats.org/drawingml/2006/diagram" rotWithShape="1">
          <a:blip r:embed="rId1"/>
          <a:srcRect/>
          <a:stretch/>
        </p:blipFill>
        <p:spPr xmlns:c="http://schemas.openxmlformats.org/drawingml/2006/chart" xmlns:pic="http://schemas.openxmlformats.org/drawingml/2006/picture" xmlns:dgm="http://schemas.openxmlformats.org/drawingml/2006/diagram">
          <a:xfrm>
            <a:off x="1" y="5928628"/>
            <a:ext cx="10437812" cy="321164"/>
          </a:xfrm>
          <a:prstGeom prst="rect">
            <a:avLst/>
          </a:prstGeom>
          <a:noFill/>
          <a:ln>
            <a:noFill/>
          </a:ln>
        </p:spPr>
      </p:pic>
      <p:pic>
        <p:nvPicPr>
          <p:cNvPr xmlns:c="http://schemas.openxmlformats.org/drawingml/2006/chart" xmlns:pic="http://schemas.openxmlformats.org/drawingml/2006/picture" xmlns:dgm="http://schemas.openxmlformats.org/drawingml/2006/diagram" descr="HD-ShadowShort.png" id="139" name="Google Shape;139;p19"/>
          <p:cNvPicPr xmlns:c="http://schemas.openxmlformats.org/drawingml/2006/chart" xmlns:pic="http://schemas.openxmlformats.org/drawingml/2006/picture" xmlns:dgm="http://schemas.openxmlformats.org/drawingml/2006/diagram" preferRelativeResize="0"/>
          <p:nvPr/>
        </p:nvPicPr>
        <p:blipFill xmlns:c="http://schemas.openxmlformats.org/drawingml/2006/chart" xmlns:pic="http://schemas.openxmlformats.org/drawingml/2006/picture" xmlns:dgm="http://schemas.openxmlformats.org/drawingml/2006/diagram" rotWithShape="1">
          <a:blip r:embed="rId2"/>
          <a:srcRect/>
          <a:stretch/>
        </p:blipFill>
        <p:spPr xmlns:c="http://schemas.openxmlformats.org/drawingml/2006/chart" xmlns:pic="http://schemas.openxmlformats.org/drawingml/2006/picture" xmlns:dgm="http://schemas.openxmlformats.org/drawingml/2006/diagram">
          <a:xfrm>
            <a:off x="10585826" y="5929622"/>
            <a:ext cx="1602997" cy="144270"/>
          </a:xfrm>
          <a:prstGeom prst="rect">
            <a:avLst/>
          </a:prstGeom>
          <a:noFill/>
          <a:ln>
            <a:noFill/>
          </a:ln>
        </p:spPr>
      </p:pic>
      <p:sp>
        <p:nvSpPr>
          <p:cNvPr xmlns:c="http://schemas.openxmlformats.org/drawingml/2006/chart" xmlns:pic="http://schemas.openxmlformats.org/drawingml/2006/picture" xmlns:dgm="http://schemas.openxmlformats.org/drawingml/2006/diagram" id="140" name="Google Shape;140;p1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0" y="4567988"/>
            <a:ext cx="10437812" cy="1368198"/>
          </a:xfrm>
          <a:prstGeom prst="rect">
            <a:avLst/>
          </a:prstGeom>
          <a:solidFill>
            <a:srgbClr val="262626"/>
          </a:solidFill>
          <a:ln>
            <a:noFill/>
          </a:ln>
        </p:spPr>
        <p:txBody xmlns:c="http://schemas.openxmlformats.org/drawingml/2006/chart" xmlns:pic="http://schemas.openxmlformats.org/drawingml/2006/picture" xmlns:dgm="http://schemas.openxmlformats.org/drawingml/2006/diagram">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rPr>
                <a:uFillTx/>
              </a:rPr>
              <a:t/>
            </a:r>
            <a:endParaRPr b="0" cap="none" i="0" strike="noStrike" sz="1400" u="none">
              <a:solidFill>
                <a:srgbClr val="000000"/>
              </a:solidFill>
              <a:uFillTx/>
              <a:latin typeface="Arial"/>
              <a:ea typeface="Arial"/>
              <a:cs typeface="Arial"/>
              <a:sym typeface="Arial"/>
            </a:endParaRPr>
          </a:p>
        </p:txBody>
      </p:sp>
      <p:sp>
        <p:nvSpPr>
          <p:cNvPr xmlns:c="http://schemas.openxmlformats.org/drawingml/2006/chart" xmlns:pic="http://schemas.openxmlformats.org/drawingml/2006/picture" xmlns:dgm="http://schemas.openxmlformats.org/drawingml/2006/diagram" id="141" name="Google Shape;141;p1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0585827" y="4567988"/>
            <a:ext cx="1602997" cy="1368198"/>
          </a:xfrm>
          <a:prstGeom prst="rect">
            <a:avLst/>
          </a:prstGeom>
          <a:solidFill>
            <a:schemeClr val="accent1"/>
          </a:solidFill>
          <a:ln>
            <a:noFill/>
          </a:ln>
        </p:spPr>
        <p:txBody xmlns:c="http://schemas.openxmlformats.org/drawingml/2006/chart" xmlns:pic="http://schemas.openxmlformats.org/drawingml/2006/picture" xmlns:dgm="http://schemas.openxmlformats.org/drawingml/2006/diagram">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rPr>
                <a:uFillTx/>
              </a:rPr>
              <a:t/>
            </a:r>
            <a:endParaRPr b="0" cap="none" i="0" strike="noStrike" sz="1400" u="none">
              <a:solidFill>
                <a:srgbClr val="000000"/>
              </a:solidFill>
              <a:uFillTx/>
              <a:latin typeface="Arial"/>
              <a:ea typeface="Arial"/>
              <a:cs typeface="Arial"/>
              <a:sym typeface="Arial"/>
            </a:endParaRPr>
          </a:p>
        </p:txBody>
      </p:sp>
      <p:sp>
        <p:nvSpPr>
          <p:cNvPr xmlns:c="http://schemas.openxmlformats.org/drawingml/2006/chart" xmlns:pic="http://schemas.openxmlformats.org/drawingml/2006/picture" xmlns:dgm="http://schemas.openxmlformats.org/drawingml/2006/diagram" id="142" name="Google Shape;142;p19"/>
          <p:cNvSpPr xmlns:c="http://schemas.openxmlformats.org/drawingml/2006/chart" xmlns:pic="http://schemas.openxmlformats.org/drawingml/2006/picture" xmlns:dgm="http://schemas.openxmlformats.org/drawingml/2006/diagram" txBox="1">
            <a:spLocks/>
          </p:cNvSpPr>
          <p:nvPr>
            <p:ph type="title"/>
          </p:nvPr>
        </p:nvSpPr>
        <p:spPr xmlns:c="http://schemas.openxmlformats.org/drawingml/2006/chart" xmlns:pic="http://schemas.openxmlformats.org/drawingml/2006/picture" xmlns:dgm="http://schemas.openxmlformats.org/drawingml/2006/diagram">
          <a:xfrm>
            <a:off x="680319" y="4711615"/>
            <a:ext cx="9613862" cy="588535"/>
          </a:xfrm>
          <a:prstGeom prst="rect">
            <a:avLst/>
          </a:prstGeom>
          <a:noFill/>
          <a:ln>
            <a:noFill/>
          </a:ln>
        </p:spPr>
        <p:txBody xmlns:c="http://schemas.openxmlformats.org/drawingml/2006/chart" xmlns:pic="http://schemas.openxmlformats.org/drawingml/2006/picture" xmlns:dgm="http://schemas.openxmlformats.org/drawingml/2006/diagram">
          <a:bodyPr anchor="b" anchorCtr="0" bIns="45700" lIns="91425" rIns="91425" spcFirstLastPara="1" tIns="45700" wrap="square">
            <a:normAutofit/>
          </a:bodyPr>
          <a:lstStyle>
            <a:lvl1pPr algn="l" lvl="0">
              <a:lnSpc>
                <a:spcPct val="90000"/>
              </a:lnSpc>
              <a:spcBef>
                <a:spcPts val="0"/>
              </a:spcBef>
              <a:spcAft>
                <a:spcPts val="0"/>
              </a:spcAft>
              <a:buClr>
                <a:schemeClr val="lt1"/>
              </a:buClr>
              <a:buSzPts val="3200"/>
              <a:buFont typeface="Trebuchet MS"/>
              <a:buNone/>
              <a:defRPr sz="3200">
                <a:uFillTx/>
              </a:defRPr>
            </a:lvl1pPr>
            <a:lvl2pPr algn="l" lvl="1">
              <a:lnSpc>
                <a:spcPct val="100000"/>
              </a:lnSpc>
              <a:spcBef>
                <a:spcPts val="0"/>
              </a:spcBef>
              <a:spcAft>
                <a:spcPts val="0"/>
              </a:spcAft>
              <a:buSzPts val="1400"/>
              <a:buNone/>
              <a:defRPr>
                <a:uFillTx/>
              </a:defRPr>
            </a:lvl2pPr>
            <a:lvl3pPr algn="l" lvl="2">
              <a:lnSpc>
                <a:spcPct val="100000"/>
              </a:lnSpc>
              <a:spcBef>
                <a:spcPts val="0"/>
              </a:spcBef>
              <a:spcAft>
                <a:spcPts val="0"/>
              </a:spcAft>
              <a:buSzPts val="1400"/>
              <a:buNone/>
              <a:defRPr>
                <a:uFillTx/>
              </a:defRPr>
            </a:lvl3pPr>
            <a:lvl4pPr algn="l" lvl="3">
              <a:lnSpc>
                <a:spcPct val="100000"/>
              </a:lnSpc>
              <a:spcBef>
                <a:spcPts val="0"/>
              </a:spcBef>
              <a:spcAft>
                <a:spcPts val="0"/>
              </a:spcAft>
              <a:buSzPts val="1400"/>
              <a:buNone/>
              <a:defRPr>
                <a:uFillTx/>
              </a:defRPr>
            </a:lvl4pPr>
            <a:lvl5pPr algn="l" lvl="4">
              <a:lnSpc>
                <a:spcPct val="100000"/>
              </a:lnSpc>
              <a:spcBef>
                <a:spcPts val="0"/>
              </a:spcBef>
              <a:spcAft>
                <a:spcPts val="0"/>
              </a:spcAft>
              <a:buSzPts val="1400"/>
              <a:buNone/>
              <a:defRPr>
                <a:uFillTx/>
              </a:defRPr>
            </a:lvl5pPr>
            <a:lvl6pPr algn="l" lvl="5">
              <a:lnSpc>
                <a:spcPct val="100000"/>
              </a:lnSpc>
              <a:spcBef>
                <a:spcPts val="0"/>
              </a:spcBef>
              <a:spcAft>
                <a:spcPts val="0"/>
              </a:spcAft>
              <a:buSzPts val="1400"/>
              <a:buNone/>
              <a:defRPr>
                <a:uFillTx/>
              </a:defRPr>
            </a:lvl6pPr>
            <a:lvl7pPr algn="l" lvl="6">
              <a:lnSpc>
                <a:spcPct val="100000"/>
              </a:lnSpc>
              <a:spcBef>
                <a:spcPts val="0"/>
              </a:spcBef>
              <a:spcAft>
                <a:spcPts val="0"/>
              </a:spcAft>
              <a:buSzPts val="1400"/>
              <a:buNone/>
              <a:defRPr>
                <a:uFillTx/>
              </a:defRPr>
            </a:lvl7pPr>
            <a:lvl8pPr algn="l" lvl="7">
              <a:lnSpc>
                <a:spcPct val="100000"/>
              </a:lnSpc>
              <a:spcBef>
                <a:spcPts val="0"/>
              </a:spcBef>
              <a:spcAft>
                <a:spcPts val="0"/>
              </a:spcAft>
              <a:buSzPts val="1400"/>
              <a:buNone/>
              <a:defRPr>
                <a:uFillTx/>
              </a:defRPr>
            </a:lvl8pPr>
            <a:lvl9pPr algn="l" lvl="8">
              <a:lnSpc>
                <a:spcPct val="100000"/>
              </a:lnSpc>
              <a:spcBef>
                <a:spcPts val="0"/>
              </a:spcBef>
              <a:spcAft>
                <a:spcPts val="0"/>
              </a:spcAft>
              <a:buSzPts val="1400"/>
              <a:buNone/>
              <a:defRPr>
                <a:uFillTx/>
              </a:defRPr>
            </a:lvl9pPr>
          </a:lstStyle>
          <a:p/>
        </p:txBody>
      </p:sp>
      <p:sp>
        <p:nvSpPr>
          <p:cNvPr xmlns:c="http://schemas.openxmlformats.org/drawingml/2006/chart" xmlns:pic="http://schemas.openxmlformats.org/drawingml/2006/picture" xmlns:dgm="http://schemas.openxmlformats.org/drawingml/2006/diagram" id="143" name="Google Shape;143;p19"/>
          <p:cNvSpPr xmlns:c="http://schemas.openxmlformats.org/drawingml/2006/chart" xmlns:pic="http://schemas.openxmlformats.org/drawingml/2006/picture" xmlns:dgm="http://schemas.openxmlformats.org/drawingml/2006/diagram" txBox="1">
            <a:spLocks/>
          </p:cNvSpPr>
          <p:nvPr>
            <p:ph idx="1" type="body"/>
          </p:nvPr>
        </p:nvSpPr>
        <p:spPr xmlns:c="http://schemas.openxmlformats.org/drawingml/2006/chart" xmlns:pic="http://schemas.openxmlformats.org/drawingml/2006/picture" xmlns:dgm="http://schemas.openxmlformats.org/drawingml/2006/diagram">
          <a:xfrm>
            <a:off x="680320" y="5300149"/>
            <a:ext cx="9613862" cy="502255"/>
          </a:xfrm>
          <a:prstGeom prst="rect">
            <a:avLst/>
          </a:prstGeom>
          <a:noFill/>
          <a:ln>
            <a:noFill/>
          </a:ln>
        </p:spPr>
        <p:txBody xmlns:c="http://schemas.openxmlformats.org/drawingml/2006/chart" xmlns:pic="http://schemas.openxmlformats.org/drawingml/2006/picture" xmlns:dgm="http://schemas.openxmlformats.org/drawingml/2006/diagram">
          <a:bodyPr anchor="t" anchorCtr="0" bIns="45700" lIns="91425" rIns="91425" spcFirstLastPara="1" tIns="45700" wrap="square">
            <a:normAutofit/>
          </a:bodyPr>
          <a:lstStyle>
            <a:lvl1pPr algn="l" indent="-228600" lvl="0" marL="457200">
              <a:lnSpc>
                <a:spcPct val="90000"/>
              </a:lnSpc>
              <a:spcBef>
                <a:spcPts val="1000"/>
              </a:spcBef>
              <a:spcAft>
                <a:spcPts val="0"/>
              </a:spcAft>
              <a:buClr>
                <a:schemeClr val="lt1"/>
              </a:buClr>
              <a:buSzPts val="1600"/>
              <a:buNone/>
              <a:defRPr sz="1600">
                <a:uFillTx/>
              </a:defRPr>
            </a:lvl1pPr>
            <a:lvl2pPr algn="l" indent="-228600" lvl="1" marL="914400">
              <a:lnSpc>
                <a:spcPct val="90000"/>
              </a:lnSpc>
              <a:spcBef>
                <a:spcPts val="500"/>
              </a:spcBef>
              <a:spcAft>
                <a:spcPts val="0"/>
              </a:spcAft>
              <a:buClr>
                <a:schemeClr val="lt1"/>
              </a:buClr>
              <a:buSzPts val="1400"/>
              <a:buNone/>
              <a:defRPr sz="1400">
                <a:uFillTx/>
              </a:defRPr>
            </a:lvl2pPr>
            <a:lvl3pPr algn="l" indent="-228600" lvl="2" marL="1371600">
              <a:lnSpc>
                <a:spcPct val="90000"/>
              </a:lnSpc>
              <a:spcBef>
                <a:spcPts val="500"/>
              </a:spcBef>
              <a:spcAft>
                <a:spcPts val="0"/>
              </a:spcAft>
              <a:buClr>
                <a:schemeClr val="lt1"/>
              </a:buClr>
              <a:buSzPts val="1200"/>
              <a:buNone/>
              <a:defRPr sz="1200">
                <a:uFillTx/>
              </a:defRPr>
            </a:lvl3pPr>
            <a:lvl4pPr algn="l" indent="-228600" lvl="3" marL="1828800">
              <a:lnSpc>
                <a:spcPct val="90000"/>
              </a:lnSpc>
              <a:spcBef>
                <a:spcPts val="500"/>
              </a:spcBef>
              <a:spcAft>
                <a:spcPts val="0"/>
              </a:spcAft>
              <a:buClr>
                <a:schemeClr val="lt1"/>
              </a:buClr>
              <a:buSzPts val="1000"/>
              <a:buNone/>
              <a:defRPr sz="1000">
                <a:uFillTx/>
              </a:defRPr>
            </a:lvl4pPr>
            <a:lvl5pPr algn="l" indent="-228600" lvl="4" marL="2286000">
              <a:lnSpc>
                <a:spcPct val="90000"/>
              </a:lnSpc>
              <a:spcBef>
                <a:spcPts val="500"/>
              </a:spcBef>
              <a:spcAft>
                <a:spcPts val="0"/>
              </a:spcAft>
              <a:buClr>
                <a:schemeClr val="lt1"/>
              </a:buClr>
              <a:buSzPts val="1000"/>
              <a:buNone/>
              <a:defRPr sz="1000">
                <a:uFillTx/>
              </a:defRPr>
            </a:lvl5pPr>
            <a:lvl6pPr algn="l" indent="-228600" lvl="5" marL="2743200">
              <a:lnSpc>
                <a:spcPct val="90000"/>
              </a:lnSpc>
              <a:spcBef>
                <a:spcPts val="500"/>
              </a:spcBef>
              <a:spcAft>
                <a:spcPts val="0"/>
              </a:spcAft>
              <a:buClr>
                <a:schemeClr val="lt1"/>
              </a:buClr>
              <a:buSzPts val="1000"/>
              <a:buNone/>
              <a:defRPr sz="1000">
                <a:uFillTx/>
              </a:defRPr>
            </a:lvl6pPr>
            <a:lvl7pPr algn="l" indent="-228600" lvl="6" marL="3200400">
              <a:lnSpc>
                <a:spcPct val="90000"/>
              </a:lnSpc>
              <a:spcBef>
                <a:spcPts val="500"/>
              </a:spcBef>
              <a:spcAft>
                <a:spcPts val="0"/>
              </a:spcAft>
              <a:buClr>
                <a:schemeClr val="lt1"/>
              </a:buClr>
              <a:buSzPts val="1000"/>
              <a:buNone/>
              <a:defRPr sz="1000">
                <a:uFillTx/>
              </a:defRPr>
            </a:lvl7pPr>
            <a:lvl8pPr algn="l" indent="-228600" lvl="7" marL="3657600">
              <a:lnSpc>
                <a:spcPct val="90000"/>
              </a:lnSpc>
              <a:spcBef>
                <a:spcPts val="500"/>
              </a:spcBef>
              <a:spcAft>
                <a:spcPts val="0"/>
              </a:spcAft>
              <a:buClr>
                <a:schemeClr val="lt1"/>
              </a:buClr>
              <a:buSzPts val="1000"/>
              <a:buNone/>
              <a:defRPr sz="1000">
                <a:uFillTx/>
              </a:defRPr>
            </a:lvl8pPr>
            <a:lvl9pPr algn="l" indent="-228600" lvl="8" marL="4114800">
              <a:lnSpc>
                <a:spcPct val="90000"/>
              </a:lnSpc>
              <a:spcBef>
                <a:spcPts val="500"/>
              </a:spcBef>
              <a:spcAft>
                <a:spcPts val="0"/>
              </a:spcAft>
              <a:buClr>
                <a:schemeClr val="lt1"/>
              </a:buClr>
              <a:buSzPts val="1000"/>
              <a:buNone/>
              <a:defRPr sz="1000">
                <a:uFillTx/>
              </a:defRPr>
            </a:lvl9pPr>
          </a:lstStyle>
          <a:p/>
        </p:txBody>
      </p:sp>
      <p:sp>
        <p:nvSpPr>
          <p:cNvPr xmlns:c="http://schemas.openxmlformats.org/drawingml/2006/chart" xmlns:pic="http://schemas.openxmlformats.org/drawingml/2006/picture" xmlns:dgm="http://schemas.openxmlformats.org/drawingml/2006/diagram" id="144" name="Google Shape;144;p19"/>
          <p:cNvSpPr xmlns:c="http://schemas.openxmlformats.org/drawingml/2006/chart" xmlns:pic="http://schemas.openxmlformats.org/drawingml/2006/picture" xmlns:dgm="http://schemas.openxmlformats.org/drawingml/2006/diagram" txBox="1">
            <a:spLocks/>
          </p:cNvSpPr>
          <p:nvPr>
            <p:ph idx="10" type="dt"/>
          </p:nvPr>
        </p:nvSpPr>
        <p:spPr xmlns:c="http://schemas.openxmlformats.org/drawingml/2006/chart" xmlns:pic="http://schemas.openxmlformats.org/drawingml/2006/picture" xmlns:dgm="http://schemas.openxmlformats.org/drawingml/2006/diagram">
          <a:xfrm>
            <a:off x="7550981" y="5936187"/>
            <a:ext cx="2743200" cy="365125"/>
          </a:xfrm>
          <a:prstGeom prst="rect">
            <a:avLst/>
          </a:prstGeom>
          <a:noFill/>
          <a:ln>
            <a:noFill/>
          </a:ln>
        </p:spPr>
        <p:txBody xmlns:c="http://schemas.openxmlformats.org/drawingml/2006/chart" xmlns:pic="http://schemas.openxmlformats.org/drawingml/2006/picture" xmlns:dgm="http://schemas.openxmlformats.org/drawingml/2006/diagram">
          <a:bodyPr anchor="ctr" anchorCtr="0" bIns="45700" lIns="91425" rIns="91425" spcFirstLastPara="1" tIns="45700" wrap="square">
            <a:noAutofit/>
          </a:bodyPr>
          <a:lstStyle>
            <a:lvl1pPr algn="r" lvl="0">
              <a:lnSpc>
                <a:spcPct val="100000"/>
              </a:lnSpc>
              <a:spcBef>
                <a:spcPts val="0"/>
              </a:spcBef>
              <a:spcAft>
                <a:spcPts val="0"/>
              </a:spcAft>
              <a:buSzPts val="1400"/>
              <a:buNone/>
              <a:defRPr>
                <a:uFillTx/>
              </a:defRPr>
            </a:lvl1pPr>
            <a:lvl2pPr algn="l" lvl="1">
              <a:lnSpc>
                <a:spcPct val="100000"/>
              </a:lnSpc>
              <a:spcBef>
                <a:spcPts val="0"/>
              </a:spcBef>
              <a:spcAft>
                <a:spcPts val="0"/>
              </a:spcAft>
              <a:buSzPts val="1400"/>
              <a:buNone/>
              <a:defRPr>
                <a:uFillTx/>
              </a:defRPr>
            </a:lvl2pPr>
            <a:lvl3pPr algn="l" lvl="2">
              <a:lnSpc>
                <a:spcPct val="100000"/>
              </a:lnSpc>
              <a:spcBef>
                <a:spcPts val="0"/>
              </a:spcBef>
              <a:spcAft>
                <a:spcPts val="0"/>
              </a:spcAft>
              <a:buSzPts val="1400"/>
              <a:buNone/>
              <a:defRPr>
                <a:uFillTx/>
              </a:defRPr>
            </a:lvl3pPr>
            <a:lvl4pPr algn="l" lvl="3">
              <a:lnSpc>
                <a:spcPct val="100000"/>
              </a:lnSpc>
              <a:spcBef>
                <a:spcPts val="0"/>
              </a:spcBef>
              <a:spcAft>
                <a:spcPts val="0"/>
              </a:spcAft>
              <a:buSzPts val="1400"/>
              <a:buNone/>
              <a:defRPr>
                <a:uFillTx/>
              </a:defRPr>
            </a:lvl4pPr>
            <a:lvl5pPr algn="l" lvl="4">
              <a:lnSpc>
                <a:spcPct val="100000"/>
              </a:lnSpc>
              <a:spcBef>
                <a:spcPts val="0"/>
              </a:spcBef>
              <a:spcAft>
                <a:spcPts val="0"/>
              </a:spcAft>
              <a:buSzPts val="1400"/>
              <a:buNone/>
              <a:defRPr>
                <a:uFillTx/>
              </a:defRPr>
            </a:lvl5pPr>
            <a:lvl6pPr algn="l" lvl="5">
              <a:lnSpc>
                <a:spcPct val="100000"/>
              </a:lnSpc>
              <a:spcBef>
                <a:spcPts val="0"/>
              </a:spcBef>
              <a:spcAft>
                <a:spcPts val="0"/>
              </a:spcAft>
              <a:buSzPts val="1400"/>
              <a:buNone/>
              <a:defRPr>
                <a:uFillTx/>
              </a:defRPr>
            </a:lvl6pPr>
            <a:lvl7pPr algn="l" lvl="6">
              <a:lnSpc>
                <a:spcPct val="100000"/>
              </a:lnSpc>
              <a:spcBef>
                <a:spcPts val="0"/>
              </a:spcBef>
              <a:spcAft>
                <a:spcPts val="0"/>
              </a:spcAft>
              <a:buSzPts val="1400"/>
              <a:buNone/>
              <a:defRPr>
                <a:uFillTx/>
              </a:defRPr>
            </a:lvl7pPr>
            <a:lvl8pPr algn="l" lvl="7">
              <a:lnSpc>
                <a:spcPct val="100000"/>
              </a:lnSpc>
              <a:spcBef>
                <a:spcPts val="0"/>
              </a:spcBef>
              <a:spcAft>
                <a:spcPts val="0"/>
              </a:spcAft>
              <a:buSzPts val="1400"/>
              <a:buNone/>
              <a:defRPr>
                <a:uFillTx/>
              </a:defRPr>
            </a:lvl8pPr>
            <a:lvl9pPr algn="l" lvl="8">
              <a:lnSpc>
                <a:spcPct val="100000"/>
              </a:lnSpc>
              <a:spcBef>
                <a:spcPts val="0"/>
              </a:spcBef>
              <a:spcAft>
                <a:spcPts val="0"/>
              </a:spcAft>
              <a:buSzPts val="1400"/>
              <a:buNone/>
              <a:defRPr>
                <a:uFillTx/>
              </a:defRPr>
            </a:lvl9pPr>
          </a:lstStyle>
          <a:p/>
        </p:txBody>
      </p:sp>
      <p:sp>
        <p:nvSpPr>
          <p:cNvPr xmlns:c="http://schemas.openxmlformats.org/drawingml/2006/chart" xmlns:pic="http://schemas.openxmlformats.org/drawingml/2006/picture" xmlns:dgm="http://schemas.openxmlformats.org/drawingml/2006/diagram" id="145" name="Google Shape;145;p19"/>
          <p:cNvSpPr xmlns:c="http://schemas.openxmlformats.org/drawingml/2006/chart" xmlns:pic="http://schemas.openxmlformats.org/drawingml/2006/picture" xmlns:dgm="http://schemas.openxmlformats.org/drawingml/2006/diagram" txBox="1">
            <a:spLocks/>
          </p:cNvSpPr>
          <p:nvPr>
            <p:ph idx="11" type="ftr"/>
          </p:nvPr>
        </p:nvSpPr>
        <p:spPr xmlns:c="http://schemas.openxmlformats.org/drawingml/2006/chart" xmlns:pic="http://schemas.openxmlformats.org/drawingml/2006/picture" xmlns:dgm="http://schemas.openxmlformats.org/drawingml/2006/diagram">
          <a:xfrm>
            <a:off x="680321" y="5936188"/>
            <a:ext cx="6870660" cy="365125"/>
          </a:xfrm>
          <a:prstGeom prst="rect">
            <a:avLst/>
          </a:prstGeom>
          <a:noFill/>
          <a:ln>
            <a:noFill/>
          </a:ln>
        </p:spPr>
        <p:txBody xmlns:c="http://schemas.openxmlformats.org/drawingml/2006/chart" xmlns:pic="http://schemas.openxmlformats.org/drawingml/2006/picture" xmlns:dgm="http://schemas.openxmlformats.org/drawingml/2006/diagram">
          <a:bodyPr anchor="ctr" anchorCtr="0" bIns="45700" lIns="91425" rIns="91425" spcFirstLastPara="1" tIns="45700" wrap="square">
            <a:noAutofit/>
          </a:bodyPr>
          <a:lstStyle>
            <a:lvl1pPr algn="l" lvl="0">
              <a:lnSpc>
                <a:spcPct val="100000"/>
              </a:lnSpc>
              <a:spcBef>
                <a:spcPts val="0"/>
              </a:spcBef>
              <a:spcAft>
                <a:spcPts val="0"/>
              </a:spcAft>
              <a:buSzPts val="1400"/>
              <a:buNone/>
              <a:defRPr>
                <a:uFillTx/>
              </a:defRPr>
            </a:lvl1pPr>
            <a:lvl2pPr algn="l" lvl="1">
              <a:lnSpc>
                <a:spcPct val="100000"/>
              </a:lnSpc>
              <a:spcBef>
                <a:spcPts val="0"/>
              </a:spcBef>
              <a:spcAft>
                <a:spcPts val="0"/>
              </a:spcAft>
              <a:buSzPts val="1400"/>
              <a:buNone/>
              <a:defRPr>
                <a:uFillTx/>
              </a:defRPr>
            </a:lvl2pPr>
            <a:lvl3pPr algn="l" lvl="2">
              <a:lnSpc>
                <a:spcPct val="100000"/>
              </a:lnSpc>
              <a:spcBef>
                <a:spcPts val="0"/>
              </a:spcBef>
              <a:spcAft>
                <a:spcPts val="0"/>
              </a:spcAft>
              <a:buSzPts val="1400"/>
              <a:buNone/>
              <a:defRPr>
                <a:uFillTx/>
              </a:defRPr>
            </a:lvl3pPr>
            <a:lvl4pPr algn="l" lvl="3">
              <a:lnSpc>
                <a:spcPct val="100000"/>
              </a:lnSpc>
              <a:spcBef>
                <a:spcPts val="0"/>
              </a:spcBef>
              <a:spcAft>
                <a:spcPts val="0"/>
              </a:spcAft>
              <a:buSzPts val="1400"/>
              <a:buNone/>
              <a:defRPr>
                <a:uFillTx/>
              </a:defRPr>
            </a:lvl4pPr>
            <a:lvl5pPr algn="l" lvl="4">
              <a:lnSpc>
                <a:spcPct val="100000"/>
              </a:lnSpc>
              <a:spcBef>
                <a:spcPts val="0"/>
              </a:spcBef>
              <a:spcAft>
                <a:spcPts val="0"/>
              </a:spcAft>
              <a:buSzPts val="1400"/>
              <a:buNone/>
              <a:defRPr>
                <a:uFillTx/>
              </a:defRPr>
            </a:lvl5pPr>
            <a:lvl6pPr algn="l" lvl="5">
              <a:lnSpc>
                <a:spcPct val="100000"/>
              </a:lnSpc>
              <a:spcBef>
                <a:spcPts val="0"/>
              </a:spcBef>
              <a:spcAft>
                <a:spcPts val="0"/>
              </a:spcAft>
              <a:buSzPts val="1400"/>
              <a:buNone/>
              <a:defRPr>
                <a:uFillTx/>
              </a:defRPr>
            </a:lvl6pPr>
            <a:lvl7pPr algn="l" lvl="6">
              <a:lnSpc>
                <a:spcPct val="100000"/>
              </a:lnSpc>
              <a:spcBef>
                <a:spcPts val="0"/>
              </a:spcBef>
              <a:spcAft>
                <a:spcPts val="0"/>
              </a:spcAft>
              <a:buSzPts val="1400"/>
              <a:buNone/>
              <a:defRPr>
                <a:uFillTx/>
              </a:defRPr>
            </a:lvl7pPr>
            <a:lvl8pPr algn="l" lvl="7">
              <a:lnSpc>
                <a:spcPct val="100000"/>
              </a:lnSpc>
              <a:spcBef>
                <a:spcPts val="0"/>
              </a:spcBef>
              <a:spcAft>
                <a:spcPts val="0"/>
              </a:spcAft>
              <a:buSzPts val="1400"/>
              <a:buNone/>
              <a:defRPr>
                <a:uFillTx/>
              </a:defRPr>
            </a:lvl8pPr>
            <a:lvl9pPr algn="l" lvl="8">
              <a:lnSpc>
                <a:spcPct val="100000"/>
              </a:lnSpc>
              <a:spcBef>
                <a:spcPts val="0"/>
              </a:spcBef>
              <a:spcAft>
                <a:spcPts val="0"/>
              </a:spcAft>
              <a:buSzPts val="1400"/>
              <a:buNone/>
              <a:defRPr>
                <a:uFillTx/>
              </a:defRPr>
            </a:lvl9pPr>
          </a:lstStyle>
          <a:p/>
        </p:txBody>
      </p:sp>
      <p:sp>
        <p:nvSpPr>
          <p:cNvPr xmlns:c="http://schemas.openxmlformats.org/drawingml/2006/chart" xmlns:pic="http://schemas.openxmlformats.org/drawingml/2006/picture" xmlns:dgm="http://schemas.openxmlformats.org/drawingml/2006/diagram" id="146" name="Google Shape;146;p19"/>
          <p:cNvSpPr xmlns:c="http://schemas.openxmlformats.org/drawingml/2006/chart" xmlns:pic="http://schemas.openxmlformats.org/drawingml/2006/picture" xmlns:dgm="http://schemas.openxmlformats.org/drawingml/2006/diagram" txBox="1">
            <a:spLocks/>
          </p:cNvSpPr>
          <p:nvPr>
            <p:ph idx="12" type="sldNum"/>
          </p:nvPr>
        </p:nvSpPr>
        <p:spPr xmlns:c="http://schemas.openxmlformats.org/drawingml/2006/chart" xmlns:pic="http://schemas.openxmlformats.org/drawingml/2006/picture" xmlns:dgm="http://schemas.openxmlformats.org/drawingml/2006/diagram">
          <a:xfrm>
            <a:off x="10729455" y="4709925"/>
            <a:ext cx="1154151" cy="1090789"/>
          </a:xfrm>
          <a:prstGeom prst="rect">
            <a:avLst/>
          </a:prstGeom>
          <a:noFill/>
          <a:ln>
            <a:noFill/>
          </a:ln>
        </p:spPr>
        <p:txBody xmlns:c="http://schemas.openxmlformats.org/drawingml/2006/chart" xmlns:pic="http://schemas.openxmlformats.org/drawingml/2006/picture" xmlns:dgm="http://schemas.openxmlformats.org/drawingml/2006/diagram">
          <a:bodyPr anchor="ctr" anchorCtr="0" bIns="45700" lIns="91425" rIns="91425" spcFirstLastPara="1" tIns="45700" wrap="square">
            <a:noAutofit/>
          </a:bodyPr>
          <a:lstStyle>
            <a:lvl1pPr algn="l" indent="0" lvl="0"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1pPr>
            <a:lvl2pPr algn="l" indent="0" lvl="1"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2pPr>
            <a:lvl3pPr algn="l" indent="0" lvl="2"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3pPr>
            <a:lvl4pPr algn="l" indent="0" lvl="3"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4pPr>
            <a:lvl5pPr algn="l" indent="0" lvl="4"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5pPr>
            <a:lvl6pPr algn="l" indent="0" lvl="5"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6pPr>
            <a:lvl7pPr algn="l" indent="0" lvl="6"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7pPr>
            <a:lvl8pPr algn="l" indent="0" lvl="7"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8pPr>
            <a:lvl9pPr algn="l" indent="0" lvl="8"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9pPr>
          </a:lstStyle>
          <a:p>
            <a:pPr algn="l" indent="0" lvl="0" marL="0" rtl="0">
              <a:spcBef>
                <a:spcPts val="0"/>
              </a:spcBef>
              <a:spcAft>
                <a:spcPts val="0"/>
              </a:spcAft>
              <a:buNone/>
            </a:pPr>
            <a:fld id="{00000000-1234-1234-1234-123412341234}" type="slidenum">
              <a:rPr lang="en-US">
                <a:uFillTx/>
              </a:rPr>
              <a:t>‹#›</a:t>
            </a:fld>
            <a:endParaRPr>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14.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cSld name="3 Column">
    <p:spTree>
      <p:nvGrpSpPr>
        <p:cNvPr xmlns:c="http://schemas.openxmlformats.org/drawingml/2006/chart" xmlns:pic="http://schemas.openxmlformats.org/drawingml/2006/picture" xmlns:dgm="http://schemas.openxmlformats.org/drawingml/2006/diagram" id="147" name="Shape 147"/>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pic>
        <p:nvPicPr>
          <p:cNvPr xmlns:c="http://schemas.openxmlformats.org/drawingml/2006/chart" xmlns:pic="http://schemas.openxmlformats.org/drawingml/2006/picture" xmlns:dgm="http://schemas.openxmlformats.org/drawingml/2006/diagram" descr="HD-ShadowLong.png" id="148" name="Google Shape;148;p20"/>
          <p:cNvPicPr xmlns:c="http://schemas.openxmlformats.org/drawingml/2006/chart" xmlns:pic="http://schemas.openxmlformats.org/drawingml/2006/picture" xmlns:dgm="http://schemas.openxmlformats.org/drawingml/2006/diagram" preferRelativeResize="0"/>
          <p:nvPr/>
        </p:nvPicPr>
        <p:blipFill xmlns:c="http://schemas.openxmlformats.org/drawingml/2006/chart" xmlns:pic="http://schemas.openxmlformats.org/drawingml/2006/picture" xmlns:dgm="http://schemas.openxmlformats.org/drawingml/2006/diagram" rotWithShape="1">
          <a:blip r:embed="rId1"/>
          <a:srcRect/>
          <a:stretch/>
        </p:blipFill>
        <p:spPr xmlns:c="http://schemas.openxmlformats.org/drawingml/2006/chart" xmlns:pic="http://schemas.openxmlformats.org/drawingml/2006/picture" xmlns:dgm="http://schemas.openxmlformats.org/drawingml/2006/diagram">
          <a:xfrm>
            <a:off x="1" y="1970240"/>
            <a:ext cx="10437812" cy="321164"/>
          </a:xfrm>
          <a:prstGeom prst="rect">
            <a:avLst/>
          </a:prstGeom>
          <a:noFill/>
          <a:ln>
            <a:noFill/>
          </a:ln>
        </p:spPr>
      </p:pic>
      <p:pic>
        <p:nvPicPr>
          <p:cNvPr xmlns:c="http://schemas.openxmlformats.org/drawingml/2006/chart" xmlns:pic="http://schemas.openxmlformats.org/drawingml/2006/picture" xmlns:dgm="http://schemas.openxmlformats.org/drawingml/2006/diagram" descr="HD-ShadowShort.png" id="149" name="Google Shape;149;p20"/>
          <p:cNvPicPr xmlns:c="http://schemas.openxmlformats.org/drawingml/2006/chart" xmlns:pic="http://schemas.openxmlformats.org/drawingml/2006/picture" xmlns:dgm="http://schemas.openxmlformats.org/drawingml/2006/diagram" preferRelativeResize="0"/>
          <p:nvPr/>
        </p:nvPicPr>
        <p:blipFill xmlns:c="http://schemas.openxmlformats.org/drawingml/2006/chart" xmlns:pic="http://schemas.openxmlformats.org/drawingml/2006/picture" xmlns:dgm="http://schemas.openxmlformats.org/drawingml/2006/diagram" rotWithShape="1">
          <a:blip r:embed="rId2"/>
          <a:srcRect/>
          <a:stretch/>
        </p:blipFill>
        <p:spPr xmlns:c="http://schemas.openxmlformats.org/drawingml/2006/chart" xmlns:pic="http://schemas.openxmlformats.org/drawingml/2006/picture" xmlns:dgm="http://schemas.openxmlformats.org/drawingml/2006/diagram">
          <a:xfrm>
            <a:off x="10585826" y="1971234"/>
            <a:ext cx="1602997" cy="144270"/>
          </a:xfrm>
          <a:prstGeom prst="rect">
            <a:avLst/>
          </a:prstGeom>
          <a:noFill/>
          <a:ln>
            <a:noFill/>
          </a:ln>
        </p:spPr>
      </p:pic>
      <p:sp>
        <p:nvSpPr>
          <p:cNvPr xmlns:c="http://schemas.openxmlformats.org/drawingml/2006/chart" xmlns:pic="http://schemas.openxmlformats.org/drawingml/2006/picture" xmlns:dgm="http://schemas.openxmlformats.org/drawingml/2006/diagram" id="150" name="Google Shape;150;p2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0" y="609600"/>
            <a:ext cx="10437812" cy="1368198"/>
          </a:xfrm>
          <a:prstGeom prst="rect">
            <a:avLst/>
          </a:prstGeom>
          <a:solidFill>
            <a:srgbClr val="262626"/>
          </a:solidFill>
          <a:ln>
            <a:noFill/>
          </a:ln>
        </p:spPr>
        <p:txBody xmlns:c="http://schemas.openxmlformats.org/drawingml/2006/chart" xmlns:pic="http://schemas.openxmlformats.org/drawingml/2006/picture" xmlns:dgm="http://schemas.openxmlformats.org/drawingml/2006/diagram">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rPr>
                <a:uFillTx/>
              </a:rPr>
              <a:t/>
            </a:r>
            <a:endParaRPr b="0" cap="none" i="0" strike="noStrike" sz="1400" u="none">
              <a:solidFill>
                <a:srgbClr val="000000"/>
              </a:solidFill>
              <a:uFillTx/>
              <a:latin typeface="Arial"/>
              <a:ea typeface="Arial"/>
              <a:cs typeface="Arial"/>
              <a:sym typeface="Arial"/>
            </a:endParaRPr>
          </a:p>
        </p:txBody>
      </p:sp>
      <p:sp>
        <p:nvSpPr>
          <p:cNvPr xmlns:c="http://schemas.openxmlformats.org/drawingml/2006/chart" xmlns:pic="http://schemas.openxmlformats.org/drawingml/2006/picture" xmlns:dgm="http://schemas.openxmlformats.org/drawingml/2006/diagram" id="151" name="Google Shape;151;p2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0585827" y="609600"/>
            <a:ext cx="1602997" cy="1368198"/>
          </a:xfrm>
          <a:prstGeom prst="rect">
            <a:avLst/>
          </a:prstGeom>
          <a:solidFill>
            <a:schemeClr val="accent1"/>
          </a:solidFill>
          <a:ln>
            <a:noFill/>
          </a:ln>
        </p:spPr>
        <p:txBody xmlns:c="http://schemas.openxmlformats.org/drawingml/2006/chart" xmlns:pic="http://schemas.openxmlformats.org/drawingml/2006/picture" xmlns:dgm="http://schemas.openxmlformats.org/drawingml/2006/diagram">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rPr>
                <a:uFillTx/>
              </a:rPr>
              <a:t/>
            </a:r>
            <a:endParaRPr b="0" cap="none" i="0" strike="noStrike" sz="1400" u="none">
              <a:solidFill>
                <a:srgbClr val="000000"/>
              </a:solidFill>
              <a:uFillTx/>
              <a:latin typeface="Arial"/>
              <a:ea typeface="Arial"/>
              <a:cs typeface="Arial"/>
              <a:sym typeface="Arial"/>
            </a:endParaRPr>
          </a:p>
        </p:txBody>
      </p:sp>
      <p:sp>
        <p:nvSpPr>
          <p:cNvPr xmlns:c="http://schemas.openxmlformats.org/drawingml/2006/chart" xmlns:pic="http://schemas.openxmlformats.org/drawingml/2006/picture" xmlns:dgm="http://schemas.openxmlformats.org/drawingml/2006/diagram" id="152" name="Google Shape;152;p20"/>
          <p:cNvSpPr xmlns:c="http://schemas.openxmlformats.org/drawingml/2006/chart" xmlns:pic="http://schemas.openxmlformats.org/drawingml/2006/picture" xmlns:dgm="http://schemas.openxmlformats.org/drawingml/2006/diagram" txBox="1">
            <a:spLocks/>
          </p:cNvSpPr>
          <p:nvPr>
            <p:ph type="title"/>
          </p:nvPr>
        </p:nvSpPr>
        <p:spPr xmlns:c="http://schemas.openxmlformats.org/drawingml/2006/chart" xmlns:pic="http://schemas.openxmlformats.org/drawingml/2006/picture" xmlns:dgm="http://schemas.openxmlformats.org/drawingml/2006/diagram">
          <a:xfrm>
            <a:off x="669222" y="753228"/>
            <a:ext cx="9624960" cy="1080938"/>
          </a:xfrm>
          <a:prstGeom prst="rect">
            <a:avLst/>
          </a:prstGeom>
          <a:noFill/>
          <a:ln>
            <a:noFill/>
          </a:ln>
        </p:spPr>
        <p:txBody xmlns:c="http://schemas.openxmlformats.org/drawingml/2006/chart" xmlns:pic="http://schemas.openxmlformats.org/drawingml/2006/picture" xmlns:dgm="http://schemas.openxmlformats.org/drawingml/2006/diagram">
          <a:bodyPr anchor="ctr" anchorCtr="0" bIns="45700" lIns="91425" rIns="91425" spcFirstLastPara="1" tIns="45700" wrap="square">
            <a:normAutofit/>
          </a:bodyPr>
          <a:lstStyle>
            <a:lvl1pPr algn="l" lvl="0">
              <a:lnSpc>
                <a:spcPct val="90000"/>
              </a:lnSpc>
              <a:spcBef>
                <a:spcPts val="0"/>
              </a:spcBef>
              <a:spcAft>
                <a:spcPts val="0"/>
              </a:spcAft>
              <a:buClr>
                <a:schemeClr val="lt1"/>
              </a:buClr>
              <a:buSzPts val="1800"/>
              <a:buNone/>
              <a:defRPr>
                <a:uFillTx/>
              </a:defRPr>
            </a:lvl1pPr>
            <a:lvl2pPr algn="l" lvl="1">
              <a:lnSpc>
                <a:spcPct val="100000"/>
              </a:lnSpc>
              <a:spcBef>
                <a:spcPts val="0"/>
              </a:spcBef>
              <a:spcAft>
                <a:spcPts val="0"/>
              </a:spcAft>
              <a:buSzPts val="1400"/>
              <a:buNone/>
              <a:defRPr>
                <a:uFillTx/>
              </a:defRPr>
            </a:lvl2pPr>
            <a:lvl3pPr algn="l" lvl="2">
              <a:lnSpc>
                <a:spcPct val="100000"/>
              </a:lnSpc>
              <a:spcBef>
                <a:spcPts val="0"/>
              </a:spcBef>
              <a:spcAft>
                <a:spcPts val="0"/>
              </a:spcAft>
              <a:buSzPts val="1400"/>
              <a:buNone/>
              <a:defRPr>
                <a:uFillTx/>
              </a:defRPr>
            </a:lvl3pPr>
            <a:lvl4pPr algn="l" lvl="3">
              <a:lnSpc>
                <a:spcPct val="100000"/>
              </a:lnSpc>
              <a:spcBef>
                <a:spcPts val="0"/>
              </a:spcBef>
              <a:spcAft>
                <a:spcPts val="0"/>
              </a:spcAft>
              <a:buSzPts val="1400"/>
              <a:buNone/>
              <a:defRPr>
                <a:uFillTx/>
              </a:defRPr>
            </a:lvl4pPr>
            <a:lvl5pPr algn="l" lvl="4">
              <a:lnSpc>
                <a:spcPct val="100000"/>
              </a:lnSpc>
              <a:spcBef>
                <a:spcPts val="0"/>
              </a:spcBef>
              <a:spcAft>
                <a:spcPts val="0"/>
              </a:spcAft>
              <a:buSzPts val="1400"/>
              <a:buNone/>
              <a:defRPr>
                <a:uFillTx/>
              </a:defRPr>
            </a:lvl5pPr>
            <a:lvl6pPr algn="l" lvl="5">
              <a:lnSpc>
                <a:spcPct val="100000"/>
              </a:lnSpc>
              <a:spcBef>
                <a:spcPts val="0"/>
              </a:spcBef>
              <a:spcAft>
                <a:spcPts val="0"/>
              </a:spcAft>
              <a:buSzPts val="1400"/>
              <a:buNone/>
              <a:defRPr>
                <a:uFillTx/>
              </a:defRPr>
            </a:lvl6pPr>
            <a:lvl7pPr algn="l" lvl="6">
              <a:lnSpc>
                <a:spcPct val="100000"/>
              </a:lnSpc>
              <a:spcBef>
                <a:spcPts val="0"/>
              </a:spcBef>
              <a:spcAft>
                <a:spcPts val="0"/>
              </a:spcAft>
              <a:buSzPts val="1400"/>
              <a:buNone/>
              <a:defRPr>
                <a:uFillTx/>
              </a:defRPr>
            </a:lvl7pPr>
            <a:lvl8pPr algn="l" lvl="7">
              <a:lnSpc>
                <a:spcPct val="100000"/>
              </a:lnSpc>
              <a:spcBef>
                <a:spcPts val="0"/>
              </a:spcBef>
              <a:spcAft>
                <a:spcPts val="0"/>
              </a:spcAft>
              <a:buSzPts val="1400"/>
              <a:buNone/>
              <a:defRPr>
                <a:uFillTx/>
              </a:defRPr>
            </a:lvl8pPr>
            <a:lvl9pPr algn="l" lvl="8">
              <a:lnSpc>
                <a:spcPct val="100000"/>
              </a:lnSpc>
              <a:spcBef>
                <a:spcPts val="0"/>
              </a:spcBef>
              <a:spcAft>
                <a:spcPts val="0"/>
              </a:spcAft>
              <a:buSzPts val="1400"/>
              <a:buNone/>
              <a:defRPr>
                <a:uFillTx/>
              </a:defRPr>
            </a:lvl9pPr>
          </a:lstStyle>
          <a:p/>
        </p:txBody>
      </p:sp>
      <p:sp>
        <p:nvSpPr>
          <p:cNvPr xmlns:c="http://schemas.openxmlformats.org/drawingml/2006/chart" xmlns:pic="http://schemas.openxmlformats.org/drawingml/2006/picture" xmlns:dgm="http://schemas.openxmlformats.org/drawingml/2006/diagram" id="153" name="Google Shape;153;p20"/>
          <p:cNvSpPr xmlns:c="http://schemas.openxmlformats.org/drawingml/2006/chart" xmlns:pic="http://schemas.openxmlformats.org/drawingml/2006/picture" xmlns:dgm="http://schemas.openxmlformats.org/drawingml/2006/diagram" txBox="1">
            <a:spLocks/>
          </p:cNvSpPr>
          <p:nvPr>
            <p:ph idx="1" type="body"/>
          </p:nvPr>
        </p:nvSpPr>
        <p:spPr xmlns:c="http://schemas.openxmlformats.org/drawingml/2006/chart" xmlns:pic="http://schemas.openxmlformats.org/drawingml/2006/picture" xmlns:dgm="http://schemas.openxmlformats.org/drawingml/2006/diagram">
          <a:xfrm>
            <a:off x="660946" y="2336873"/>
            <a:ext cx="3070034" cy="576262"/>
          </a:xfrm>
          <a:prstGeom prst="rect">
            <a:avLst/>
          </a:prstGeom>
          <a:noFill/>
          <a:ln>
            <a:noFill/>
          </a:ln>
        </p:spPr>
        <p:txBody xmlns:c="http://schemas.openxmlformats.org/drawingml/2006/chart" xmlns:pic="http://schemas.openxmlformats.org/drawingml/2006/picture" xmlns:dgm="http://schemas.openxmlformats.org/drawingml/2006/diagram">
          <a:bodyPr anchor="b" anchorCtr="0" bIns="45700" lIns="91425" rIns="91425" spcFirstLastPara="1" tIns="45700" wrap="square">
            <a:noAutofit/>
          </a:bodyPr>
          <a:lstStyle>
            <a:lvl1pPr algn="l" indent="-228600" lvl="0" marL="457200">
              <a:lnSpc>
                <a:spcPct val="90000"/>
              </a:lnSpc>
              <a:spcBef>
                <a:spcPts val="1000"/>
              </a:spcBef>
              <a:spcAft>
                <a:spcPts val="0"/>
              </a:spcAft>
              <a:buClr>
                <a:schemeClr val="lt1"/>
              </a:buClr>
              <a:buSzPts val="2400"/>
              <a:buNone/>
              <a:defRPr b="0" sz="2400">
                <a:solidFill>
                  <a:schemeClr val="lt1"/>
                </a:solidFill>
                <a:uFillTx/>
              </a:defRPr>
            </a:lvl1pPr>
            <a:lvl2pPr algn="l" indent="-228600" lvl="1" marL="914400">
              <a:lnSpc>
                <a:spcPct val="90000"/>
              </a:lnSpc>
              <a:spcBef>
                <a:spcPts val="500"/>
              </a:spcBef>
              <a:spcAft>
                <a:spcPts val="0"/>
              </a:spcAft>
              <a:buClr>
                <a:schemeClr val="lt1"/>
              </a:buClr>
              <a:buSzPts val="2000"/>
              <a:buNone/>
              <a:defRPr b="1" sz="2000">
                <a:uFillTx/>
              </a:defRPr>
            </a:lvl2pPr>
            <a:lvl3pPr algn="l" indent="-228600" lvl="2" marL="1371600">
              <a:lnSpc>
                <a:spcPct val="90000"/>
              </a:lnSpc>
              <a:spcBef>
                <a:spcPts val="500"/>
              </a:spcBef>
              <a:spcAft>
                <a:spcPts val="0"/>
              </a:spcAft>
              <a:buClr>
                <a:schemeClr val="lt1"/>
              </a:buClr>
              <a:buSzPts val="1800"/>
              <a:buNone/>
              <a:defRPr b="1" sz="1800">
                <a:uFillTx/>
              </a:defRPr>
            </a:lvl3pPr>
            <a:lvl4pPr algn="l" indent="-228600" lvl="3" marL="1828800">
              <a:lnSpc>
                <a:spcPct val="90000"/>
              </a:lnSpc>
              <a:spcBef>
                <a:spcPts val="500"/>
              </a:spcBef>
              <a:spcAft>
                <a:spcPts val="0"/>
              </a:spcAft>
              <a:buClr>
                <a:schemeClr val="lt1"/>
              </a:buClr>
              <a:buSzPts val="1600"/>
              <a:buNone/>
              <a:defRPr b="1" sz="1600">
                <a:uFillTx/>
              </a:defRPr>
            </a:lvl4pPr>
            <a:lvl5pPr algn="l" indent="-228600" lvl="4" marL="2286000">
              <a:lnSpc>
                <a:spcPct val="90000"/>
              </a:lnSpc>
              <a:spcBef>
                <a:spcPts val="500"/>
              </a:spcBef>
              <a:spcAft>
                <a:spcPts val="0"/>
              </a:spcAft>
              <a:buClr>
                <a:schemeClr val="lt1"/>
              </a:buClr>
              <a:buSzPts val="1600"/>
              <a:buNone/>
              <a:defRPr b="1" sz="1600">
                <a:uFillTx/>
              </a:defRPr>
            </a:lvl5pPr>
            <a:lvl6pPr algn="l" indent="-228600" lvl="5" marL="2743200">
              <a:lnSpc>
                <a:spcPct val="90000"/>
              </a:lnSpc>
              <a:spcBef>
                <a:spcPts val="500"/>
              </a:spcBef>
              <a:spcAft>
                <a:spcPts val="0"/>
              </a:spcAft>
              <a:buClr>
                <a:schemeClr val="lt1"/>
              </a:buClr>
              <a:buSzPts val="1600"/>
              <a:buNone/>
              <a:defRPr b="1" sz="1600">
                <a:uFillTx/>
              </a:defRPr>
            </a:lvl6pPr>
            <a:lvl7pPr algn="l" indent="-228600" lvl="6" marL="3200400">
              <a:lnSpc>
                <a:spcPct val="90000"/>
              </a:lnSpc>
              <a:spcBef>
                <a:spcPts val="500"/>
              </a:spcBef>
              <a:spcAft>
                <a:spcPts val="0"/>
              </a:spcAft>
              <a:buClr>
                <a:schemeClr val="lt1"/>
              </a:buClr>
              <a:buSzPts val="1600"/>
              <a:buNone/>
              <a:defRPr b="1" sz="1600">
                <a:uFillTx/>
              </a:defRPr>
            </a:lvl7pPr>
            <a:lvl8pPr algn="l" indent="-228600" lvl="7" marL="3657600">
              <a:lnSpc>
                <a:spcPct val="90000"/>
              </a:lnSpc>
              <a:spcBef>
                <a:spcPts val="500"/>
              </a:spcBef>
              <a:spcAft>
                <a:spcPts val="0"/>
              </a:spcAft>
              <a:buClr>
                <a:schemeClr val="lt1"/>
              </a:buClr>
              <a:buSzPts val="1600"/>
              <a:buNone/>
              <a:defRPr b="1" sz="1600">
                <a:uFillTx/>
              </a:defRPr>
            </a:lvl8pPr>
            <a:lvl9pPr algn="l" indent="-228600" lvl="8" marL="4114800">
              <a:lnSpc>
                <a:spcPct val="90000"/>
              </a:lnSpc>
              <a:spcBef>
                <a:spcPts val="500"/>
              </a:spcBef>
              <a:spcAft>
                <a:spcPts val="0"/>
              </a:spcAft>
              <a:buClr>
                <a:schemeClr val="lt1"/>
              </a:buClr>
              <a:buSzPts val="1600"/>
              <a:buNone/>
              <a:defRPr b="1" sz="1600">
                <a:uFillTx/>
              </a:defRPr>
            </a:lvl9pPr>
          </a:lstStyle>
          <a:p/>
        </p:txBody>
      </p:sp>
      <p:sp>
        <p:nvSpPr>
          <p:cNvPr xmlns:c="http://schemas.openxmlformats.org/drawingml/2006/chart" xmlns:pic="http://schemas.openxmlformats.org/drawingml/2006/picture" xmlns:dgm="http://schemas.openxmlformats.org/drawingml/2006/diagram" id="154" name="Google Shape;154;p20"/>
          <p:cNvSpPr xmlns:c="http://schemas.openxmlformats.org/drawingml/2006/chart" xmlns:pic="http://schemas.openxmlformats.org/drawingml/2006/picture" xmlns:dgm="http://schemas.openxmlformats.org/drawingml/2006/diagram" txBox="1">
            <a:spLocks/>
          </p:cNvSpPr>
          <p:nvPr>
            <p:ph idx="2" type="body"/>
          </p:nvPr>
        </p:nvSpPr>
        <p:spPr xmlns:c="http://schemas.openxmlformats.org/drawingml/2006/chart" xmlns:pic="http://schemas.openxmlformats.org/drawingml/2006/picture" xmlns:dgm="http://schemas.openxmlformats.org/drawingml/2006/diagram">
          <a:xfrm>
            <a:off x="680322" y="3022673"/>
            <a:ext cx="3049702" cy="2913513"/>
          </a:xfrm>
          <a:prstGeom prst="rect">
            <a:avLst/>
          </a:prstGeom>
          <a:noFill/>
          <a:ln>
            <a:noFill/>
          </a:ln>
        </p:spPr>
        <p:txBody xmlns:c="http://schemas.openxmlformats.org/drawingml/2006/chart" xmlns:pic="http://schemas.openxmlformats.org/drawingml/2006/picture" xmlns:dgm="http://schemas.openxmlformats.org/drawingml/2006/diagram">
          <a:bodyPr anchor="t" anchorCtr="0" bIns="45700" lIns="91425" rIns="91425" spcFirstLastPara="1" tIns="45700" wrap="square">
            <a:normAutofit/>
          </a:bodyPr>
          <a:lstStyle>
            <a:lvl1pPr algn="l" indent="-228600" lvl="0" marL="457200">
              <a:lnSpc>
                <a:spcPct val="90000"/>
              </a:lnSpc>
              <a:spcBef>
                <a:spcPts val="1000"/>
              </a:spcBef>
              <a:spcAft>
                <a:spcPts val="0"/>
              </a:spcAft>
              <a:buClr>
                <a:schemeClr val="lt1"/>
              </a:buClr>
              <a:buSzPts val="1400"/>
              <a:buNone/>
              <a:defRPr sz="1400">
                <a:uFillTx/>
              </a:defRPr>
            </a:lvl1pPr>
            <a:lvl2pPr algn="l" indent="-228600" lvl="1" marL="914400">
              <a:lnSpc>
                <a:spcPct val="90000"/>
              </a:lnSpc>
              <a:spcBef>
                <a:spcPts val="500"/>
              </a:spcBef>
              <a:spcAft>
                <a:spcPts val="0"/>
              </a:spcAft>
              <a:buClr>
                <a:schemeClr val="lt1"/>
              </a:buClr>
              <a:buSzPts val="1200"/>
              <a:buNone/>
              <a:defRPr sz="1200">
                <a:uFillTx/>
              </a:defRPr>
            </a:lvl2pPr>
            <a:lvl3pPr algn="l" indent="-228600" lvl="2" marL="1371600">
              <a:lnSpc>
                <a:spcPct val="90000"/>
              </a:lnSpc>
              <a:spcBef>
                <a:spcPts val="500"/>
              </a:spcBef>
              <a:spcAft>
                <a:spcPts val="0"/>
              </a:spcAft>
              <a:buClr>
                <a:schemeClr val="lt1"/>
              </a:buClr>
              <a:buSzPts val="1000"/>
              <a:buNone/>
              <a:defRPr sz="1000">
                <a:uFillTx/>
              </a:defRPr>
            </a:lvl3pPr>
            <a:lvl4pPr algn="l" indent="-228600" lvl="3" marL="1828800">
              <a:lnSpc>
                <a:spcPct val="90000"/>
              </a:lnSpc>
              <a:spcBef>
                <a:spcPts val="500"/>
              </a:spcBef>
              <a:spcAft>
                <a:spcPts val="0"/>
              </a:spcAft>
              <a:buClr>
                <a:schemeClr val="lt1"/>
              </a:buClr>
              <a:buSzPts val="900"/>
              <a:buNone/>
              <a:defRPr sz="900">
                <a:uFillTx/>
              </a:defRPr>
            </a:lvl4pPr>
            <a:lvl5pPr algn="l" indent="-228600" lvl="4" marL="2286000">
              <a:lnSpc>
                <a:spcPct val="90000"/>
              </a:lnSpc>
              <a:spcBef>
                <a:spcPts val="500"/>
              </a:spcBef>
              <a:spcAft>
                <a:spcPts val="0"/>
              </a:spcAft>
              <a:buClr>
                <a:schemeClr val="lt1"/>
              </a:buClr>
              <a:buSzPts val="900"/>
              <a:buNone/>
              <a:defRPr sz="900">
                <a:uFillTx/>
              </a:defRPr>
            </a:lvl5pPr>
            <a:lvl6pPr algn="l" indent="-228600" lvl="5" marL="2743200">
              <a:lnSpc>
                <a:spcPct val="90000"/>
              </a:lnSpc>
              <a:spcBef>
                <a:spcPts val="500"/>
              </a:spcBef>
              <a:spcAft>
                <a:spcPts val="0"/>
              </a:spcAft>
              <a:buClr>
                <a:schemeClr val="lt1"/>
              </a:buClr>
              <a:buSzPts val="900"/>
              <a:buNone/>
              <a:defRPr sz="900">
                <a:uFillTx/>
              </a:defRPr>
            </a:lvl6pPr>
            <a:lvl7pPr algn="l" indent="-228600" lvl="6" marL="3200400">
              <a:lnSpc>
                <a:spcPct val="90000"/>
              </a:lnSpc>
              <a:spcBef>
                <a:spcPts val="500"/>
              </a:spcBef>
              <a:spcAft>
                <a:spcPts val="0"/>
              </a:spcAft>
              <a:buClr>
                <a:schemeClr val="lt1"/>
              </a:buClr>
              <a:buSzPts val="900"/>
              <a:buNone/>
              <a:defRPr sz="900">
                <a:uFillTx/>
              </a:defRPr>
            </a:lvl7pPr>
            <a:lvl8pPr algn="l" indent="-228600" lvl="7" marL="3657600">
              <a:lnSpc>
                <a:spcPct val="90000"/>
              </a:lnSpc>
              <a:spcBef>
                <a:spcPts val="500"/>
              </a:spcBef>
              <a:spcAft>
                <a:spcPts val="0"/>
              </a:spcAft>
              <a:buClr>
                <a:schemeClr val="lt1"/>
              </a:buClr>
              <a:buSzPts val="900"/>
              <a:buNone/>
              <a:defRPr sz="900">
                <a:uFillTx/>
              </a:defRPr>
            </a:lvl8pPr>
            <a:lvl9pPr algn="l" indent="-228600" lvl="8" marL="4114800">
              <a:lnSpc>
                <a:spcPct val="90000"/>
              </a:lnSpc>
              <a:spcBef>
                <a:spcPts val="500"/>
              </a:spcBef>
              <a:spcAft>
                <a:spcPts val="0"/>
              </a:spcAft>
              <a:buClr>
                <a:schemeClr val="lt1"/>
              </a:buClr>
              <a:buSzPts val="900"/>
              <a:buNone/>
              <a:defRPr sz="900">
                <a:uFillTx/>
              </a:defRPr>
            </a:lvl9pPr>
          </a:lstStyle>
          <a:p/>
        </p:txBody>
      </p:sp>
      <p:sp>
        <p:nvSpPr>
          <p:cNvPr xmlns:c="http://schemas.openxmlformats.org/drawingml/2006/chart" xmlns:pic="http://schemas.openxmlformats.org/drawingml/2006/picture" xmlns:dgm="http://schemas.openxmlformats.org/drawingml/2006/diagram" id="155" name="Google Shape;155;p20"/>
          <p:cNvSpPr xmlns:c="http://schemas.openxmlformats.org/drawingml/2006/chart" xmlns:pic="http://schemas.openxmlformats.org/drawingml/2006/picture" xmlns:dgm="http://schemas.openxmlformats.org/drawingml/2006/diagram" txBox="1">
            <a:spLocks/>
          </p:cNvSpPr>
          <p:nvPr>
            <p:ph idx="3" type="body"/>
          </p:nvPr>
        </p:nvSpPr>
        <p:spPr xmlns:c="http://schemas.openxmlformats.org/drawingml/2006/chart" xmlns:pic="http://schemas.openxmlformats.org/drawingml/2006/picture" xmlns:dgm="http://schemas.openxmlformats.org/drawingml/2006/diagram">
          <a:xfrm>
            <a:off x="3956025" y="2336873"/>
            <a:ext cx="3063240" cy="576262"/>
          </a:xfrm>
          <a:prstGeom prst="rect">
            <a:avLst/>
          </a:prstGeom>
          <a:noFill/>
          <a:ln>
            <a:noFill/>
          </a:ln>
        </p:spPr>
        <p:txBody xmlns:c="http://schemas.openxmlformats.org/drawingml/2006/chart" xmlns:pic="http://schemas.openxmlformats.org/drawingml/2006/picture" xmlns:dgm="http://schemas.openxmlformats.org/drawingml/2006/diagram">
          <a:bodyPr anchor="b" anchorCtr="0" bIns="45700" lIns="91425" rIns="91425" spcFirstLastPara="1" tIns="45700" wrap="square">
            <a:noAutofit/>
          </a:bodyPr>
          <a:lstStyle>
            <a:lvl1pPr algn="l" indent="-228600" lvl="0" marL="457200">
              <a:lnSpc>
                <a:spcPct val="90000"/>
              </a:lnSpc>
              <a:spcBef>
                <a:spcPts val="1000"/>
              </a:spcBef>
              <a:spcAft>
                <a:spcPts val="0"/>
              </a:spcAft>
              <a:buClr>
                <a:schemeClr val="lt1"/>
              </a:buClr>
              <a:buSzPts val="2400"/>
              <a:buNone/>
              <a:defRPr b="0" sz="2400">
                <a:solidFill>
                  <a:schemeClr val="lt1"/>
                </a:solidFill>
                <a:uFillTx/>
              </a:defRPr>
            </a:lvl1pPr>
            <a:lvl2pPr algn="l" indent="-228600" lvl="1" marL="914400">
              <a:lnSpc>
                <a:spcPct val="90000"/>
              </a:lnSpc>
              <a:spcBef>
                <a:spcPts val="500"/>
              </a:spcBef>
              <a:spcAft>
                <a:spcPts val="0"/>
              </a:spcAft>
              <a:buClr>
                <a:schemeClr val="lt1"/>
              </a:buClr>
              <a:buSzPts val="2000"/>
              <a:buNone/>
              <a:defRPr b="1" sz="2000">
                <a:uFillTx/>
              </a:defRPr>
            </a:lvl2pPr>
            <a:lvl3pPr algn="l" indent="-228600" lvl="2" marL="1371600">
              <a:lnSpc>
                <a:spcPct val="90000"/>
              </a:lnSpc>
              <a:spcBef>
                <a:spcPts val="500"/>
              </a:spcBef>
              <a:spcAft>
                <a:spcPts val="0"/>
              </a:spcAft>
              <a:buClr>
                <a:schemeClr val="lt1"/>
              </a:buClr>
              <a:buSzPts val="1800"/>
              <a:buNone/>
              <a:defRPr b="1" sz="1800">
                <a:uFillTx/>
              </a:defRPr>
            </a:lvl3pPr>
            <a:lvl4pPr algn="l" indent="-228600" lvl="3" marL="1828800">
              <a:lnSpc>
                <a:spcPct val="90000"/>
              </a:lnSpc>
              <a:spcBef>
                <a:spcPts val="500"/>
              </a:spcBef>
              <a:spcAft>
                <a:spcPts val="0"/>
              </a:spcAft>
              <a:buClr>
                <a:schemeClr val="lt1"/>
              </a:buClr>
              <a:buSzPts val="1600"/>
              <a:buNone/>
              <a:defRPr b="1" sz="1600">
                <a:uFillTx/>
              </a:defRPr>
            </a:lvl4pPr>
            <a:lvl5pPr algn="l" indent="-228600" lvl="4" marL="2286000">
              <a:lnSpc>
                <a:spcPct val="90000"/>
              </a:lnSpc>
              <a:spcBef>
                <a:spcPts val="500"/>
              </a:spcBef>
              <a:spcAft>
                <a:spcPts val="0"/>
              </a:spcAft>
              <a:buClr>
                <a:schemeClr val="lt1"/>
              </a:buClr>
              <a:buSzPts val="1600"/>
              <a:buNone/>
              <a:defRPr b="1" sz="1600">
                <a:uFillTx/>
              </a:defRPr>
            </a:lvl5pPr>
            <a:lvl6pPr algn="l" indent="-228600" lvl="5" marL="2743200">
              <a:lnSpc>
                <a:spcPct val="90000"/>
              </a:lnSpc>
              <a:spcBef>
                <a:spcPts val="500"/>
              </a:spcBef>
              <a:spcAft>
                <a:spcPts val="0"/>
              </a:spcAft>
              <a:buClr>
                <a:schemeClr val="lt1"/>
              </a:buClr>
              <a:buSzPts val="1600"/>
              <a:buNone/>
              <a:defRPr b="1" sz="1600">
                <a:uFillTx/>
              </a:defRPr>
            </a:lvl6pPr>
            <a:lvl7pPr algn="l" indent="-228600" lvl="6" marL="3200400">
              <a:lnSpc>
                <a:spcPct val="90000"/>
              </a:lnSpc>
              <a:spcBef>
                <a:spcPts val="500"/>
              </a:spcBef>
              <a:spcAft>
                <a:spcPts val="0"/>
              </a:spcAft>
              <a:buClr>
                <a:schemeClr val="lt1"/>
              </a:buClr>
              <a:buSzPts val="1600"/>
              <a:buNone/>
              <a:defRPr b="1" sz="1600">
                <a:uFillTx/>
              </a:defRPr>
            </a:lvl7pPr>
            <a:lvl8pPr algn="l" indent="-228600" lvl="7" marL="3657600">
              <a:lnSpc>
                <a:spcPct val="90000"/>
              </a:lnSpc>
              <a:spcBef>
                <a:spcPts val="500"/>
              </a:spcBef>
              <a:spcAft>
                <a:spcPts val="0"/>
              </a:spcAft>
              <a:buClr>
                <a:schemeClr val="lt1"/>
              </a:buClr>
              <a:buSzPts val="1600"/>
              <a:buNone/>
              <a:defRPr b="1" sz="1600">
                <a:uFillTx/>
              </a:defRPr>
            </a:lvl8pPr>
            <a:lvl9pPr algn="l" indent="-228600" lvl="8" marL="4114800">
              <a:lnSpc>
                <a:spcPct val="90000"/>
              </a:lnSpc>
              <a:spcBef>
                <a:spcPts val="500"/>
              </a:spcBef>
              <a:spcAft>
                <a:spcPts val="0"/>
              </a:spcAft>
              <a:buClr>
                <a:schemeClr val="lt1"/>
              </a:buClr>
              <a:buSzPts val="1600"/>
              <a:buNone/>
              <a:defRPr b="1" sz="1600">
                <a:uFillTx/>
              </a:defRPr>
            </a:lvl9pPr>
          </a:lstStyle>
          <a:p/>
        </p:txBody>
      </p:sp>
      <p:sp>
        <p:nvSpPr>
          <p:cNvPr xmlns:c="http://schemas.openxmlformats.org/drawingml/2006/chart" xmlns:pic="http://schemas.openxmlformats.org/drawingml/2006/picture" xmlns:dgm="http://schemas.openxmlformats.org/drawingml/2006/diagram" id="156" name="Google Shape;156;p20"/>
          <p:cNvSpPr xmlns:c="http://schemas.openxmlformats.org/drawingml/2006/chart" xmlns:pic="http://schemas.openxmlformats.org/drawingml/2006/picture" xmlns:dgm="http://schemas.openxmlformats.org/drawingml/2006/diagram" txBox="1">
            <a:spLocks/>
          </p:cNvSpPr>
          <p:nvPr>
            <p:ph idx="4" type="body"/>
          </p:nvPr>
        </p:nvSpPr>
        <p:spPr xmlns:c="http://schemas.openxmlformats.org/drawingml/2006/chart" xmlns:pic="http://schemas.openxmlformats.org/drawingml/2006/picture" xmlns:dgm="http://schemas.openxmlformats.org/drawingml/2006/diagram">
          <a:xfrm>
            <a:off x="3945470" y="3022673"/>
            <a:ext cx="3063240" cy="2913513"/>
          </a:xfrm>
          <a:prstGeom prst="rect">
            <a:avLst/>
          </a:prstGeom>
          <a:noFill/>
          <a:ln>
            <a:noFill/>
          </a:ln>
        </p:spPr>
        <p:txBody xmlns:c="http://schemas.openxmlformats.org/drawingml/2006/chart" xmlns:pic="http://schemas.openxmlformats.org/drawingml/2006/picture" xmlns:dgm="http://schemas.openxmlformats.org/drawingml/2006/diagram">
          <a:bodyPr anchor="t" anchorCtr="0" bIns="45700" lIns="91425" rIns="91425" spcFirstLastPara="1" tIns="45700" wrap="square">
            <a:normAutofit/>
          </a:bodyPr>
          <a:lstStyle>
            <a:lvl1pPr algn="l" indent="-228600" lvl="0" marL="457200">
              <a:lnSpc>
                <a:spcPct val="90000"/>
              </a:lnSpc>
              <a:spcBef>
                <a:spcPts val="1000"/>
              </a:spcBef>
              <a:spcAft>
                <a:spcPts val="0"/>
              </a:spcAft>
              <a:buClr>
                <a:schemeClr val="lt1"/>
              </a:buClr>
              <a:buSzPts val="1400"/>
              <a:buNone/>
              <a:defRPr sz="1400">
                <a:uFillTx/>
              </a:defRPr>
            </a:lvl1pPr>
            <a:lvl2pPr algn="l" indent="-228600" lvl="1" marL="914400">
              <a:lnSpc>
                <a:spcPct val="90000"/>
              </a:lnSpc>
              <a:spcBef>
                <a:spcPts val="500"/>
              </a:spcBef>
              <a:spcAft>
                <a:spcPts val="0"/>
              </a:spcAft>
              <a:buClr>
                <a:schemeClr val="lt1"/>
              </a:buClr>
              <a:buSzPts val="1200"/>
              <a:buNone/>
              <a:defRPr sz="1200">
                <a:uFillTx/>
              </a:defRPr>
            </a:lvl2pPr>
            <a:lvl3pPr algn="l" indent="-228600" lvl="2" marL="1371600">
              <a:lnSpc>
                <a:spcPct val="90000"/>
              </a:lnSpc>
              <a:spcBef>
                <a:spcPts val="500"/>
              </a:spcBef>
              <a:spcAft>
                <a:spcPts val="0"/>
              </a:spcAft>
              <a:buClr>
                <a:schemeClr val="lt1"/>
              </a:buClr>
              <a:buSzPts val="1000"/>
              <a:buNone/>
              <a:defRPr sz="1000">
                <a:uFillTx/>
              </a:defRPr>
            </a:lvl3pPr>
            <a:lvl4pPr algn="l" indent="-228600" lvl="3" marL="1828800">
              <a:lnSpc>
                <a:spcPct val="90000"/>
              </a:lnSpc>
              <a:spcBef>
                <a:spcPts val="500"/>
              </a:spcBef>
              <a:spcAft>
                <a:spcPts val="0"/>
              </a:spcAft>
              <a:buClr>
                <a:schemeClr val="lt1"/>
              </a:buClr>
              <a:buSzPts val="900"/>
              <a:buNone/>
              <a:defRPr sz="900">
                <a:uFillTx/>
              </a:defRPr>
            </a:lvl4pPr>
            <a:lvl5pPr algn="l" indent="-228600" lvl="4" marL="2286000">
              <a:lnSpc>
                <a:spcPct val="90000"/>
              </a:lnSpc>
              <a:spcBef>
                <a:spcPts val="500"/>
              </a:spcBef>
              <a:spcAft>
                <a:spcPts val="0"/>
              </a:spcAft>
              <a:buClr>
                <a:schemeClr val="lt1"/>
              </a:buClr>
              <a:buSzPts val="900"/>
              <a:buNone/>
              <a:defRPr sz="900">
                <a:uFillTx/>
              </a:defRPr>
            </a:lvl5pPr>
            <a:lvl6pPr algn="l" indent="-228600" lvl="5" marL="2743200">
              <a:lnSpc>
                <a:spcPct val="90000"/>
              </a:lnSpc>
              <a:spcBef>
                <a:spcPts val="500"/>
              </a:spcBef>
              <a:spcAft>
                <a:spcPts val="0"/>
              </a:spcAft>
              <a:buClr>
                <a:schemeClr val="lt1"/>
              </a:buClr>
              <a:buSzPts val="900"/>
              <a:buNone/>
              <a:defRPr sz="900">
                <a:uFillTx/>
              </a:defRPr>
            </a:lvl6pPr>
            <a:lvl7pPr algn="l" indent="-228600" lvl="6" marL="3200400">
              <a:lnSpc>
                <a:spcPct val="90000"/>
              </a:lnSpc>
              <a:spcBef>
                <a:spcPts val="500"/>
              </a:spcBef>
              <a:spcAft>
                <a:spcPts val="0"/>
              </a:spcAft>
              <a:buClr>
                <a:schemeClr val="lt1"/>
              </a:buClr>
              <a:buSzPts val="900"/>
              <a:buNone/>
              <a:defRPr sz="900">
                <a:uFillTx/>
              </a:defRPr>
            </a:lvl7pPr>
            <a:lvl8pPr algn="l" indent="-228600" lvl="7" marL="3657600">
              <a:lnSpc>
                <a:spcPct val="90000"/>
              </a:lnSpc>
              <a:spcBef>
                <a:spcPts val="500"/>
              </a:spcBef>
              <a:spcAft>
                <a:spcPts val="0"/>
              </a:spcAft>
              <a:buClr>
                <a:schemeClr val="lt1"/>
              </a:buClr>
              <a:buSzPts val="900"/>
              <a:buNone/>
              <a:defRPr sz="900">
                <a:uFillTx/>
              </a:defRPr>
            </a:lvl8pPr>
            <a:lvl9pPr algn="l" indent="-228600" lvl="8" marL="4114800">
              <a:lnSpc>
                <a:spcPct val="90000"/>
              </a:lnSpc>
              <a:spcBef>
                <a:spcPts val="500"/>
              </a:spcBef>
              <a:spcAft>
                <a:spcPts val="0"/>
              </a:spcAft>
              <a:buClr>
                <a:schemeClr val="lt1"/>
              </a:buClr>
              <a:buSzPts val="900"/>
              <a:buNone/>
              <a:defRPr sz="900">
                <a:uFillTx/>
              </a:defRPr>
            </a:lvl9pPr>
          </a:lstStyle>
          <a:p/>
        </p:txBody>
      </p:sp>
      <p:sp>
        <p:nvSpPr>
          <p:cNvPr xmlns:c="http://schemas.openxmlformats.org/drawingml/2006/chart" xmlns:pic="http://schemas.openxmlformats.org/drawingml/2006/picture" xmlns:dgm="http://schemas.openxmlformats.org/drawingml/2006/diagram" id="157" name="Google Shape;157;p20"/>
          <p:cNvSpPr xmlns:c="http://schemas.openxmlformats.org/drawingml/2006/chart" xmlns:pic="http://schemas.openxmlformats.org/drawingml/2006/picture" xmlns:dgm="http://schemas.openxmlformats.org/drawingml/2006/diagram" txBox="1">
            <a:spLocks/>
          </p:cNvSpPr>
          <p:nvPr>
            <p:ph idx="5" type="body"/>
          </p:nvPr>
        </p:nvSpPr>
        <p:spPr xmlns:c="http://schemas.openxmlformats.org/drawingml/2006/chart" xmlns:pic="http://schemas.openxmlformats.org/drawingml/2006/picture" xmlns:dgm="http://schemas.openxmlformats.org/drawingml/2006/diagram">
          <a:xfrm>
            <a:off x="7224156" y="2336873"/>
            <a:ext cx="3070025" cy="576262"/>
          </a:xfrm>
          <a:prstGeom prst="rect">
            <a:avLst/>
          </a:prstGeom>
          <a:noFill/>
          <a:ln>
            <a:noFill/>
          </a:ln>
        </p:spPr>
        <p:txBody xmlns:c="http://schemas.openxmlformats.org/drawingml/2006/chart" xmlns:pic="http://schemas.openxmlformats.org/drawingml/2006/picture" xmlns:dgm="http://schemas.openxmlformats.org/drawingml/2006/diagram">
          <a:bodyPr anchor="b" anchorCtr="0" bIns="45700" lIns="91425" rIns="91425" spcFirstLastPara="1" tIns="45700" wrap="square">
            <a:noAutofit/>
          </a:bodyPr>
          <a:lstStyle>
            <a:lvl1pPr algn="l" indent="-228600" lvl="0" marL="457200">
              <a:lnSpc>
                <a:spcPct val="90000"/>
              </a:lnSpc>
              <a:spcBef>
                <a:spcPts val="1000"/>
              </a:spcBef>
              <a:spcAft>
                <a:spcPts val="0"/>
              </a:spcAft>
              <a:buClr>
                <a:schemeClr val="lt1"/>
              </a:buClr>
              <a:buSzPts val="2400"/>
              <a:buNone/>
              <a:defRPr b="0" sz="2400">
                <a:solidFill>
                  <a:schemeClr val="lt1"/>
                </a:solidFill>
                <a:uFillTx/>
              </a:defRPr>
            </a:lvl1pPr>
            <a:lvl2pPr algn="l" indent="-228600" lvl="1" marL="914400">
              <a:lnSpc>
                <a:spcPct val="90000"/>
              </a:lnSpc>
              <a:spcBef>
                <a:spcPts val="500"/>
              </a:spcBef>
              <a:spcAft>
                <a:spcPts val="0"/>
              </a:spcAft>
              <a:buClr>
                <a:schemeClr val="lt1"/>
              </a:buClr>
              <a:buSzPts val="2000"/>
              <a:buNone/>
              <a:defRPr b="1" sz="2000">
                <a:uFillTx/>
              </a:defRPr>
            </a:lvl2pPr>
            <a:lvl3pPr algn="l" indent="-228600" lvl="2" marL="1371600">
              <a:lnSpc>
                <a:spcPct val="90000"/>
              </a:lnSpc>
              <a:spcBef>
                <a:spcPts val="500"/>
              </a:spcBef>
              <a:spcAft>
                <a:spcPts val="0"/>
              </a:spcAft>
              <a:buClr>
                <a:schemeClr val="lt1"/>
              </a:buClr>
              <a:buSzPts val="1800"/>
              <a:buNone/>
              <a:defRPr b="1" sz="1800">
                <a:uFillTx/>
              </a:defRPr>
            </a:lvl3pPr>
            <a:lvl4pPr algn="l" indent="-228600" lvl="3" marL="1828800">
              <a:lnSpc>
                <a:spcPct val="90000"/>
              </a:lnSpc>
              <a:spcBef>
                <a:spcPts val="500"/>
              </a:spcBef>
              <a:spcAft>
                <a:spcPts val="0"/>
              </a:spcAft>
              <a:buClr>
                <a:schemeClr val="lt1"/>
              </a:buClr>
              <a:buSzPts val="1600"/>
              <a:buNone/>
              <a:defRPr b="1" sz="1600">
                <a:uFillTx/>
              </a:defRPr>
            </a:lvl4pPr>
            <a:lvl5pPr algn="l" indent="-228600" lvl="4" marL="2286000">
              <a:lnSpc>
                <a:spcPct val="90000"/>
              </a:lnSpc>
              <a:spcBef>
                <a:spcPts val="500"/>
              </a:spcBef>
              <a:spcAft>
                <a:spcPts val="0"/>
              </a:spcAft>
              <a:buClr>
                <a:schemeClr val="lt1"/>
              </a:buClr>
              <a:buSzPts val="1600"/>
              <a:buNone/>
              <a:defRPr b="1" sz="1600">
                <a:uFillTx/>
              </a:defRPr>
            </a:lvl5pPr>
            <a:lvl6pPr algn="l" indent="-228600" lvl="5" marL="2743200">
              <a:lnSpc>
                <a:spcPct val="90000"/>
              </a:lnSpc>
              <a:spcBef>
                <a:spcPts val="500"/>
              </a:spcBef>
              <a:spcAft>
                <a:spcPts val="0"/>
              </a:spcAft>
              <a:buClr>
                <a:schemeClr val="lt1"/>
              </a:buClr>
              <a:buSzPts val="1600"/>
              <a:buNone/>
              <a:defRPr b="1" sz="1600">
                <a:uFillTx/>
              </a:defRPr>
            </a:lvl6pPr>
            <a:lvl7pPr algn="l" indent="-228600" lvl="6" marL="3200400">
              <a:lnSpc>
                <a:spcPct val="90000"/>
              </a:lnSpc>
              <a:spcBef>
                <a:spcPts val="500"/>
              </a:spcBef>
              <a:spcAft>
                <a:spcPts val="0"/>
              </a:spcAft>
              <a:buClr>
                <a:schemeClr val="lt1"/>
              </a:buClr>
              <a:buSzPts val="1600"/>
              <a:buNone/>
              <a:defRPr b="1" sz="1600">
                <a:uFillTx/>
              </a:defRPr>
            </a:lvl7pPr>
            <a:lvl8pPr algn="l" indent="-228600" lvl="7" marL="3657600">
              <a:lnSpc>
                <a:spcPct val="90000"/>
              </a:lnSpc>
              <a:spcBef>
                <a:spcPts val="500"/>
              </a:spcBef>
              <a:spcAft>
                <a:spcPts val="0"/>
              </a:spcAft>
              <a:buClr>
                <a:schemeClr val="lt1"/>
              </a:buClr>
              <a:buSzPts val="1600"/>
              <a:buNone/>
              <a:defRPr b="1" sz="1600">
                <a:uFillTx/>
              </a:defRPr>
            </a:lvl8pPr>
            <a:lvl9pPr algn="l" indent="-228600" lvl="8" marL="4114800">
              <a:lnSpc>
                <a:spcPct val="90000"/>
              </a:lnSpc>
              <a:spcBef>
                <a:spcPts val="500"/>
              </a:spcBef>
              <a:spcAft>
                <a:spcPts val="0"/>
              </a:spcAft>
              <a:buClr>
                <a:schemeClr val="lt1"/>
              </a:buClr>
              <a:buSzPts val="1600"/>
              <a:buNone/>
              <a:defRPr b="1" sz="1600">
                <a:uFillTx/>
              </a:defRPr>
            </a:lvl9pPr>
          </a:lstStyle>
          <a:p/>
        </p:txBody>
      </p:sp>
      <p:sp>
        <p:nvSpPr>
          <p:cNvPr xmlns:c="http://schemas.openxmlformats.org/drawingml/2006/chart" xmlns:pic="http://schemas.openxmlformats.org/drawingml/2006/picture" xmlns:dgm="http://schemas.openxmlformats.org/drawingml/2006/diagram" id="158" name="Google Shape;158;p20"/>
          <p:cNvSpPr xmlns:c="http://schemas.openxmlformats.org/drawingml/2006/chart" xmlns:pic="http://schemas.openxmlformats.org/drawingml/2006/picture" xmlns:dgm="http://schemas.openxmlformats.org/drawingml/2006/diagram" txBox="1">
            <a:spLocks/>
          </p:cNvSpPr>
          <p:nvPr>
            <p:ph idx="6" type="body"/>
          </p:nvPr>
        </p:nvSpPr>
        <p:spPr xmlns:c="http://schemas.openxmlformats.org/drawingml/2006/chart" xmlns:pic="http://schemas.openxmlformats.org/drawingml/2006/picture" xmlns:dgm="http://schemas.openxmlformats.org/drawingml/2006/diagram">
          <a:xfrm>
            <a:off x="7224156" y="3022673"/>
            <a:ext cx="3070025" cy="2913513"/>
          </a:xfrm>
          <a:prstGeom prst="rect">
            <a:avLst/>
          </a:prstGeom>
          <a:noFill/>
          <a:ln>
            <a:noFill/>
          </a:ln>
        </p:spPr>
        <p:txBody xmlns:c="http://schemas.openxmlformats.org/drawingml/2006/chart" xmlns:pic="http://schemas.openxmlformats.org/drawingml/2006/picture" xmlns:dgm="http://schemas.openxmlformats.org/drawingml/2006/diagram">
          <a:bodyPr anchor="t" anchorCtr="0" bIns="45700" lIns="91425" rIns="91425" spcFirstLastPara="1" tIns="45700" wrap="square">
            <a:normAutofit/>
          </a:bodyPr>
          <a:lstStyle>
            <a:lvl1pPr algn="l" indent="-228600" lvl="0" marL="457200">
              <a:lnSpc>
                <a:spcPct val="90000"/>
              </a:lnSpc>
              <a:spcBef>
                <a:spcPts val="1000"/>
              </a:spcBef>
              <a:spcAft>
                <a:spcPts val="0"/>
              </a:spcAft>
              <a:buClr>
                <a:schemeClr val="lt1"/>
              </a:buClr>
              <a:buSzPts val="1400"/>
              <a:buNone/>
              <a:defRPr sz="1400">
                <a:uFillTx/>
              </a:defRPr>
            </a:lvl1pPr>
            <a:lvl2pPr algn="l" indent="-228600" lvl="1" marL="914400">
              <a:lnSpc>
                <a:spcPct val="90000"/>
              </a:lnSpc>
              <a:spcBef>
                <a:spcPts val="500"/>
              </a:spcBef>
              <a:spcAft>
                <a:spcPts val="0"/>
              </a:spcAft>
              <a:buClr>
                <a:schemeClr val="lt1"/>
              </a:buClr>
              <a:buSzPts val="1200"/>
              <a:buNone/>
              <a:defRPr sz="1200">
                <a:uFillTx/>
              </a:defRPr>
            </a:lvl2pPr>
            <a:lvl3pPr algn="l" indent="-228600" lvl="2" marL="1371600">
              <a:lnSpc>
                <a:spcPct val="90000"/>
              </a:lnSpc>
              <a:spcBef>
                <a:spcPts val="500"/>
              </a:spcBef>
              <a:spcAft>
                <a:spcPts val="0"/>
              </a:spcAft>
              <a:buClr>
                <a:schemeClr val="lt1"/>
              </a:buClr>
              <a:buSzPts val="1000"/>
              <a:buNone/>
              <a:defRPr sz="1000">
                <a:uFillTx/>
              </a:defRPr>
            </a:lvl3pPr>
            <a:lvl4pPr algn="l" indent="-228600" lvl="3" marL="1828800">
              <a:lnSpc>
                <a:spcPct val="90000"/>
              </a:lnSpc>
              <a:spcBef>
                <a:spcPts val="500"/>
              </a:spcBef>
              <a:spcAft>
                <a:spcPts val="0"/>
              </a:spcAft>
              <a:buClr>
                <a:schemeClr val="lt1"/>
              </a:buClr>
              <a:buSzPts val="900"/>
              <a:buNone/>
              <a:defRPr sz="900">
                <a:uFillTx/>
              </a:defRPr>
            </a:lvl4pPr>
            <a:lvl5pPr algn="l" indent="-228600" lvl="4" marL="2286000">
              <a:lnSpc>
                <a:spcPct val="90000"/>
              </a:lnSpc>
              <a:spcBef>
                <a:spcPts val="500"/>
              </a:spcBef>
              <a:spcAft>
                <a:spcPts val="0"/>
              </a:spcAft>
              <a:buClr>
                <a:schemeClr val="lt1"/>
              </a:buClr>
              <a:buSzPts val="900"/>
              <a:buNone/>
              <a:defRPr sz="900">
                <a:uFillTx/>
              </a:defRPr>
            </a:lvl5pPr>
            <a:lvl6pPr algn="l" indent="-228600" lvl="5" marL="2743200">
              <a:lnSpc>
                <a:spcPct val="90000"/>
              </a:lnSpc>
              <a:spcBef>
                <a:spcPts val="500"/>
              </a:spcBef>
              <a:spcAft>
                <a:spcPts val="0"/>
              </a:spcAft>
              <a:buClr>
                <a:schemeClr val="lt1"/>
              </a:buClr>
              <a:buSzPts val="900"/>
              <a:buNone/>
              <a:defRPr sz="900">
                <a:uFillTx/>
              </a:defRPr>
            </a:lvl6pPr>
            <a:lvl7pPr algn="l" indent="-228600" lvl="6" marL="3200400">
              <a:lnSpc>
                <a:spcPct val="90000"/>
              </a:lnSpc>
              <a:spcBef>
                <a:spcPts val="500"/>
              </a:spcBef>
              <a:spcAft>
                <a:spcPts val="0"/>
              </a:spcAft>
              <a:buClr>
                <a:schemeClr val="lt1"/>
              </a:buClr>
              <a:buSzPts val="900"/>
              <a:buNone/>
              <a:defRPr sz="900">
                <a:uFillTx/>
              </a:defRPr>
            </a:lvl7pPr>
            <a:lvl8pPr algn="l" indent="-228600" lvl="7" marL="3657600">
              <a:lnSpc>
                <a:spcPct val="90000"/>
              </a:lnSpc>
              <a:spcBef>
                <a:spcPts val="500"/>
              </a:spcBef>
              <a:spcAft>
                <a:spcPts val="0"/>
              </a:spcAft>
              <a:buClr>
                <a:schemeClr val="lt1"/>
              </a:buClr>
              <a:buSzPts val="900"/>
              <a:buNone/>
              <a:defRPr sz="900">
                <a:uFillTx/>
              </a:defRPr>
            </a:lvl8pPr>
            <a:lvl9pPr algn="l" indent="-228600" lvl="8" marL="4114800">
              <a:lnSpc>
                <a:spcPct val="90000"/>
              </a:lnSpc>
              <a:spcBef>
                <a:spcPts val="500"/>
              </a:spcBef>
              <a:spcAft>
                <a:spcPts val="0"/>
              </a:spcAft>
              <a:buClr>
                <a:schemeClr val="lt1"/>
              </a:buClr>
              <a:buSzPts val="900"/>
              <a:buNone/>
              <a:defRPr sz="900">
                <a:uFillTx/>
              </a:defRPr>
            </a:lvl9pPr>
          </a:lstStyle>
          <a:p/>
        </p:txBody>
      </p:sp>
      <p:sp>
        <p:nvSpPr>
          <p:cNvPr xmlns:c="http://schemas.openxmlformats.org/drawingml/2006/chart" xmlns:pic="http://schemas.openxmlformats.org/drawingml/2006/picture" xmlns:dgm="http://schemas.openxmlformats.org/drawingml/2006/diagram" id="159" name="Google Shape;159;p20"/>
          <p:cNvSpPr xmlns:c="http://schemas.openxmlformats.org/drawingml/2006/chart" xmlns:pic="http://schemas.openxmlformats.org/drawingml/2006/picture" xmlns:dgm="http://schemas.openxmlformats.org/drawingml/2006/diagram" txBox="1">
            <a:spLocks/>
          </p:cNvSpPr>
          <p:nvPr>
            <p:ph idx="10" type="dt"/>
          </p:nvPr>
        </p:nvSpPr>
        <p:spPr xmlns:c="http://schemas.openxmlformats.org/drawingml/2006/chart" xmlns:pic="http://schemas.openxmlformats.org/drawingml/2006/picture" xmlns:dgm="http://schemas.openxmlformats.org/drawingml/2006/diagram">
          <a:xfrm>
            <a:off x="7550981" y="5936187"/>
            <a:ext cx="2743200" cy="365125"/>
          </a:xfrm>
          <a:prstGeom prst="rect">
            <a:avLst/>
          </a:prstGeom>
          <a:noFill/>
          <a:ln>
            <a:noFill/>
          </a:ln>
        </p:spPr>
        <p:txBody xmlns:c="http://schemas.openxmlformats.org/drawingml/2006/chart" xmlns:pic="http://schemas.openxmlformats.org/drawingml/2006/picture" xmlns:dgm="http://schemas.openxmlformats.org/drawingml/2006/diagram">
          <a:bodyPr anchor="ctr" anchorCtr="0" bIns="45700" lIns="91425" rIns="91425" spcFirstLastPara="1" tIns="45700" wrap="square">
            <a:noAutofit/>
          </a:bodyPr>
          <a:lstStyle>
            <a:lvl1pPr algn="r" lvl="0">
              <a:lnSpc>
                <a:spcPct val="100000"/>
              </a:lnSpc>
              <a:spcBef>
                <a:spcPts val="0"/>
              </a:spcBef>
              <a:spcAft>
                <a:spcPts val="0"/>
              </a:spcAft>
              <a:buSzPts val="1400"/>
              <a:buNone/>
              <a:defRPr>
                <a:uFillTx/>
              </a:defRPr>
            </a:lvl1pPr>
            <a:lvl2pPr algn="l" lvl="1">
              <a:lnSpc>
                <a:spcPct val="100000"/>
              </a:lnSpc>
              <a:spcBef>
                <a:spcPts val="0"/>
              </a:spcBef>
              <a:spcAft>
                <a:spcPts val="0"/>
              </a:spcAft>
              <a:buSzPts val="1400"/>
              <a:buNone/>
              <a:defRPr>
                <a:uFillTx/>
              </a:defRPr>
            </a:lvl2pPr>
            <a:lvl3pPr algn="l" lvl="2">
              <a:lnSpc>
                <a:spcPct val="100000"/>
              </a:lnSpc>
              <a:spcBef>
                <a:spcPts val="0"/>
              </a:spcBef>
              <a:spcAft>
                <a:spcPts val="0"/>
              </a:spcAft>
              <a:buSzPts val="1400"/>
              <a:buNone/>
              <a:defRPr>
                <a:uFillTx/>
              </a:defRPr>
            </a:lvl3pPr>
            <a:lvl4pPr algn="l" lvl="3">
              <a:lnSpc>
                <a:spcPct val="100000"/>
              </a:lnSpc>
              <a:spcBef>
                <a:spcPts val="0"/>
              </a:spcBef>
              <a:spcAft>
                <a:spcPts val="0"/>
              </a:spcAft>
              <a:buSzPts val="1400"/>
              <a:buNone/>
              <a:defRPr>
                <a:uFillTx/>
              </a:defRPr>
            </a:lvl4pPr>
            <a:lvl5pPr algn="l" lvl="4">
              <a:lnSpc>
                <a:spcPct val="100000"/>
              </a:lnSpc>
              <a:spcBef>
                <a:spcPts val="0"/>
              </a:spcBef>
              <a:spcAft>
                <a:spcPts val="0"/>
              </a:spcAft>
              <a:buSzPts val="1400"/>
              <a:buNone/>
              <a:defRPr>
                <a:uFillTx/>
              </a:defRPr>
            </a:lvl5pPr>
            <a:lvl6pPr algn="l" lvl="5">
              <a:lnSpc>
                <a:spcPct val="100000"/>
              </a:lnSpc>
              <a:spcBef>
                <a:spcPts val="0"/>
              </a:spcBef>
              <a:spcAft>
                <a:spcPts val="0"/>
              </a:spcAft>
              <a:buSzPts val="1400"/>
              <a:buNone/>
              <a:defRPr>
                <a:uFillTx/>
              </a:defRPr>
            </a:lvl6pPr>
            <a:lvl7pPr algn="l" lvl="6">
              <a:lnSpc>
                <a:spcPct val="100000"/>
              </a:lnSpc>
              <a:spcBef>
                <a:spcPts val="0"/>
              </a:spcBef>
              <a:spcAft>
                <a:spcPts val="0"/>
              </a:spcAft>
              <a:buSzPts val="1400"/>
              <a:buNone/>
              <a:defRPr>
                <a:uFillTx/>
              </a:defRPr>
            </a:lvl7pPr>
            <a:lvl8pPr algn="l" lvl="7">
              <a:lnSpc>
                <a:spcPct val="100000"/>
              </a:lnSpc>
              <a:spcBef>
                <a:spcPts val="0"/>
              </a:spcBef>
              <a:spcAft>
                <a:spcPts val="0"/>
              </a:spcAft>
              <a:buSzPts val="1400"/>
              <a:buNone/>
              <a:defRPr>
                <a:uFillTx/>
              </a:defRPr>
            </a:lvl8pPr>
            <a:lvl9pPr algn="l" lvl="8">
              <a:lnSpc>
                <a:spcPct val="100000"/>
              </a:lnSpc>
              <a:spcBef>
                <a:spcPts val="0"/>
              </a:spcBef>
              <a:spcAft>
                <a:spcPts val="0"/>
              </a:spcAft>
              <a:buSzPts val="1400"/>
              <a:buNone/>
              <a:defRPr>
                <a:uFillTx/>
              </a:defRPr>
            </a:lvl9pPr>
          </a:lstStyle>
          <a:p/>
        </p:txBody>
      </p:sp>
      <p:sp>
        <p:nvSpPr>
          <p:cNvPr xmlns:c="http://schemas.openxmlformats.org/drawingml/2006/chart" xmlns:pic="http://schemas.openxmlformats.org/drawingml/2006/picture" xmlns:dgm="http://schemas.openxmlformats.org/drawingml/2006/diagram" id="160" name="Google Shape;160;p20"/>
          <p:cNvSpPr xmlns:c="http://schemas.openxmlformats.org/drawingml/2006/chart" xmlns:pic="http://schemas.openxmlformats.org/drawingml/2006/picture" xmlns:dgm="http://schemas.openxmlformats.org/drawingml/2006/diagram" txBox="1">
            <a:spLocks/>
          </p:cNvSpPr>
          <p:nvPr>
            <p:ph idx="11" type="ftr"/>
          </p:nvPr>
        </p:nvSpPr>
        <p:spPr xmlns:c="http://schemas.openxmlformats.org/drawingml/2006/chart" xmlns:pic="http://schemas.openxmlformats.org/drawingml/2006/picture" xmlns:dgm="http://schemas.openxmlformats.org/drawingml/2006/diagram">
          <a:xfrm>
            <a:off x="680321" y="5936188"/>
            <a:ext cx="6870660" cy="365125"/>
          </a:xfrm>
          <a:prstGeom prst="rect">
            <a:avLst/>
          </a:prstGeom>
          <a:noFill/>
          <a:ln>
            <a:noFill/>
          </a:ln>
        </p:spPr>
        <p:txBody xmlns:c="http://schemas.openxmlformats.org/drawingml/2006/chart" xmlns:pic="http://schemas.openxmlformats.org/drawingml/2006/picture" xmlns:dgm="http://schemas.openxmlformats.org/drawingml/2006/diagram">
          <a:bodyPr anchor="ctr" anchorCtr="0" bIns="45700" lIns="91425" rIns="91425" spcFirstLastPara="1" tIns="45700" wrap="square">
            <a:noAutofit/>
          </a:bodyPr>
          <a:lstStyle>
            <a:lvl1pPr algn="l" lvl="0">
              <a:lnSpc>
                <a:spcPct val="100000"/>
              </a:lnSpc>
              <a:spcBef>
                <a:spcPts val="0"/>
              </a:spcBef>
              <a:spcAft>
                <a:spcPts val="0"/>
              </a:spcAft>
              <a:buSzPts val="1400"/>
              <a:buNone/>
              <a:defRPr>
                <a:uFillTx/>
              </a:defRPr>
            </a:lvl1pPr>
            <a:lvl2pPr algn="l" lvl="1">
              <a:lnSpc>
                <a:spcPct val="100000"/>
              </a:lnSpc>
              <a:spcBef>
                <a:spcPts val="0"/>
              </a:spcBef>
              <a:spcAft>
                <a:spcPts val="0"/>
              </a:spcAft>
              <a:buSzPts val="1400"/>
              <a:buNone/>
              <a:defRPr>
                <a:uFillTx/>
              </a:defRPr>
            </a:lvl2pPr>
            <a:lvl3pPr algn="l" lvl="2">
              <a:lnSpc>
                <a:spcPct val="100000"/>
              </a:lnSpc>
              <a:spcBef>
                <a:spcPts val="0"/>
              </a:spcBef>
              <a:spcAft>
                <a:spcPts val="0"/>
              </a:spcAft>
              <a:buSzPts val="1400"/>
              <a:buNone/>
              <a:defRPr>
                <a:uFillTx/>
              </a:defRPr>
            </a:lvl3pPr>
            <a:lvl4pPr algn="l" lvl="3">
              <a:lnSpc>
                <a:spcPct val="100000"/>
              </a:lnSpc>
              <a:spcBef>
                <a:spcPts val="0"/>
              </a:spcBef>
              <a:spcAft>
                <a:spcPts val="0"/>
              </a:spcAft>
              <a:buSzPts val="1400"/>
              <a:buNone/>
              <a:defRPr>
                <a:uFillTx/>
              </a:defRPr>
            </a:lvl4pPr>
            <a:lvl5pPr algn="l" lvl="4">
              <a:lnSpc>
                <a:spcPct val="100000"/>
              </a:lnSpc>
              <a:spcBef>
                <a:spcPts val="0"/>
              </a:spcBef>
              <a:spcAft>
                <a:spcPts val="0"/>
              </a:spcAft>
              <a:buSzPts val="1400"/>
              <a:buNone/>
              <a:defRPr>
                <a:uFillTx/>
              </a:defRPr>
            </a:lvl5pPr>
            <a:lvl6pPr algn="l" lvl="5">
              <a:lnSpc>
                <a:spcPct val="100000"/>
              </a:lnSpc>
              <a:spcBef>
                <a:spcPts val="0"/>
              </a:spcBef>
              <a:spcAft>
                <a:spcPts val="0"/>
              </a:spcAft>
              <a:buSzPts val="1400"/>
              <a:buNone/>
              <a:defRPr>
                <a:uFillTx/>
              </a:defRPr>
            </a:lvl6pPr>
            <a:lvl7pPr algn="l" lvl="6">
              <a:lnSpc>
                <a:spcPct val="100000"/>
              </a:lnSpc>
              <a:spcBef>
                <a:spcPts val="0"/>
              </a:spcBef>
              <a:spcAft>
                <a:spcPts val="0"/>
              </a:spcAft>
              <a:buSzPts val="1400"/>
              <a:buNone/>
              <a:defRPr>
                <a:uFillTx/>
              </a:defRPr>
            </a:lvl7pPr>
            <a:lvl8pPr algn="l" lvl="7">
              <a:lnSpc>
                <a:spcPct val="100000"/>
              </a:lnSpc>
              <a:spcBef>
                <a:spcPts val="0"/>
              </a:spcBef>
              <a:spcAft>
                <a:spcPts val="0"/>
              </a:spcAft>
              <a:buSzPts val="1400"/>
              <a:buNone/>
              <a:defRPr>
                <a:uFillTx/>
              </a:defRPr>
            </a:lvl8pPr>
            <a:lvl9pPr algn="l" lvl="8">
              <a:lnSpc>
                <a:spcPct val="100000"/>
              </a:lnSpc>
              <a:spcBef>
                <a:spcPts val="0"/>
              </a:spcBef>
              <a:spcAft>
                <a:spcPts val="0"/>
              </a:spcAft>
              <a:buSzPts val="1400"/>
              <a:buNone/>
              <a:defRPr>
                <a:uFillTx/>
              </a:defRPr>
            </a:lvl9pPr>
          </a:lstStyle>
          <a:p/>
        </p:txBody>
      </p:sp>
      <p:sp>
        <p:nvSpPr>
          <p:cNvPr xmlns:c="http://schemas.openxmlformats.org/drawingml/2006/chart" xmlns:pic="http://schemas.openxmlformats.org/drawingml/2006/picture" xmlns:dgm="http://schemas.openxmlformats.org/drawingml/2006/diagram" id="161" name="Google Shape;161;p20"/>
          <p:cNvSpPr xmlns:c="http://schemas.openxmlformats.org/drawingml/2006/chart" xmlns:pic="http://schemas.openxmlformats.org/drawingml/2006/picture" xmlns:dgm="http://schemas.openxmlformats.org/drawingml/2006/diagram" txBox="1">
            <a:spLocks/>
          </p:cNvSpPr>
          <p:nvPr>
            <p:ph idx="12" type="sldNum"/>
          </p:nvPr>
        </p:nvSpPr>
        <p:spPr xmlns:c="http://schemas.openxmlformats.org/drawingml/2006/chart" xmlns:pic="http://schemas.openxmlformats.org/drawingml/2006/picture" xmlns:dgm="http://schemas.openxmlformats.org/drawingml/2006/diagram">
          <a:xfrm>
            <a:off x="10729455" y="753227"/>
            <a:ext cx="1154151" cy="1090789"/>
          </a:xfrm>
          <a:prstGeom prst="rect">
            <a:avLst/>
          </a:prstGeom>
          <a:noFill/>
          <a:ln>
            <a:noFill/>
          </a:ln>
        </p:spPr>
        <p:txBody xmlns:c="http://schemas.openxmlformats.org/drawingml/2006/chart" xmlns:pic="http://schemas.openxmlformats.org/drawingml/2006/picture" xmlns:dgm="http://schemas.openxmlformats.org/drawingml/2006/diagram">
          <a:bodyPr anchor="ctr" anchorCtr="0" bIns="45700" lIns="91425" rIns="91425" spcFirstLastPara="1" tIns="45700" wrap="square">
            <a:noAutofit/>
          </a:bodyPr>
          <a:lstStyle>
            <a:lvl1pPr algn="l" indent="0" lvl="0"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1pPr>
            <a:lvl2pPr algn="l" indent="0" lvl="1"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2pPr>
            <a:lvl3pPr algn="l" indent="0" lvl="2"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3pPr>
            <a:lvl4pPr algn="l" indent="0" lvl="3"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4pPr>
            <a:lvl5pPr algn="l" indent="0" lvl="4"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5pPr>
            <a:lvl6pPr algn="l" indent="0" lvl="5"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6pPr>
            <a:lvl7pPr algn="l" indent="0" lvl="6"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7pPr>
            <a:lvl8pPr algn="l" indent="0" lvl="7"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8pPr>
            <a:lvl9pPr algn="l" indent="0" lvl="8"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9pPr>
          </a:lstStyle>
          <a:p>
            <a:pPr algn="l" indent="0" lvl="0" marL="0" rtl="0">
              <a:spcBef>
                <a:spcPts val="0"/>
              </a:spcBef>
              <a:spcAft>
                <a:spcPts val="0"/>
              </a:spcAft>
              <a:buNone/>
            </a:pPr>
            <a:fld id="{00000000-1234-1234-1234-123412341234}" type="slidenum">
              <a:rPr lang="en-US">
                <a:uFillTx/>
              </a:rPr>
              <a:t>‹#›</a:t>
            </a:fld>
            <a:endParaRPr>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15.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cSld name="3 Picture Column">
    <p:spTree>
      <p:nvGrpSpPr>
        <p:cNvPr xmlns:c="http://schemas.openxmlformats.org/drawingml/2006/chart" xmlns:pic="http://schemas.openxmlformats.org/drawingml/2006/picture" xmlns:dgm="http://schemas.openxmlformats.org/drawingml/2006/diagram" id="162" name="Shape 162"/>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pic>
        <p:nvPicPr>
          <p:cNvPr xmlns:c="http://schemas.openxmlformats.org/drawingml/2006/chart" xmlns:pic="http://schemas.openxmlformats.org/drawingml/2006/picture" xmlns:dgm="http://schemas.openxmlformats.org/drawingml/2006/diagram" descr="HD-ShadowLong.png" id="163" name="Google Shape;163;p21"/>
          <p:cNvPicPr xmlns:c="http://schemas.openxmlformats.org/drawingml/2006/chart" xmlns:pic="http://schemas.openxmlformats.org/drawingml/2006/picture" xmlns:dgm="http://schemas.openxmlformats.org/drawingml/2006/diagram" preferRelativeResize="0"/>
          <p:nvPr/>
        </p:nvPicPr>
        <p:blipFill xmlns:c="http://schemas.openxmlformats.org/drawingml/2006/chart" xmlns:pic="http://schemas.openxmlformats.org/drawingml/2006/picture" xmlns:dgm="http://schemas.openxmlformats.org/drawingml/2006/diagram" rotWithShape="1">
          <a:blip r:embed="rId1"/>
          <a:srcRect/>
          <a:stretch/>
        </p:blipFill>
        <p:spPr xmlns:c="http://schemas.openxmlformats.org/drawingml/2006/chart" xmlns:pic="http://schemas.openxmlformats.org/drawingml/2006/picture" xmlns:dgm="http://schemas.openxmlformats.org/drawingml/2006/diagram">
          <a:xfrm>
            <a:off x="1" y="1970240"/>
            <a:ext cx="10437812" cy="321164"/>
          </a:xfrm>
          <a:prstGeom prst="rect">
            <a:avLst/>
          </a:prstGeom>
          <a:noFill/>
          <a:ln>
            <a:noFill/>
          </a:ln>
        </p:spPr>
      </p:pic>
      <p:pic>
        <p:nvPicPr>
          <p:cNvPr xmlns:c="http://schemas.openxmlformats.org/drawingml/2006/chart" xmlns:pic="http://schemas.openxmlformats.org/drawingml/2006/picture" xmlns:dgm="http://schemas.openxmlformats.org/drawingml/2006/diagram" descr="HD-ShadowShort.png" id="164" name="Google Shape;164;p21"/>
          <p:cNvPicPr xmlns:c="http://schemas.openxmlformats.org/drawingml/2006/chart" xmlns:pic="http://schemas.openxmlformats.org/drawingml/2006/picture" xmlns:dgm="http://schemas.openxmlformats.org/drawingml/2006/diagram" preferRelativeResize="0"/>
          <p:nvPr/>
        </p:nvPicPr>
        <p:blipFill xmlns:c="http://schemas.openxmlformats.org/drawingml/2006/chart" xmlns:pic="http://schemas.openxmlformats.org/drawingml/2006/picture" xmlns:dgm="http://schemas.openxmlformats.org/drawingml/2006/diagram" rotWithShape="1">
          <a:blip r:embed="rId2"/>
          <a:srcRect/>
          <a:stretch/>
        </p:blipFill>
        <p:spPr xmlns:c="http://schemas.openxmlformats.org/drawingml/2006/chart" xmlns:pic="http://schemas.openxmlformats.org/drawingml/2006/picture" xmlns:dgm="http://schemas.openxmlformats.org/drawingml/2006/diagram">
          <a:xfrm>
            <a:off x="10585826" y="1971234"/>
            <a:ext cx="1602997" cy="144270"/>
          </a:xfrm>
          <a:prstGeom prst="rect">
            <a:avLst/>
          </a:prstGeom>
          <a:noFill/>
          <a:ln>
            <a:noFill/>
          </a:ln>
        </p:spPr>
      </p:pic>
      <p:sp>
        <p:nvSpPr>
          <p:cNvPr xmlns:c="http://schemas.openxmlformats.org/drawingml/2006/chart" xmlns:pic="http://schemas.openxmlformats.org/drawingml/2006/picture" xmlns:dgm="http://schemas.openxmlformats.org/drawingml/2006/diagram" id="165" name="Google Shape;165;p2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0" y="609600"/>
            <a:ext cx="10437812" cy="1368198"/>
          </a:xfrm>
          <a:prstGeom prst="rect">
            <a:avLst/>
          </a:prstGeom>
          <a:solidFill>
            <a:srgbClr val="262626"/>
          </a:solidFill>
          <a:ln>
            <a:noFill/>
          </a:ln>
        </p:spPr>
        <p:txBody xmlns:c="http://schemas.openxmlformats.org/drawingml/2006/chart" xmlns:pic="http://schemas.openxmlformats.org/drawingml/2006/picture" xmlns:dgm="http://schemas.openxmlformats.org/drawingml/2006/diagram">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rPr>
                <a:uFillTx/>
              </a:rPr>
              <a:t/>
            </a:r>
            <a:endParaRPr b="0" cap="none" i="0" strike="noStrike" sz="1400" u="none">
              <a:solidFill>
                <a:srgbClr val="000000"/>
              </a:solidFill>
              <a:uFillTx/>
              <a:latin typeface="Arial"/>
              <a:ea typeface="Arial"/>
              <a:cs typeface="Arial"/>
              <a:sym typeface="Arial"/>
            </a:endParaRPr>
          </a:p>
        </p:txBody>
      </p:sp>
      <p:sp>
        <p:nvSpPr>
          <p:cNvPr xmlns:c="http://schemas.openxmlformats.org/drawingml/2006/chart" xmlns:pic="http://schemas.openxmlformats.org/drawingml/2006/picture" xmlns:dgm="http://schemas.openxmlformats.org/drawingml/2006/diagram" id="166" name="Google Shape;166;p2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0585827" y="609600"/>
            <a:ext cx="1602997" cy="1368198"/>
          </a:xfrm>
          <a:prstGeom prst="rect">
            <a:avLst/>
          </a:prstGeom>
          <a:solidFill>
            <a:schemeClr val="accent1"/>
          </a:solidFill>
          <a:ln>
            <a:noFill/>
          </a:ln>
        </p:spPr>
        <p:txBody xmlns:c="http://schemas.openxmlformats.org/drawingml/2006/chart" xmlns:pic="http://schemas.openxmlformats.org/drawingml/2006/picture" xmlns:dgm="http://schemas.openxmlformats.org/drawingml/2006/diagram">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rPr>
                <a:uFillTx/>
              </a:rPr>
              <a:t/>
            </a:r>
            <a:endParaRPr b="0" cap="none" i="0" strike="noStrike" sz="1400" u="none">
              <a:solidFill>
                <a:srgbClr val="000000"/>
              </a:solidFill>
              <a:uFillTx/>
              <a:latin typeface="Arial"/>
              <a:ea typeface="Arial"/>
              <a:cs typeface="Arial"/>
              <a:sym typeface="Arial"/>
            </a:endParaRPr>
          </a:p>
        </p:txBody>
      </p:sp>
      <p:sp>
        <p:nvSpPr>
          <p:cNvPr xmlns:c="http://schemas.openxmlformats.org/drawingml/2006/chart" xmlns:pic="http://schemas.openxmlformats.org/drawingml/2006/picture" xmlns:dgm="http://schemas.openxmlformats.org/drawingml/2006/diagram" id="167" name="Google Shape;167;p21"/>
          <p:cNvSpPr xmlns:c="http://schemas.openxmlformats.org/drawingml/2006/chart" xmlns:pic="http://schemas.openxmlformats.org/drawingml/2006/picture" xmlns:dgm="http://schemas.openxmlformats.org/drawingml/2006/diagram" txBox="1">
            <a:spLocks/>
          </p:cNvSpPr>
          <p:nvPr>
            <p:ph type="title"/>
          </p:nvPr>
        </p:nvSpPr>
        <p:spPr xmlns:c="http://schemas.openxmlformats.org/drawingml/2006/chart" xmlns:pic="http://schemas.openxmlformats.org/drawingml/2006/picture" xmlns:dgm="http://schemas.openxmlformats.org/drawingml/2006/diagram">
          <a:xfrm>
            <a:off x="680322" y="753228"/>
            <a:ext cx="9613860" cy="1080938"/>
          </a:xfrm>
          <a:prstGeom prst="rect">
            <a:avLst/>
          </a:prstGeom>
          <a:noFill/>
          <a:ln>
            <a:noFill/>
          </a:ln>
        </p:spPr>
        <p:txBody xmlns:c="http://schemas.openxmlformats.org/drawingml/2006/chart" xmlns:pic="http://schemas.openxmlformats.org/drawingml/2006/picture" xmlns:dgm="http://schemas.openxmlformats.org/drawingml/2006/diagram">
          <a:bodyPr anchor="ctr" anchorCtr="0" bIns="45700" lIns="91425" rIns="91425" spcFirstLastPara="1" tIns="45700" wrap="square">
            <a:normAutofit/>
          </a:bodyPr>
          <a:lstStyle>
            <a:lvl1pPr algn="l" lvl="0">
              <a:lnSpc>
                <a:spcPct val="90000"/>
              </a:lnSpc>
              <a:spcBef>
                <a:spcPts val="0"/>
              </a:spcBef>
              <a:spcAft>
                <a:spcPts val="0"/>
              </a:spcAft>
              <a:buClr>
                <a:schemeClr val="lt1"/>
              </a:buClr>
              <a:buSzPts val="1800"/>
              <a:buNone/>
              <a:defRPr>
                <a:uFillTx/>
              </a:defRPr>
            </a:lvl1pPr>
            <a:lvl2pPr algn="l" lvl="1">
              <a:lnSpc>
                <a:spcPct val="100000"/>
              </a:lnSpc>
              <a:spcBef>
                <a:spcPts val="0"/>
              </a:spcBef>
              <a:spcAft>
                <a:spcPts val="0"/>
              </a:spcAft>
              <a:buSzPts val="1400"/>
              <a:buNone/>
              <a:defRPr>
                <a:uFillTx/>
              </a:defRPr>
            </a:lvl2pPr>
            <a:lvl3pPr algn="l" lvl="2">
              <a:lnSpc>
                <a:spcPct val="100000"/>
              </a:lnSpc>
              <a:spcBef>
                <a:spcPts val="0"/>
              </a:spcBef>
              <a:spcAft>
                <a:spcPts val="0"/>
              </a:spcAft>
              <a:buSzPts val="1400"/>
              <a:buNone/>
              <a:defRPr>
                <a:uFillTx/>
              </a:defRPr>
            </a:lvl3pPr>
            <a:lvl4pPr algn="l" lvl="3">
              <a:lnSpc>
                <a:spcPct val="100000"/>
              </a:lnSpc>
              <a:spcBef>
                <a:spcPts val="0"/>
              </a:spcBef>
              <a:spcAft>
                <a:spcPts val="0"/>
              </a:spcAft>
              <a:buSzPts val="1400"/>
              <a:buNone/>
              <a:defRPr>
                <a:uFillTx/>
              </a:defRPr>
            </a:lvl4pPr>
            <a:lvl5pPr algn="l" lvl="4">
              <a:lnSpc>
                <a:spcPct val="100000"/>
              </a:lnSpc>
              <a:spcBef>
                <a:spcPts val="0"/>
              </a:spcBef>
              <a:spcAft>
                <a:spcPts val="0"/>
              </a:spcAft>
              <a:buSzPts val="1400"/>
              <a:buNone/>
              <a:defRPr>
                <a:uFillTx/>
              </a:defRPr>
            </a:lvl5pPr>
            <a:lvl6pPr algn="l" lvl="5">
              <a:lnSpc>
                <a:spcPct val="100000"/>
              </a:lnSpc>
              <a:spcBef>
                <a:spcPts val="0"/>
              </a:spcBef>
              <a:spcAft>
                <a:spcPts val="0"/>
              </a:spcAft>
              <a:buSzPts val="1400"/>
              <a:buNone/>
              <a:defRPr>
                <a:uFillTx/>
              </a:defRPr>
            </a:lvl6pPr>
            <a:lvl7pPr algn="l" lvl="6">
              <a:lnSpc>
                <a:spcPct val="100000"/>
              </a:lnSpc>
              <a:spcBef>
                <a:spcPts val="0"/>
              </a:spcBef>
              <a:spcAft>
                <a:spcPts val="0"/>
              </a:spcAft>
              <a:buSzPts val="1400"/>
              <a:buNone/>
              <a:defRPr>
                <a:uFillTx/>
              </a:defRPr>
            </a:lvl7pPr>
            <a:lvl8pPr algn="l" lvl="7">
              <a:lnSpc>
                <a:spcPct val="100000"/>
              </a:lnSpc>
              <a:spcBef>
                <a:spcPts val="0"/>
              </a:spcBef>
              <a:spcAft>
                <a:spcPts val="0"/>
              </a:spcAft>
              <a:buSzPts val="1400"/>
              <a:buNone/>
              <a:defRPr>
                <a:uFillTx/>
              </a:defRPr>
            </a:lvl8pPr>
            <a:lvl9pPr algn="l" lvl="8">
              <a:lnSpc>
                <a:spcPct val="100000"/>
              </a:lnSpc>
              <a:spcBef>
                <a:spcPts val="0"/>
              </a:spcBef>
              <a:spcAft>
                <a:spcPts val="0"/>
              </a:spcAft>
              <a:buSzPts val="1400"/>
              <a:buNone/>
              <a:defRPr>
                <a:uFillTx/>
              </a:defRPr>
            </a:lvl9pPr>
          </a:lstStyle>
          <a:p/>
        </p:txBody>
      </p:sp>
      <p:sp>
        <p:nvSpPr>
          <p:cNvPr xmlns:c="http://schemas.openxmlformats.org/drawingml/2006/chart" xmlns:pic="http://schemas.openxmlformats.org/drawingml/2006/picture" xmlns:dgm="http://schemas.openxmlformats.org/drawingml/2006/diagram" id="168" name="Google Shape;168;p21"/>
          <p:cNvSpPr xmlns:c="http://schemas.openxmlformats.org/drawingml/2006/chart" xmlns:pic="http://schemas.openxmlformats.org/drawingml/2006/picture" xmlns:dgm="http://schemas.openxmlformats.org/drawingml/2006/diagram" txBox="1">
            <a:spLocks/>
          </p:cNvSpPr>
          <p:nvPr>
            <p:ph idx="1" type="body"/>
          </p:nvPr>
        </p:nvSpPr>
        <p:spPr xmlns:c="http://schemas.openxmlformats.org/drawingml/2006/chart" xmlns:pic="http://schemas.openxmlformats.org/drawingml/2006/picture" xmlns:dgm="http://schemas.openxmlformats.org/drawingml/2006/diagram">
          <a:xfrm>
            <a:off x="680318" y="4297503"/>
            <a:ext cx="3049705" cy="576262"/>
          </a:xfrm>
          <a:prstGeom prst="rect">
            <a:avLst/>
          </a:prstGeom>
          <a:noFill/>
          <a:ln>
            <a:noFill/>
          </a:ln>
        </p:spPr>
        <p:txBody xmlns:c="http://schemas.openxmlformats.org/drawingml/2006/chart" xmlns:pic="http://schemas.openxmlformats.org/drawingml/2006/picture" xmlns:dgm="http://schemas.openxmlformats.org/drawingml/2006/diagram">
          <a:bodyPr anchor="b" anchorCtr="0" bIns="45700" lIns="91425" rIns="91425" spcFirstLastPara="1" tIns="45700" wrap="square">
            <a:noAutofit/>
          </a:bodyPr>
          <a:lstStyle>
            <a:lvl1pPr algn="l" indent="-228600" lvl="0" marL="457200">
              <a:lnSpc>
                <a:spcPct val="90000"/>
              </a:lnSpc>
              <a:spcBef>
                <a:spcPts val="1000"/>
              </a:spcBef>
              <a:spcAft>
                <a:spcPts val="0"/>
              </a:spcAft>
              <a:buClr>
                <a:schemeClr val="lt1"/>
              </a:buClr>
              <a:buSzPts val="2400"/>
              <a:buNone/>
              <a:defRPr b="0" sz="2400">
                <a:solidFill>
                  <a:schemeClr val="lt1"/>
                </a:solidFill>
                <a:uFillTx/>
              </a:defRPr>
            </a:lvl1pPr>
            <a:lvl2pPr algn="l" indent="-228600" lvl="1" marL="914400">
              <a:lnSpc>
                <a:spcPct val="90000"/>
              </a:lnSpc>
              <a:spcBef>
                <a:spcPts val="500"/>
              </a:spcBef>
              <a:spcAft>
                <a:spcPts val="0"/>
              </a:spcAft>
              <a:buClr>
                <a:schemeClr val="lt1"/>
              </a:buClr>
              <a:buSzPts val="2000"/>
              <a:buNone/>
              <a:defRPr b="1" sz="2000">
                <a:uFillTx/>
              </a:defRPr>
            </a:lvl2pPr>
            <a:lvl3pPr algn="l" indent="-228600" lvl="2" marL="1371600">
              <a:lnSpc>
                <a:spcPct val="90000"/>
              </a:lnSpc>
              <a:spcBef>
                <a:spcPts val="500"/>
              </a:spcBef>
              <a:spcAft>
                <a:spcPts val="0"/>
              </a:spcAft>
              <a:buClr>
                <a:schemeClr val="lt1"/>
              </a:buClr>
              <a:buSzPts val="1800"/>
              <a:buNone/>
              <a:defRPr b="1" sz="1800">
                <a:uFillTx/>
              </a:defRPr>
            </a:lvl3pPr>
            <a:lvl4pPr algn="l" indent="-228600" lvl="3" marL="1828800">
              <a:lnSpc>
                <a:spcPct val="90000"/>
              </a:lnSpc>
              <a:spcBef>
                <a:spcPts val="500"/>
              </a:spcBef>
              <a:spcAft>
                <a:spcPts val="0"/>
              </a:spcAft>
              <a:buClr>
                <a:schemeClr val="lt1"/>
              </a:buClr>
              <a:buSzPts val="1600"/>
              <a:buNone/>
              <a:defRPr b="1" sz="1600">
                <a:uFillTx/>
              </a:defRPr>
            </a:lvl4pPr>
            <a:lvl5pPr algn="l" indent="-228600" lvl="4" marL="2286000">
              <a:lnSpc>
                <a:spcPct val="90000"/>
              </a:lnSpc>
              <a:spcBef>
                <a:spcPts val="500"/>
              </a:spcBef>
              <a:spcAft>
                <a:spcPts val="0"/>
              </a:spcAft>
              <a:buClr>
                <a:schemeClr val="lt1"/>
              </a:buClr>
              <a:buSzPts val="1600"/>
              <a:buNone/>
              <a:defRPr b="1" sz="1600">
                <a:uFillTx/>
              </a:defRPr>
            </a:lvl5pPr>
            <a:lvl6pPr algn="l" indent="-228600" lvl="5" marL="2743200">
              <a:lnSpc>
                <a:spcPct val="90000"/>
              </a:lnSpc>
              <a:spcBef>
                <a:spcPts val="500"/>
              </a:spcBef>
              <a:spcAft>
                <a:spcPts val="0"/>
              </a:spcAft>
              <a:buClr>
                <a:schemeClr val="lt1"/>
              </a:buClr>
              <a:buSzPts val="1600"/>
              <a:buNone/>
              <a:defRPr b="1" sz="1600">
                <a:uFillTx/>
              </a:defRPr>
            </a:lvl6pPr>
            <a:lvl7pPr algn="l" indent="-228600" lvl="6" marL="3200400">
              <a:lnSpc>
                <a:spcPct val="90000"/>
              </a:lnSpc>
              <a:spcBef>
                <a:spcPts val="500"/>
              </a:spcBef>
              <a:spcAft>
                <a:spcPts val="0"/>
              </a:spcAft>
              <a:buClr>
                <a:schemeClr val="lt1"/>
              </a:buClr>
              <a:buSzPts val="1600"/>
              <a:buNone/>
              <a:defRPr b="1" sz="1600">
                <a:uFillTx/>
              </a:defRPr>
            </a:lvl7pPr>
            <a:lvl8pPr algn="l" indent="-228600" lvl="7" marL="3657600">
              <a:lnSpc>
                <a:spcPct val="90000"/>
              </a:lnSpc>
              <a:spcBef>
                <a:spcPts val="500"/>
              </a:spcBef>
              <a:spcAft>
                <a:spcPts val="0"/>
              </a:spcAft>
              <a:buClr>
                <a:schemeClr val="lt1"/>
              </a:buClr>
              <a:buSzPts val="1600"/>
              <a:buNone/>
              <a:defRPr b="1" sz="1600">
                <a:uFillTx/>
              </a:defRPr>
            </a:lvl8pPr>
            <a:lvl9pPr algn="l" indent="-228600" lvl="8" marL="4114800">
              <a:lnSpc>
                <a:spcPct val="90000"/>
              </a:lnSpc>
              <a:spcBef>
                <a:spcPts val="500"/>
              </a:spcBef>
              <a:spcAft>
                <a:spcPts val="0"/>
              </a:spcAft>
              <a:buClr>
                <a:schemeClr val="lt1"/>
              </a:buClr>
              <a:buSzPts val="1600"/>
              <a:buNone/>
              <a:defRPr b="1" sz="1600">
                <a:uFillTx/>
              </a:defRPr>
            </a:lvl9pPr>
          </a:lstStyle>
          <a:p/>
        </p:txBody>
      </p:sp>
      <p:sp>
        <p:nvSpPr>
          <p:cNvPr xmlns:c="http://schemas.openxmlformats.org/drawingml/2006/chart" xmlns:pic="http://schemas.openxmlformats.org/drawingml/2006/picture" xmlns:dgm="http://schemas.openxmlformats.org/drawingml/2006/diagram" id="169" name="Google Shape;169;p21"/>
          <p:cNvSpPr xmlns:c="http://schemas.openxmlformats.org/drawingml/2006/chart" xmlns:pic="http://schemas.openxmlformats.org/drawingml/2006/picture" xmlns:dgm="http://schemas.openxmlformats.org/drawingml/2006/diagram">
            <a:spLocks/>
          </p:cNvSpPr>
          <p:nvPr>
            <p:ph idx="2" type="pic"/>
          </p:nvPr>
        </p:nvSpPr>
        <p:spPr xmlns:c="http://schemas.openxmlformats.org/drawingml/2006/chart" xmlns:pic="http://schemas.openxmlformats.org/drawingml/2006/picture" xmlns:dgm="http://schemas.openxmlformats.org/drawingml/2006/diagram">
          <a:xfrm>
            <a:off x="680318" y="2336873"/>
            <a:ext cx="3049705" cy="1524000"/>
          </a:xfrm>
          <a:prstGeom prst="roundRect">
            <a:avLst>
              <a:gd fmla="val 0" name="adj"/>
            </a:avLst>
          </a:prstGeom>
          <a:noFill/>
          <a:ln>
            <a:noFill/>
          </a:ln>
          <a:effectLst>
            <a:outerShdw algn="tl" blurRad="50800" dir="5400000" dist="50800" rotWithShape="0">
              <a:srgbClr val="000000">
                <a:alpha val="42352"/>
              </a:srgbClr>
            </a:outerShdw>
          </a:effectLst>
        </p:spPr>
        <p:txBody xmlns:c="http://schemas.openxmlformats.org/drawingml/2006/chart" xmlns:pic="http://schemas.openxmlformats.org/drawingml/2006/picture" xmlns:dgm="http://schemas.openxmlformats.org/drawingml/2006/diagram">
          <a:bodyPr anchor="t" anchorCtr="0" bIns="45700" lIns="91425" rIns="91425" spcFirstLastPara="1" tIns="45700" wrap="square">
            <a:normAutofit/>
          </a:bodyPr>
          <a:lstStyle>
            <a:lvl1pPr algn="ctr" lvl="0" marR="0" rtl="0">
              <a:lnSpc>
                <a:spcPct val="90000"/>
              </a:lnSpc>
              <a:spcBef>
                <a:spcPts val="1000"/>
              </a:spcBef>
              <a:spcAft>
                <a:spcPts val="0"/>
              </a:spcAft>
              <a:buClr>
                <a:schemeClr val="lt1"/>
              </a:buClr>
              <a:buSzPts val="1600"/>
              <a:buFont typeface="Arial"/>
              <a:buNone/>
              <a:defRPr b="0" cap="none" i="0" strike="noStrike" sz="1600" u="none">
                <a:solidFill>
                  <a:schemeClr val="lt1"/>
                </a:solidFill>
                <a:uFillTx/>
                <a:latin typeface="Trebuchet MS"/>
                <a:ea typeface="Trebuchet MS"/>
                <a:cs typeface="Trebuchet MS"/>
                <a:sym typeface="Trebuchet MS"/>
              </a:defRPr>
            </a:lvl1pPr>
            <a:lvl2pPr algn="l" lvl="1" marR="0" rtl="0">
              <a:lnSpc>
                <a:spcPct val="90000"/>
              </a:lnSpc>
              <a:spcBef>
                <a:spcPts val="500"/>
              </a:spcBef>
              <a:spcAft>
                <a:spcPts val="0"/>
              </a:spcAft>
              <a:buClr>
                <a:schemeClr val="lt1"/>
              </a:buClr>
              <a:buSzPts val="1600"/>
              <a:buFont typeface="Arial"/>
              <a:buNone/>
              <a:defRPr b="0" cap="none" i="0" strike="noStrike" sz="1600" u="none">
                <a:solidFill>
                  <a:schemeClr val="lt1"/>
                </a:solidFill>
                <a:uFillTx/>
                <a:latin typeface="Trebuchet MS"/>
                <a:ea typeface="Trebuchet MS"/>
                <a:cs typeface="Trebuchet MS"/>
                <a:sym typeface="Trebuchet MS"/>
              </a:defRPr>
            </a:lvl2pPr>
            <a:lvl3pPr algn="l" lvl="2" marR="0" rtl="0">
              <a:lnSpc>
                <a:spcPct val="90000"/>
              </a:lnSpc>
              <a:spcBef>
                <a:spcPts val="500"/>
              </a:spcBef>
              <a:spcAft>
                <a:spcPts val="0"/>
              </a:spcAft>
              <a:buClr>
                <a:schemeClr val="lt1"/>
              </a:buClr>
              <a:buSzPts val="1600"/>
              <a:buFont typeface="Arial"/>
              <a:buNone/>
              <a:defRPr b="0" cap="none" i="0" strike="noStrike" sz="1600" u="none">
                <a:solidFill>
                  <a:schemeClr val="lt1"/>
                </a:solidFill>
                <a:uFillTx/>
                <a:latin typeface="Trebuchet MS"/>
                <a:ea typeface="Trebuchet MS"/>
                <a:cs typeface="Trebuchet MS"/>
                <a:sym typeface="Trebuchet MS"/>
              </a:defRPr>
            </a:lvl3pPr>
            <a:lvl4pPr algn="l" lvl="3" marR="0" rtl="0">
              <a:lnSpc>
                <a:spcPct val="90000"/>
              </a:lnSpc>
              <a:spcBef>
                <a:spcPts val="500"/>
              </a:spcBef>
              <a:spcAft>
                <a:spcPts val="0"/>
              </a:spcAft>
              <a:buClr>
                <a:schemeClr val="lt1"/>
              </a:buClr>
              <a:buSzPts val="1600"/>
              <a:buFont typeface="Arial"/>
              <a:buNone/>
              <a:defRPr b="0" cap="none" i="0" strike="noStrike" sz="1600" u="none">
                <a:solidFill>
                  <a:schemeClr val="lt1"/>
                </a:solidFill>
                <a:uFillTx/>
                <a:latin typeface="Trebuchet MS"/>
                <a:ea typeface="Trebuchet MS"/>
                <a:cs typeface="Trebuchet MS"/>
                <a:sym typeface="Trebuchet MS"/>
              </a:defRPr>
            </a:lvl4pPr>
            <a:lvl5pPr algn="l" lvl="4" marR="0" rtl="0">
              <a:lnSpc>
                <a:spcPct val="90000"/>
              </a:lnSpc>
              <a:spcBef>
                <a:spcPts val="500"/>
              </a:spcBef>
              <a:spcAft>
                <a:spcPts val="0"/>
              </a:spcAft>
              <a:buClr>
                <a:schemeClr val="lt1"/>
              </a:buClr>
              <a:buSzPts val="1600"/>
              <a:buFont typeface="Arial"/>
              <a:buNone/>
              <a:defRPr b="0" cap="none" i="0" strike="noStrike" sz="1600" u="none">
                <a:solidFill>
                  <a:schemeClr val="lt1"/>
                </a:solidFill>
                <a:uFillTx/>
                <a:latin typeface="Trebuchet MS"/>
                <a:ea typeface="Trebuchet MS"/>
                <a:cs typeface="Trebuchet MS"/>
                <a:sym typeface="Trebuchet MS"/>
              </a:defRPr>
            </a:lvl5pPr>
            <a:lvl6pPr algn="l" lvl="5" marR="0" rtl="0">
              <a:lnSpc>
                <a:spcPct val="90000"/>
              </a:lnSpc>
              <a:spcBef>
                <a:spcPts val="500"/>
              </a:spcBef>
              <a:spcAft>
                <a:spcPts val="0"/>
              </a:spcAft>
              <a:buClr>
                <a:schemeClr val="lt1"/>
              </a:buClr>
              <a:buSzPts val="1600"/>
              <a:buFont typeface="Arial"/>
              <a:buNone/>
              <a:defRPr b="0" cap="none" i="0" strike="noStrike" sz="1600" u="none">
                <a:solidFill>
                  <a:schemeClr val="lt1"/>
                </a:solidFill>
                <a:uFillTx/>
                <a:latin typeface="Trebuchet MS"/>
                <a:ea typeface="Trebuchet MS"/>
                <a:cs typeface="Trebuchet MS"/>
                <a:sym typeface="Trebuchet MS"/>
              </a:defRPr>
            </a:lvl6pPr>
            <a:lvl7pPr algn="l" lvl="6" marR="0" rtl="0">
              <a:lnSpc>
                <a:spcPct val="90000"/>
              </a:lnSpc>
              <a:spcBef>
                <a:spcPts val="500"/>
              </a:spcBef>
              <a:spcAft>
                <a:spcPts val="0"/>
              </a:spcAft>
              <a:buClr>
                <a:schemeClr val="lt1"/>
              </a:buClr>
              <a:buSzPts val="1600"/>
              <a:buFont typeface="Arial"/>
              <a:buNone/>
              <a:defRPr b="0" cap="none" i="0" strike="noStrike" sz="1600" u="none">
                <a:solidFill>
                  <a:schemeClr val="lt1"/>
                </a:solidFill>
                <a:uFillTx/>
                <a:latin typeface="Trebuchet MS"/>
                <a:ea typeface="Trebuchet MS"/>
                <a:cs typeface="Trebuchet MS"/>
                <a:sym typeface="Trebuchet MS"/>
              </a:defRPr>
            </a:lvl7pPr>
            <a:lvl8pPr algn="l" lvl="7" marR="0" rtl="0">
              <a:lnSpc>
                <a:spcPct val="90000"/>
              </a:lnSpc>
              <a:spcBef>
                <a:spcPts val="500"/>
              </a:spcBef>
              <a:spcAft>
                <a:spcPts val="0"/>
              </a:spcAft>
              <a:buClr>
                <a:schemeClr val="lt1"/>
              </a:buClr>
              <a:buSzPts val="1600"/>
              <a:buFont typeface="Arial"/>
              <a:buNone/>
              <a:defRPr b="0" cap="none" i="0" strike="noStrike" sz="1600" u="none">
                <a:solidFill>
                  <a:schemeClr val="lt1"/>
                </a:solidFill>
                <a:uFillTx/>
                <a:latin typeface="Trebuchet MS"/>
                <a:ea typeface="Trebuchet MS"/>
                <a:cs typeface="Trebuchet MS"/>
                <a:sym typeface="Trebuchet MS"/>
              </a:defRPr>
            </a:lvl8pPr>
            <a:lvl9pPr algn="l" lvl="8" marR="0" rtl="0">
              <a:lnSpc>
                <a:spcPct val="90000"/>
              </a:lnSpc>
              <a:spcBef>
                <a:spcPts val="500"/>
              </a:spcBef>
              <a:spcAft>
                <a:spcPts val="0"/>
              </a:spcAft>
              <a:buClr>
                <a:schemeClr val="lt1"/>
              </a:buClr>
              <a:buSzPts val="1600"/>
              <a:buFont typeface="Arial"/>
              <a:buNone/>
              <a:defRPr b="0" cap="none" i="0" strike="noStrike" sz="1600" u="none">
                <a:solidFill>
                  <a:schemeClr val="lt1"/>
                </a:solidFill>
                <a:uFillTx/>
                <a:latin typeface="Trebuchet MS"/>
                <a:ea typeface="Trebuchet MS"/>
                <a:cs typeface="Trebuchet MS"/>
                <a:sym typeface="Trebuchet MS"/>
              </a:defRPr>
            </a:lvl9pPr>
          </a:lstStyle>
          <a:p/>
        </p:txBody>
      </p:sp>
      <p:sp>
        <p:nvSpPr>
          <p:cNvPr xmlns:c="http://schemas.openxmlformats.org/drawingml/2006/chart" xmlns:pic="http://schemas.openxmlformats.org/drawingml/2006/picture" xmlns:dgm="http://schemas.openxmlformats.org/drawingml/2006/diagram" id="170" name="Google Shape;170;p21"/>
          <p:cNvSpPr xmlns:c="http://schemas.openxmlformats.org/drawingml/2006/chart" xmlns:pic="http://schemas.openxmlformats.org/drawingml/2006/picture" xmlns:dgm="http://schemas.openxmlformats.org/drawingml/2006/diagram" txBox="1">
            <a:spLocks/>
          </p:cNvSpPr>
          <p:nvPr>
            <p:ph idx="3" type="body"/>
          </p:nvPr>
        </p:nvSpPr>
        <p:spPr xmlns:c="http://schemas.openxmlformats.org/drawingml/2006/chart" xmlns:pic="http://schemas.openxmlformats.org/drawingml/2006/picture" xmlns:dgm="http://schemas.openxmlformats.org/drawingml/2006/diagram">
          <a:xfrm>
            <a:off x="680318" y="4873765"/>
            <a:ext cx="3049705" cy="1062422"/>
          </a:xfrm>
          <a:prstGeom prst="rect">
            <a:avLst/>
          </a:prstGeom>
          <a:noFill/>
          <a:ln>
            <a:noFill/>
          </a:ln>
        </p:spPr>
        <p:txBody xmlns:c="http://schemas.openxmlformats.org/drawingml/2006/chart" xmlns:pic="http://schemas.openxmlformats.org/drawingml/2006/picture" xmlns:dgm="http://schemas.openxmlformats.org/drawingml/2006/diagram">
          <a:bodyPr anchor="t" anchorCtr="0" bIns="45700" lIns="91425" rIns="91425" spcFirstLastPara="1" tIns="45700" wrap="square">
            <a:normAutofit/>
          </a:bodyPr>
          <a:lstStyle>
            <a:lvl1pPr algn="l" indent="-228600" lvl="0" marL="457200">
              <a:lnSpc>
                <a:spcPct val="90000"/>
              </a:lnSpc>
              <a:spcBef>
                <a:spcPts val="1000"/>
              </a:spcBef>
              <a:spcAft>
                <a:spcPts val="0"/>
              </a:spcAft>
              <a:buClr>
                <a:schemeClr val="lt1"/>
              </a:buClr>
              <a:buSzPts val="1400"/>
              <a:buNone/>
              <a:defRPr sz="1400">
                <a:uFillTx/>
              </a:defRPr>
            </a:lvl1pPr>
            <a:lvl2pPr algn="l" indent="-228600" lvl="1" marL="914400">
              <a:lnSpc>
                <a:spcPct val="90000"/>
              </a:lnSpc>
              <a:spcBef>
                <a:spcPts val="500"/>
              </a:spcBef>
              <a:spcAft>
                <a:spcPts val="0"/>
              </a:spcAft>
              <a:buClr>
                <a:schemeClr val="lt1"/>
              </a:buClr>
              <a:buSzPts val="1200"/>
              <a:buNone/>
              <a:defRPr sz="1200">
                <a:uFillTx/>
              </a:defRPr>
            </a:lvl2pPr>
            <a:lvl3pPr algn="l" indent="-228600" lvl="2" marL="1371600">
              <a:lnSpc>
                <a:spcPct val="90000"/>
              </a:lnSpc>
              <a:spcBef>
                <a:spcPts val="500"/>
              </a:spcBef>
              <a:spcAft>
                <a:spcPts val="0"/>
              </a:spcAft>
              <a:buClr>
                <a:schemeClr val="lt1"/>
              </a:buClr>
              <a:buSzPts val="1000"/>
              <a:buNone/>
              <a:defRPr sz="1000">
                <a:uFillTx/>
              </a:defRPr>
            </a:lvl3pPr>
            <a:lvl4pPr algn="l" indent="-228600" lvl="3" marL="1828800">
              <a:lnSpc>
                <a:spcPct val="90000"/>
              </a:lnSpc>
              <a:spcBef>
                <a:spcPts val="500"/>
              </a:spcBef>
              <a:spcAft>
                <a:spcPts val="0"/>
              </a:spcAft>
              <a:buClr>
                <a:schemeClr val="lt1"/>
              </a:buClr>
              <a:buSzPts val="900"/>
              <a:buNone/>
              <a:defRPr sz="900">
                <a:uFillTx/>
              </a:defRPr>
            </a:lvl4pPr>
            <a:lvl5pPr algn="l" indent="-228600" lvl="4" marL="2286000">
              <a:lnSpc>
                <a:spcPct val="90000"/>
              </a:lnSpc>
              <a:spcBef>
                <a:spcPts val="500"/>
              </a:spcBef>
              <a:spcAft>
                <a:spcPts val="0"/>
              </a:spcAft>
              <a:buClr>
                <a:schemeClr val="lt1"/>
              </a:buClr>
              <a:buSzPts val="900"/>
              <a:buNone/>
              <a:defRPr sz="900">
                <a:uFillTx/>
              </a:defRPr>
            </a:lvl5pPr>
            <a:lvl6pPr algn="l" indent="-228600" lvl="5" marL="2743200">
              <a:lnSpc>
                <a:spcPct val="90000"/>
              </a:lnSpc>
              <a:spcBef>
                <a:spcPts val="500"/>
              </a:spcBef>
              <a:spcAft>
                <a:spcPts val="0"/>
              </a:spcAft>
              <a:buClr>
                <a:schemeClr val="lt1"/>
              </a:buClr>
              <a:buSzPts val="900"/>
              <a:buNone/>
              <a:defRPr sz="900">
                <a:uFillTx/>
              </a:defRPr>
            </a:lvl6pPr>
            <a:lvl7pPr algn="l" indent="-228600" lvl="6" marL="3200400">
              <a:lnSpc>
                <a:spcPct val="90000"/>
              </a:lnSpc>
              <a:spcBef>
                <a:spcPts val="500"/>
              </a:spcBef>
              <a:spcAft>
                <a:spcPts val="0"/>
              </a:spcAft>
              <a:buClr>
                <a:schemeClr val="lt1"/>
              </a:buClr>
              <a:buSzPts val="900"/>
              <a:buNone/>
              <a:defRPr sz="900">
                <a:uFillTx/>
              </a:defRPr>
            </a:lvl7pPr>
            <a:lvl8pPr algn="l" indent="-228600" lvl="7" marL="3657600">
              <a:lnSpc>
                <a:spcPct val="90000"/>
              </a:lnSpc>
              <a:spcBef>
                <a:spcPts val="500"/>
              </a:spcBef>
              <a:spcAft>
                <a:spcPts val="0"/>
              </a:spcAft>
              <a:buClr>
                <a:schemeClr val="lt1"/>
              </a:buClr>
              <a:buSzPts val="900"/>
              <a:buNone/>
              <a:defRPr sz="900">
                <a:uFillTx/>
              </a:defRPr>
            </a:lvl8pPr>
            <a:lvl9pPr algn="l" indent="-228600" lvl="8" marL="4114800">
              <a:lnSpc>
                <a:spcPct val="90000"/>
              </a:lnSpc>
              <a:spcBef>
                <a:spcPts val="500"/>
              </a:spcBef>
              <a:spcAft>
                <a:spcPts val="0"/>
              </a:spcAft>
              <a:buClr>
                <a:schemeClr val="lt1"/>
              </a:buClr>
              <a:buSzPts val="900"/>
              <a:buNone/>
              <a:defRPr sz="900">
                <a:uFillTx/>
              </a:defRPr>
            </a:lvl9pPr>
          </a:lstStyle>
          <a:p/>
        </p:txBody>
      </p:sp>
      <p:sp>
        <p:nvSpPr>
          <p:cNvPr xmlns:c="http://schemas.openxmlformats.org/drawingml/2006/chart" xmlns:pic="http://schemas.openxmlformats.org/drawingml/2006/picture" xmlns:dgm="http://schemas.openxmlformats.org/drawingml/2006/diagram" id="171" name="Google Shape;171;p21"/>
          <p:cNvSpPr xmlns:c="http://schemas.openxmlformats.org/drawingml/2006/chart" xmlns:pic="http://schemas.openxmlformats.org/drawingml/2006/picture" xmlns:dgm="http://schemas.openxmlformats.org/drawingml/2006/diagram" txBox="1">
            <a:spLocks/>
          </p:cNvSpPr>
          <p:nvPr>
            <p:ph idx="4" type="body"/>
          </p:nvPr>
        </p:nvSpPr>
        <p:spPr xmlns:c="http://schemas.openxmlformats.org/drawingml/2006/chart" xmlns:pic="http://schemas.openxmlformats.org/drawingml/2006/picture" xmlns:dgm="http://schemas.openxmlformats.org/drawingml/2006/diagram">
          <a:xfrm>
            <a:off x="3945471" y="4297503"/>
            <a:ext cx="3063240" cy="576262"/>
          </a:xfrm>
          <a:prstGeom prst="rect">
            <a:avLst/>
          </a:prstGeom>
          <a:noFill/>
          <a:ln>
            <a:noFill/>
          </a:ln>
        </p:spPr>
        <p:txBody xmlns:c="http://schemas.openxmlformats.org/drawingml/2006/chart" xmlns:pic="http://schemas.openxmlformats.org/drawingml/2006/picture" xmlns:dgm="http://schemas.openxmlformats.org/drawingml/2006/diagram">
          <a:bodyPr anchor="b" anchorCtr="0" bIns="45700" lIns="91425" rIns="91425" spcFirstLastPara="1" tIns="45700" wrap="square">
            <a:noAutofit/>
          </a:bodyPr>
          <a:lstStyle>
            <a:lvl1pPr algn="l" indent="-228600" lvl="0" marL="457200">
              <a:lnSpc>
                <a:spcPct val="90000"/>
              </a:lnSpc>
              <a:spcBef>
                <a:spcPts val="1000"/>
              </a:spcBef>
              <a:spcAft>
                <a:spcPts val="0"/>
              </a:spcAft>
              <a:buClr>
                <a:schemeClr val="lt1"/>
              </a:buClr>
              <a:buSzPts val="2400"/>
              <a:buNone/>
              <a:defRPr b="0" sz="2400">
                <a:solidFill>
                  <a:schemeClr val="lt1"/>
                </a:solidFill>
                <a:uFillTx/>
              </a:defRPr>
            </a:lvl1pPr>
            <a:lvl2pPr algn="l" indent="-228600" lvl="1" marL="914400">
              <a:lnSpc>
                <a:spcPct val="90000"/>
              </a:lnSpc>
              <a:spcBef>
                <a:spcPts val="500"/>
              </a:spcBef>
              <a:spcAft>
                <a:spcPts val="0"/>
              </a:spcAft>
              <a:buClr>
                <a:schemeClr val="lt1"/>
              </a:buClr>
              <a:buSzPts val="2000"/>
              <a:buNone/>
              <a:defRPr b="1" sz="2000">
                <a:uFillTx/>
              </a:defRPr>
            </a:lvl2pPr>
            <a:lvl3pPr algn="l" indent="-228600" lvl="2" marL="1371600">
              <a:lnSpc>
                <a:spcPct val="90000"/>
              </a:lnSpc>
              <a:spcBef>
                <a:spcPts val="500"/>
              </a:spcBef>
              <a:spcAft>
                <a:spcPts val="0"/>
              </a:spcAft>
              <a:buClr>
                <a:schemeClr val="lt1"/>
              </a:buClr>
              <a:buSzPts val="1800"/>
              <a:buNone/>
              <a:defRPr b="1" sz="1800">
                <a:uFillTx/>
              </a:defRPr>
            </a:lvl3pPr>
            <a:lvl4pPr algn="l" indent="-228600" lvl="3" marL="1828800">
              <a:lnSpc>
                <a:spcPct val="90000"/>
              </a:lnSpc>
              <a:spcBef>
                <a:spcPts val="500"/>
              </a:spcBef>
              <a:spcAft>
                <a:spcPts val="0"/>
              </a:spcAft>
              <a:buClr>
                <a:schemeClr val="lt1"/>
              </a:buClr>
              <a:buSzPts val="1600"/>
              <a:buNone/>
              <a:defRPr b="1" sz="1600">
                <a:uFillTx/>
              </a:defRPr>
            </a:lvl4pPr>
            <a:lvl5pPr algn="l" indent="-228600" lvl="4" marL="2286000">
              <a:lnSpc>
                <a:spcPct val="90000"/>
              </a:lnSpc>
              <a:spcBef>
                <a:spcPts val="500"/>
              </a:spcBef>
              <a:spcAft>
                <a:spcPts val="0"/>
              </a:spcAft>
              <a:buClr>
                <a:schemeClr val="lt1"/>
              </a:buClr>
              <a:buSzPts val="1600"/>
              <a:buNone/>
              <a:defRPr b="1" sz="1600">
                <a:uFillTx/>
              </a:defRPr>
            </a:lvl5pPr>
            <a:lvl6pPr algn="l" indent="-228600" lvl="5" marL="2743200">
              <a:lnSpc>
                <a:spcPct val="90000"/>
              </a:lnSpc>
              <a:spcBef>
                <a:spcPts val="500"/>
              </a:spcBef>
              <a:spcAft>
                <a:spcPts val="0"/>
              </a:spcAft>
              <a:buClr>
                <a:schemeClr val="lt1"/>
              </a:buClr>
              <a:buSzPts val="1600"/>
              <a:buNone/>
              <a:defRPr b="1" sz="1600">
                <a:uFillTx/>
              </a:defRPr>
            </a:lvl6pPr>
            <a:lvl7pPr algn="l" indent="-228600" lvl="6" marL="3200400">
              <a:lnSpc>
                <a:spcPct val="90000"/>
              </a:lnSpc>
              <a:spcBef>
                <a:spcPts val="500"/>
              </a:spcBef>
              <a:spcAft>
                <a:spcPts val="0"/>
              </a:spcAft>
              <a:buClr>
                <a:schemeClr val="lt1"/>
              </a:buClr>
              <a:buSzPts val="1600"/>
              <a:buNone/>
              <a:defRPr b="1" sz="1600">
                <a:uFillTx/>
              </a:defRPr>
            </a:lvl7pPr>
            <a:lvl8pPr algn="l" indent="-228600" lvl="7" marL="3657600">
              <a:lnSpc>
                <a:spcPct val="90000"/>
              </a:lnSpc>
              <a:spcBef>
                <a:spcPts val="500"/>
              </a:spcBef>
              <a:spcAft>
                <a:spcPts val="0"/>
              </a:spcAft>
              <a:buClr>
                <a:schemeClr val="lt1"/>
              </a:buClr>
              <a:buSzPts val="1600"/>
              <a:buNone/>
              <a:defRPr b="1" sz="1600">
                <a:uFillTx/>
              </a:defRPr>
            </a:lvl8pPr>
            <a:lvl9pPr algn="l" indent="-228600" lvl="8" marL="4114800">
              <a:lnSpc>
                <a:spcPct val="90000"/>
              </a:lnSpc>
              <a:spcBef>
                <a:spcPts val="500"/>
              </a:spcBef>
              <a:spcAft>
                <a:spcPts val="0"/>
              </a:spcAft>
              <a:buClr>
                <a:schemeClr val="lt1"/>
              </a:buClr>
              <a:buSzPts val="1600"/>
              <a:buNone/>
              <a:defRPr b="1" sz="1600">
                <a:uFillTx/>
              </a:defRPr>
            </a:lvl9pPr>
          </a:lstStyle>
          <a:p/>
        </p:txBody>
      </p:sp>
      <p:sp>
        <p:nvSpPr>
          <p:cNvPr xmlns:c="http://schemas.openxmlformats.org/drawingml/2006/chart" xmlns:pic="http://schemas.openxmlformats.org/drawingml/2006/picture" xmlns:dgm="http://schemas.openxmlformats.org/drawingml/2006/diagram" id="172" name="Google Shape;172;p21"/>
          <p:cNvSpPr xmlns:c="http://schemas.openxmlformats.org/drawingml/2006/chart" xmlns:pic="http://schemas.openxmlformats.org/drawingml/2006/picture" xmlns:dgm="http://schemas.openxmlformats.org/drawingml/2006/diagram">
            <a:spLocks/>
          </p:cNvSpPr>
          <p:nvPr>
            <p:ph idx="5" type="pic"/>
          </p:nvPr>
        </p:nvSpPr>
        <p:spPr xmlns:c="http://schemas.openxmlformats.org/drawingml/2006/chart" xmlns:pic="http://schemas.openxmlformats.org/drawingml/2006/picture" xmlns:dgm="http://schemas.openxmlformats.org/drawingml/2006/diagram">
          <a:xfrm>
            <a:off x="3945470" y="2336873"/>
            <a:ext cx="3063240" cy="1524000"/>
          </a:xfrm>
          <a:prstGeom prst="roundRect">
            <a:avLst>
              <a:gd fmla="val 0" name="adj"/>
            </a:avLst>
          </a:prstGeom>
          <a:noFill/>
          <a:ln>
            <a:noFill/>
          </a:ln>
          <a:effectLst>
            <a:outerShdw algn="tl" blurRad="50800" dir="5400000" dist="50800" rotWithShape="0">
              <a:srgbClr val="000000">
                <a:alpha val="42352"/>
              </a:srgbClr>
            </a:outerShdw>
          </a:effectLst>
        </p:spPr>
        <p:txBody xmlns:c="http://schemas.openxmlformats.org/drawingml/2006/chart" xmlns:pic="http://schemas.openxmlformats.org/drawingml/2006/picture" xmlns:dgm="http://schemas.openxmlformats.org/drawingml/2006/diagram">
          <a:bodyPr anchor="t" anchorCtr="0" bIns="45700" lIns="91425" rIns="91425" spcFirstLastPara="1" tIns="45700" wrap="square">
            <a:normAutofit/>
          </a:bodyPr>
          <a:lstStyle>
            <a:lvl1pPr algn="ctr" lvl="0" marR="0" rtl="0">
              <a:lnSpc>
                <a:spcPct val="90000"/>
              </a:lnSpc>
              <a:spcBef>
                <a:spcPts val="1000"/>
              </a:spcBef>
              <a:spcAft>
                <a:spcPts val="0"/>
              </a:spcAft>
              <a:buClr>
                <a:schemeClr val="lt1"/>
              </a:buClr>
              <a:buSzPts val="1600"/>
              <a:buFont typeface="Arial"/>
              <a:buNone/>
              <a:defRPr b="0" cap="none" i="0" strike="noStrike" sz="1600" u="none">
                <a:solidFill>
                  <a:schemeClr val="lt1"/>
                </a:solidFill>
                <a:uFillTx/>
                <a:latin typeface="Trebuchet MS"/>
                <a:ea typeface="Trebuchet MS"/>
                <a:cs typeface="Trebuchet MS"/>
                <a:sym typeface="Trebuchet MS"/>
              </a:defRPr>
            </a:lvl1pPr>
            <a:lvl2pPr algn="l" lvl="1" marR="0" rtl="0">
              <a:lnSpc>
                <a:spcPct val="90000"/>
              </a:lnSpc>
              <a:spcBef>
                <a:spcPts val="500"/>
              </a:spcBef>
              <a:spcAft>
                <a:spcPts val="0"/>
              </a:spcAft>
              <a:buClr>
                <a:schemeClr val="lt1"/>
              </a:buClr>
              <a:buSzPts val="1600"/>
              <a:buFont typeface="Arial"/>
              <a:buNone/>
              <a:defRPr b="0" cap="none" i="0" strike="noStrike" sz="1600" u="none">
                <a:solidFill>
                  <a:schemeClr val="lt1"/>
                </a:solidFill>
                <a:uFillTx/>
                <a:latin typeface="Trebuchet MS"/>
                <a:ea typeface="Trebuchet MS"/>
                <a:cs typeface="Trebuchet MS"/>
                <a:sym typeface="Trebuchet MS"/>
              </a:defRPr>
            </a:lvl2pPr>
            <a:lvl3pPr algn="l" lvl="2" marR="0" rtl="0">
              <a:lnSpc>
                <a:spcPct val="90000"/>
              </a:lnSpc>
              <a:spcBef>
                <a:spcPts val="500"/>
              </a:spcBef>
              <a:spcAft>
                <a:spcPts val="0"/>
              </a:spcAft>
              <a:buClr>
                <a:schemeClr val="lt1"/>
              </a:buClr>
              <a:buSzPts val="1600"/>
              <a:buFont typeface="Arial"/>
              <a:buNone/>
              <a:defRPr b="0" cap="none" i="0" strike="noStrike" sz="1600" u="none">
                <a:solidFill>
                  <a:schemeClr val="lt1"/>
                </a:solidFill>
                <a:uFillTx/>
                <a:latin typeface="Trebuchet MS"/>
                <a:ea typeface="Trebuchet MS"/>
                <a:cs typeface="Trebuchet MS"/>
                <a:sym typeface="Trebuchet MS"/>
              </a:defRPr>
            </a:lvl3pPr>
            <a:lvl4pPr algn="l" lvl="3" marR="0" rtl="0">
              <a:lnSpc>
                <a:spcPct val="90000"/>
              </a:lnSpc>
              <a:spcBef>
                <a:spcPts val="500"/>
              </a:spcBef>
              <a:spcAft>
                <a:spcPts val="0"/>
              </a:spcAft>
              <a:buClr>
                <a:schemeClr val="lt1"/>
              </a:buClr>
              <a:buSzPts val="1600"/>
              <a:buFont typeface="Arial"/>
              <a:buNone/>
              <a:defRPr b="0" cap="none" i="0" strike="noStrike" sz="1600" u="none">
                <a:solidFill>
                  <a:schemeClr val="lt1"/>
                </a:solidFill>
                <a:uFillTx/>
                <a:latin typeface="Trebuchet MS"/>
                <a:ea typeface="Trebuchet MS"/>
                <a:cs typeface="Trebuchet MS"/>
                <a:sym typeface="Trebuchet MS"/>
              </a:defRPr>
            </a:lvl4pPr>
            <a:lvl5pPr algn="l" lvl="4" marR="0" rtl="0">
              <a:lnSpc>
                <a:spcPct val="90000"/>
              </a:lnSpc>
              <a:spcBef>
                <a:spcPts val="500"/>
              </a:spcBef>
              <a:spcAft>
                <a:spcPts val="0"/>
              </a:spcAft>
              <a:buClr>
                <a:schemeClr val="lt1"/>
              </a:buClr>
              <a:buSzPts val="1600"/>
              <a:buFont typeface="Arial"/>
              <a:buNone/>
              <a:defRPr b="0" cap="none" i="0" strike="noStrike" sz="1600" u="none">
                <a:solidFill>
                  <a:schemeClr val="lt1"/>
                </a:solidFill>
                <a:uFillTx/>
                <a:latin typeface="Trebuchet MS"/>
                <a:ea typeface="Trebuchet MS"/>
                <a:cs typeface="Trebuchet MS"/>
                <a:sym typeface="Trebuchet MS"/>
              </a:defRPr>
            </a:lvl5pPr>
            <a:lvl6pPr algn="l" lvl="5" marR="0" rtl="0">
              <a:lnSpc>
                <a:spcPct val="90000"/>
              </a:lnSpc>
              <a:spcBef>
                <a:spcPts val="500"/>
              </a:spcBef>
              <a:spcAft>
                <a:spcPts val="0"/>
              </a:spcAft>
              <a:buClr>
                <a:schemeClr val="lt1"/>
              </a:buClr>
              <a:buSzPts val="1600"/>
              <a:buFont typeface="Arial"/>
              <a:buNone/>
              <a:defRPr b="0" cap="none" i="0" strike="noStrike" sz="1600" u="none">
                <a:solidFill>
                  <a:schemeClr val="lt1"/>
                </a:solidFill>
                <a:uFillTx/>
                <a:latin typeface="Trebuchet MS"/>
                <a:ea typeface="Trebuchet MS"/>
                <a:cs typeface="Trebuchet MS"/>
                <a:sym typeface="Trebuchet MS"/>
              </a:defRPr>
            </a:lvl6pPr>
            <a:lvl7pPr algn="l" lvl="6" marR="0" rtl="0">
              <a:lnSpc>
                <a:spcPct val="90000"/>
              </a:lnSpc>
              <a:spcBef>
                <a:spcPts val="500"/>
              </a:spcBef>
              <a:spcAft>
                <a:spcPts val="0"/>
              </a:spcAft>
              <a:buClr>
                <a:schemeClr val="lt1"/>
              </a:buClr>
              <a:buSzPts val="1600"/>
              <a:buFont typeface="Arial"/>
              <a:buNone/>
              <a:defRPr b="0" cap="none" i="0" strike="noStrike" sz="1600" u="none">
                <a:solidFill>
                  <a:schemeClr val="lt1"/>
                </a:solidFill>
                <a:uFillTx/>
                <a:latin typeface="Trebuchet MS"/>
                <a:ea typeface="Trebuchet MS"/>
                <a:cs typeface="Trebuchet MS"/>
                <a:sym typeface="Trebuchet MS"/>
              </a:defRPr>
            </a:lvl7pPr>
            <a:lvl8pPr algn="l" lvl="7" marR="0" rtl="0">
              <a:lnSpc>
                <a:spcPct val="90000"/>
              </a:lnSpc>
              <a:spcBef>
                <a:spcPts val="500"/>
              </a:spcBef>
              <a:spcAft>
                <a:spcPts val="0"/>
              </a:spcAft>
              <a:buClr>
                <a:schemeClr val="lt1"/>
              </a:buClr>
              <a:buSzPts val="1600"/>
              <a:buFont typeface="Arial"/>
              <a:buNone/>
              <a:defRPr b="0" cap="none" i="0" strike="noStrike" sz="1600" u="none">
                <a:solidFill>
                  <a:schemeClr val="lt1"/>
                </a:solidFill>
                <a:uFillTx/>
                <a:latin typeface="Trebuchet MS"/>
                <a:ea typeface="Trebuchet MS"/>
                <a:cs typeface="Trebuchet MS"/>
                <a:sym typeface="Trebuchet MS"/>
              </a:defRPr>
            </a:lvl8pPr>
            <a:lvl9pPr algn="l" lvl="8" marR="0" rtl="0">
              <a:lnSpc>
                <a:spcPct val="90000"/>
              </a:lnSpc>
              <a:spcBef>
                <a:spcPts val="500"/>
              </a:spcBef>
              <a:spcAft>
                <a:spcPts val="0"/>
              </a:spcAft>
              <a:buClr>
                <a:schemeClr val="lt1"/>
              </a:buClr>
              <a:buSzPts val="1600"/>
              <a:buFont typeface="Arial"/>
              <a:buNone/>
              <a:defRPr b="0" cap="none" i="0" strike="noStrike" sz="1600" u="none">
                <a:solidFill>
                  <a:schemeClr val="lt1"/>
                </a:solidFill>
                <a:uFillTx/>
                <a:latin typeface="Trebuchet MS"/>
                <a:ea typeface="Trebuchet MS"/>
                <a:cs typeface="Trebuchet MS"/>
                <a:sym typeface="Trebuchet MS"/>
              </a:defRPr>
            </a:lvl9pPr>
          </a:lstStyle>
          <a:p/>
        </p:txBody>
      </p:sp>
      <p:sp>
        <p:nvSpPr>
          <p:cNvPr xmlns:c="http://schemas.openxmlformats.org/drawingml/2006/chart" xmlns:pic="http://schemas.openxmlformats.org/drawingml/2006/picture" xmlns:dgm="http://schemas.openxmlformats.org/drawingml/2006/diagram" id="173" name="Google Shape;173;p21"/>
          <p:cNvSpPr xmlns:c="http://schemas.openxmlformats.org/drawingml/2006/chart" xmlns:pic="http://schemas.openxmlformats.org/drawingml/2006/picture" xmlns:dgm="http://schemas.openxmlformats.org/drawingml/2006/diagram" txBox="1">
            <a:spLocks/>
          </p:cNvSpPr>
          <p:nvPr>
            <p:ph idx="6" type="body"/>
          </p:nvPr>
        </p:nvSpPr>
        <p:spPr xmlns:c="http://schemas.openxmlformats.org/drawingml/2006/chart" xmlns:pic="http://schemas.openxmlformats.org/drawingml/2006/picture" xmlns:dgm="http://schemas.openxmlformats.org/drawingml/2006/diagram">
          <a:xfrm>
            <a:off x="3944117" y="4873764"/>
            <a:ext cx="3067297" cy="1062422"/>
          </a:xfrm>
          <a:prstGeom prst="rect">
            <a:avLst/>
          </a:prstGeom>
          <a:noFill/>
          <a:ln>
            <a:noFill/>
          </a:ln>
        </p:spPr>
        <p:txBody xmlns:c="http://schemas.openxmlformats.org/drawingml/2006/chart" xmlns:pic="http://schemas.openxmlformats.org/drawingml/2006/picture" xmlns:dgm="http://schemas.openxmlformats.org/drawingml/2006/diagram">
          <a:bodyPr anchor="t" anchorCtr="0" bIns="45700" lIns="91425" rIns="91425" spcFirstLastPara="1" tIns="45700" wrap="square">
            <a:normAutofit/>
          </a:bodyPr>
          <a:lstStyle>
            <a:lvl1pPr algn="l" indent="-228600" lvl="0" marL="457200">
              <a:lnSpc>
                <a:spcPct val="90000"/>
              </a:lnSpc>
              <a:spcBef>
                <a:spcPts val="1000"/>
              </a:spcBef>
              <a:spcAft>
                <a:spcPts val="0"/>
              </a:spcAft>
              <a:buClr>
                <a:schemeClr val="lt1"/>
              </a:buClr>
              <a:buSzPts val="1400"/>
              <a:buNone/>
              <a:defRPr sz="1400">
                <a:uFillTx/>
              </a:defRPr>
            </a:lvl1pPr>
            <a:lvl2pPr algn="l" indent="-228600" lvl="1" marL="914400">
              <a:lnSpc>
                <a:spcPct val="90000"/>
              </a:lnSpc>
              <a:spcBef>
                <a:spcPts val="500"/>
              </a:spcBef>
              <a:spcAft>
                <a:spcPts val="0"/>
              </a:spcAft>
              <a:buClr>
                <a:schemeClr val="lt1"/>
              </a:buClr>
              <a:buSzPts val="1200"/>
              <a:buNone/>
              <a:defRPr sz="1200">
                <a:uFillTx/>
              </a:defRPr>
            </a:lvl2pPr>
            <a:lvl3pPr algn="l" indent="-228600" lvl="2" marL="1371600">
              <a:lnSpc>
                <a:spcPct val="90000"/>
              </a:lnSpc>
              <a:spcBef>
                <a:spcPts val="500"/>
              </a:spcBef>
              <a:spcAft>
                <a:spcPts val="0"/>
              </a:spcAft>
              <a:buClr>
                <a:schemeClr val="lt1"/>
              </a:buClr>
              <a:buSzPts val="1000"/>
              <a:buNone/>
              <a:defRPr sz="1000">
                <a:uFillTx/>
              </a:defRPr>
            </a:lvl3pPr>
            <a:lvl4pPr algn="l" indent="-228600" lvl="3" marL="1828800">
              <a:lnSpc>
                <a:spcPct val="90000"/>
              </a:lnSpc>
              <a:spcBef>
                <a:spcPts val="500"/>
              </a:spcBef>
              <a:spcAft>
                <a:spcPts val="0"/>
              </a:spcAft>
              <a:buClr>
                <a:schemeClr val="lt1"/>
              </a:buClr>
              <a:buSzPts val="900"/>
              <a:buNone/>
              <a:defRPr sz="900">
                <a:uFillTx/>
              </a:defRPr>
            </a:lvl4pPr>
            <a:lvl5pPr algn="l" indent="-228600" lvl="4" marL="2286000">
              <a:lnSpc>
                <a:spcPct val="90000"/>
              </a:lnSpc>
              <a:spcBef>
                <a:spcPts val="500"/>
              </a:spcBef>
              <a:spcAft>
                <a:spcPts val="0"/>
              </a:spcAft>
              <a:buClr>
                <a:schemeClr val="lt1"/>
              </a:buClr>
              <a:buSzPts val="900"/>
              <a:buNone/>
              <a:defRPr sz="900">
                <a:uFillTx/>
              </a:defRPr>
            </a:lvl5pPr>
            <a:lvl6pPr algn="l" indent="-228600" lvl="5" marL="2743200">
              <a:lnSpc>
                <a:spcPct val="90000"/>
              </a:lnSpc>
              <a:spcBef>
                <a:spcPts val="500"/>
              </a:spcBef>
              <a:spcAft>
                <a:spcPts val="0"/>
              </a:spcAft>
              <a:buClr>
                <a:schemeClr val="lt1"/>
              </a:buClr>
              <a:buSzPts val="900"/>
              <a:buNone/>
              <a:defRPr sz="900">
                <a:uFillTx/>
              </a:defRPr>
            </a:lvl6pPr>
            <a:lvl7pPr algn="l" indent="-228600" lvl="6" marL="3200400">
              <a:lnSpc>
                <a:spcPct val="90000"/>
              </a:lnSpc>
              <a:spcBef>
                <a:spcPts val="500"/>
              </a:spcBef>
              <a:spcAft>
                <a:spcPts val="0"/>
              </a:spcAft>
              <a:buClr>
                <a:schemeClr val="lt1"/>
              </a:buClr>
              <a:buSzPts val="900"/>
              <a:buNone/>
              <a:defRPr sz="900">
                <a:uFillTx/>
              </a:defRPr>
            </a:lvl7pPr>
            <a:lvl8pPr algn="l" indent="-228600" lvl="7" marL="3657600">
              <a:lnSpc>
                <a:spcPct val="90000"/>
              </a:lnSpc>
              <a:spcBef>
                <a:spcPts val="500"/>
              </a:spcBef>
              <a:spcAft>
                <a:spcPts val="0"/>
              </a:spcAft>
              <a:buClr>
                <a:schemeClr val="lt1"/>
              </a:buClr>
              <a:buSzPts val="900"/>
              <a:buNone/>
              <a:defRPr sz="900">
                <a:uFillTx/>
              </a:defRPr>
            </a:lvl8pPr>
            <a:lvl9pPr algn="l" indent="-228600" lvl="8" marL="4114800">
              <a:lnSpc>
                <a:spcPct val="90000"/>
              </a:lnSpc>
              <a:spcBef>
                <a:spcPts val="500"/>
              </a:spcBef>
              <a:spcAft>
                <a:spcPts val="0"/>
              </a:spcAft>
              <a:buClr>
                <a:schemeClr val="lt1"/>
              </a:buClr>
              <a:buSzPts val="900"/>
              <a:buNone/>
              <a:defRPr sz="900">
                <a:uFillTx/>
              </a:defRPr>
            </a:lvl9pPr>
          </a:lstStyle>
          <a:p/>
        </p:txBody>
      </p:sp>
      <p:sp>
        <p:nvSpPr>
          <p:cNvPr xmlns:c="http://schemas.openxmlformats.org/drawingml/2006/chart" xmlns:pic="http://schemas.openxmlformats.org/drawingml/2006/picture" xmlns:dgm="http://schemas.openxmlformats.org/drawingml/2006/diagram" id="174" name="Google Shape;174;p21"/>
          <p:cNvSpPr xmlns:c="http://schemas.openxmlformats.org/drawingml/2006/chart" xmlns:pic="http://schemas.openxmlformats.org/drawingml/2006/picture" xmlns:dgm="http://schemas.openxmlformats.org/drawingml/2006/diagram" txBox="1">
            <a:spLocks/>
          </p:cNvSpPr>
          <p:nvPr>
            <p:ph idx="7" type="body"/>
          </p:nvPr>
        </p:nvSpPr>
        <p:spPr xmlns:c="http://schemas.openxmlformats.org/drawingml/2006/chart" xmlns:pic="http://schemas.openxmlformats.org/drawingml/2006/picture" xmlns:dgm="http://schemas.openxmlformats.org/drawingml/2006/diagram">
          <a:xfrm>
            <a:off x="7230678" y="4297503"/>
            <a:ext cx="3063505" cy="576262"/>
          </a:xfrm>
          <a:prstGeom prst="rect">
            <a:avLst/>
          </a:prstGeom>
          <a:noFill/>
          <a:ln>
            <a:noFill/>
          </a:ln>
        </p:spPr>
        <p:txBody xmlns:c="http://schemas.openxmlformats.org/drawingml/2006/chart" xmlns:pic="http://schemas.openxmlformats.org/drawingml/2006/picture" xmlns:dgm="http://schemas.openxmlformats.org/drawingml/2006/diagram">
          <a:bodyPr anchor="b" anchorCtr="0" bIns="45700" lIns="91425" rIns="91425" spcFirstLastPara="1" tIns="45700" wrap="square">
            <a:noAutofit/>
          </a:bodyPr>
          <a:lstStyle>
            <a:lvl1pPr algn="l" indent="-228600" lvl="0" marL="457200">
              <a:lnSpc>
                <a:spcPct val="90000"/>
              </a:lnSpc>
              <a:spcBef>
                <a:spcPts val="1000"/>
              </a:spcBef>
              <a:spcAft>
                <a:spcPts val="0"/>
              </a:spcAft>
              <a:buClr>
                <a:schemeClr val="lt1"/>
              </a:buClr>
              <a:buSzPts val="2400"/>
              <a:buNone/>
              <a:defRPr b="0" sz="2400">
                <a:solidFill>
                  <a:schemeClr val="lt1"/>
                </a:solidFill>
                <a:uFillTx/>
              </a:defRPr>
            </a:lvl1pPr>
            <a:lvl2pPr algn="l" indent="-228600" lvl="1" marL="914400">
              <a:lnSpc>
                <a:spcPct val="90000"/>
              </a:lnSpc>
              <a:spcBef>
                <a:spcPts val="500"/>
              </a:spcBef>
              <a:spcAft>
                <a:spcPts val="0"/>
              </a:spcAft>
              <a:buClr>
                <a:schemeClr val="lt1"/>
              </a:buClr>
              <a:buSzPts val="2000"/>
              <a:buNone/>
              <a:defRPr b="1" sz="2000">
                <a:uFillTx/>
              </a:defRPr>
            </a:lvl2pPr>
            <a:lvl3pPr algn="l" indent="-228600" lvl="2" marL="1371600">
              <a:lnSpc>
                <a:spcPct val="90000"/>
              </a:lnSpc>
              <a:spcBef>
                <a:spcPts val="500"/>
              </a:spcBef>
              <a:spcAft>
                <a:spcPts val="0"/>
              </a:spcAft>
              <a:buClr>
                <a:schemeClr val="lt1"/>
              </a:buClr>
              <a:buSzPts val="1800"/>
              <a:buNone/>
              <a:defRPr b="1" sz="1800">
                <a:uFillTx/>
              </a:defRPr>
            </a:lvl3pPr>
            <a:lvl4pPr algn="l" indent="-228600" lvl="3" marL="1828800">
              <a:lnSpc>
                <a:spcPct val="90000"/>
              </a:lnSpc>
              <a:spcBef>
                <a:spcPts val="500"/>
              </a:spcBef>
              <a:spcAft>
                <a:spcPts val="0"/>
              </a:spcAft>
              <a:buClr>
                <a:schemeClr val="lt1"/>
              </a:buClr>
              <a:buSzPts val="1600"/>
              <a:buNone/>
              <a:defRPr b="1" sz="1600">
                <a:uFillTx/>
              </a:defRPr>
            </a:lvl4pPr>
            <a:lvl5pPr algn="l" indent="-228600" lvl="4" marL="2286000">
              <a:lnSpc>
                <a:spcPct val="90000"/>
              </a:lnSpc>
              <a:spcBef>
                <a:spcPts val="500"/>
              </a:spcBef>
              <a:spcAft>
                <a:spcPts val="0"/>
              </a:spcAft>
              <a:buClr>
                <a:schemeClr val="lt1"/>
              </a:buClr>
              <a:buSzPts val="1600"/>
              <a:buNone/>
              <a:defRPr b="1" sz="1600">
                <a:uFillTx/>
              </a:defRPr>
            </a:lvl5pPr>
            <a:lvl6pPr algn="l" indent="-228600" lvl="5" marL="2743200">
              <a:lnSpc>
                <a:spcPct val="90000"/>
              </a:lnSpc>
              <a:spcBef>
                <a:spcPts val="500"/>
              </a:spcBef>
              <a:spcAft>
                <a:spcPts val="0"/>
              </a:spcAft>
              <a:buClr>
                <a:schemeClr val="lt1"/>
              </a:buClr>
              <a:buSzPts val="1600"/>
              <a:buNone/>
              <a:defRPr b="1" sz="1600">
                <a:uFillTx/>
              </a:defRPr>
            </a:lvl6pPr>
            <a:lvl7pPr algn="l" indent="-228600" lvl="6" marL="3200400">
              <a:lnSpc>
                <a:spcPct val="90000"/>
              </a:lnSpc>
              <a:spcBef>
                <a:spcPts val="500"/>
              </a:spcBef>
              <a:spcAft>
                <a:spcPts val="0"/>
              </a:spcAft>
              <a:buClr>
                <a:schemeClr val="lt1"/>
              </a:buClr>
              <a:buSzPts val="1600"/>
              <a:buNone/>
              <a:defRPr b="1" sz="1600">
                <a:uFillTx/>
              </a:defRPr>
            </a:lvl7pPr>
            <a:lvl8pPr algn="l" indent="-228600" lvl="7" marL="3657600">
              <a:lnSpc>
                <a:spcPct val="90000"/>
              </a:lnSpc>
              <a:spcBef>
                <a:spcPts val="500"/>
              </a:spcBef>
              <a:spcAft>
                <a:spcPts val="0"/>
              </a:spcAft>
              <a:buClr>
                <a:schemeClr val="lt1"/>
              </a:buClr>
              <a:buSzPts val="1600"/>
              <a:buNone/>
              <a:defRPr b="1" sz="1600">
                <a:uFillTx/>
              </a:defRPr>
            </a:lvl8pPr>
            <a:lvl9pPr algn="l" indent="-228600" lvl="8" marL="4114800">
              <a:lnSpc>
                <a:spcPct val="90000"/>
              </a:lnSpc>
              <a:spcBef>
                <a:spcPts val="500"/>
              </a:spcBef>
              <a:spcAft>
                <a:spcPts val="0"/>
              </a:spcAft>
              <a:buClr>
                <a:schemeClr val="lt1"/>
              </a:buClr>
              <a:buSzPts val="1600"/>
              <a:buNone/>
              <a:defRPr b="1" sz="1600">
                <a:uFillTx/>
              </a:defRPr>
            </a:lvl9pPr>
          </a:lstStyle>
          <a:p/>
        </p:txBody>
      </p:sp>
      <p:sp>
        <p:nvSpPr>
          <p:cNvPr xmlns:c="http://schemas.openxmlformats.org/drawingml/2006/chart" xmlns:pic="http://schemas.openxmlformats.org/drawingml/2006/picture" xmlns:dgm="http://schemas.openxmlformats.org/drawingml/2006/diagram" id="175" name="Google Shape;175;p21"/>
          <p:cNvSpPr xmlns:c="http://schemas.openxmlformats.org/drawingml/2006/chart" xmlns:pic="http://schemas.openxmlformats.org/drawingml/2006/picture" xmlns:dgm="http://schemas.openxmlformats.org/drawingml/2006/diagram">
            <a:spLocks/>
          </p:cNvSpPr>
          <p:nvPr>
            <p:ph idx="8" type="pic"/>
          </p:nvPr>
        </p:nvSpPr>
        <p:spPr xmlns:c="http://schemas.openxmlformats.org/drawingml/2006/chart" xmlns:pic="http://schemas.openxmlformats.org/drawingml/2006/picture" xmlns:dgm="http://schemas.openxmlformats.org/drawingml/2006/diagram">
          <a:xfrm>
            <a:off x="7230677" y="2336873"/>
            <a:ext cx="3063505" cy="1524000"/>
          </a:xfrm>
          <a:prstGeom prst="roundRect">
            <a:avLst>
              <a:gd fmla="val 0" name="adj"/>
            </a:avLst>
          </a:prstGeom>
          <a:noFill/>
          <a:ln>
            <a:noFill/>
          </a:ln>
          <a:effectLst>
            <a:outerShdw algn="tl" blurRad="50800" dir="5400000" dist="50800" rotWithShape="0">
              <a:srgbClr val="000000">
                <a:alpha val="42352"/>
              </a:srgbClr>
            </a:outerShdw>
          </a:effectLst>
        </p:spPr>
        <p:txBody xmlns:c="http://schemas.openxmlformats.org/drawingml/2006/chart" xmlns:pic="http://schemas.openxmlformats.org/drawingml/2006/picture" xmlns:dgm="http://schemas.openxmlformats.org/drawingml/2006/diagram">
          <a:bodyPr anchor="t" anchorCtr="0" bIns="45700" lIns="91425" rIns="91425" spcFirstLastPara="1" tIns="45700" wrap="square">
            <a:normAutofit/>
          </a:bodyPr>
          <a:lstStyle>
            <a:lvl1pPr algn="ctr" lvl="0" marR="0" rtl="0">
              <a:lnSpc>
                <a:spcPct val="90000"/>
              </a:lnSpc>
              <a:spcBef>
                <a:spcPts val="1000"/>
              </a:spcBef>
              <a:spcAft>
                <a:spcPts val="0"/>
              </a:spcAft>
              <a:buClr>
                <a:schemeClr val="lt1"/>
              </a:buClr>
              <a:buSzPts val="1600"/>
              <a:buFont typeface="Arial"/>
              <a:buNone/>
              <a:defRPr b="0" cap="none" i="0" strike="noStrike" sz="1600" u="none">
                <a:solidFill>
                  <a:schemeClr val="lt1"/>
                </a:solidFill>
                <a:uFillTx/>
                <a:latin typeface="Trebuchet MS"/>
                <a:ea typeface="Trebuchet MS"/>
                <a:cs typeface="Trebuchet MS"/>
                <a:sym typeface="Trebuchet MS"/>
              </a:defRPr>
            </a:lvl1pPr>
            <a:lvl2pPr algn="l" lvl="1" marR="0" rtl="0">
              <a:lnSpc>
                <a:spcPct val="90000"/>
              </a:lnSpc>
              <a:spcBef>
                <a:spcPts val="500"/>
              </a:spcBef>
              <a:spcAft>
                <a:spcPts val="0"/>
              </a:spcAft>
              <a:buClr>
                <a:schemeClr val="lt1"/>
              </a:buClr>
              <a:buSzPts val="1600"/>
              <a:buFont typeface="Arial"/>
              <a:buNone/>
              <a:defRPr b="0" cap="none" i="0" strike="noStrike" sz="1600" u="none">
                <a:solidFill>
                  <a:schemeClr val="lt1"/>
                </a:solidFill>
                <a:uFillTx/>
                <a:latin typeface="Trebuchet MS"/>
                <a:ea typeface="Trebuchet MS"/>
                <a:cs typeface="Trebuchet MS"/>
                <a:sym typeface="Trebuchet MS"/>
              </a:defRPr>
            </a:lvl2pPr>
            <a:lvl3pPr algn="l" lvl="2" marR="0" rtl="0">
              <a:lnSpc>
                <a:spcPct val="90000"/>
              </a:lnSpc>
              <a:spcBef>
                <a:spcPts val="500"/>
              </a:spcBef>
              <a:spcAft>
                <a:spcPts val="0"/>
              </a:spcAft>
              <a:buClr>
                <a:schemeClr val="lt1"/>
              </a:buClr>
              <a:buSzPts val="1600"/>
              <a:buFont typeface="Arial"/>
              <a:buNone/>
              <a:defRPr b="0" cap="none" i="0" strike="noStrike" sz="1600" u="none">
                <a:solidFill>
                  <a:schemeClr val="lt1"/>
                </a:solidFill>
                <a:uFillTx/>
                <a:latin typeface="Trebuchet MS"/>
                <a:ea typeface="Trebuchet MS"/>
                <a:cs typeface="Trebuchet MS"/>
                <a:sym typeface="Trebuchet MS"/>
              </a:defRPr>
            </a:lvl3pPr>
            <a:lvl4pPr algn="l" lvl="3" marR="0" rtl="0">
              <a:lnSpc>
                <a:spcPct val="90000"/>
              </a:lnSpc>
              <a:spcBef>
                <a:spcPts val="500"/>
              </a:spcBef>
              <a:spcAft>
                <a:spcPts val="0"/>
              </a:spcAft>
              <a:buClr>
                <a:schemeClr val="lt1"/>
              </a:buClr>
              <a:buSzPts val="1600"/>
              <a:buFont typeface="Arial"/>
              <a:buNone/>
              <a:defRPr b="0" cap="none" i="0" strike="noStrike" sz="1600" u="none">
                <a:solidFill>
                  <a:schemeClr val="lt1"/>
                </a:solidFill>
                <a:uFillTx/>
                <a:latin typeface="Trebuchet MS"/>
                <a:ea typeface="Trebuchet MS"/>
                <a:cs typeface="Trebuchet MS"/>
                <a:sym typeface="Trebuchet MS"/>
              </a:defRPr>
            </a:lvl4pPr>
            <a:lvl5pPr algn="l" lvl="4" marR="0" rtl="0">
              <a:lnSpc>
                <a:spcPct val="90000"/>
              </a:lnSpc>
              <a:spcBef>
                <a:spcPts val="500"/>
              </a:spcBef>
              <a:spcAft>
                <a:spcPts val="0"/>
              </a:spcAft>
              <a:buClr>
                <a:schemeClr val="lt1"/>
              </a:buClr>
              <a:buSzPts val="1600"/>
              <a:buFont typeface="Arial"/>
              <a:buNone/>
              <a:defRPr b="0" cap="none" i="0" strike="noStrike" sz="1600" u="none">
                <a:solidFill>
                  <a:schemeClr val="lt1"/>
                </a:solidFill>
                <a:uFillTx/>
                <a:latin typeface="Trebuchet MS"/>
                <a:ea typeface="Trebuchet MS"/>
                <a:cs typeface="Trebuchet MS"/>
                <a:sym typeface="Trebuchet MS"/>
              </a:defRPr>
            </a:lvl5pPr>
            <a:lvl6pPr algn="l" lvl="5" marR="0" rtl="0">
              <a:lnSpc>
                <a:spcPct val="90000"/>
              </a:lnSpc>
              <a:spcBef>
                <a:spcPts val="500"/>
              </a:spcBef>
              <a:spcAft>
                <a:spcPts val="0"/>
              </a:spcAft>
              <a:buClr>
                <a:schemeClr val="lt1"/>
              </a:buClr>
              <a:buSzPts val="1600"/>
              <a:buFont typeface="Arial"/>
              <a:buNone/>
              <a:defRPr b="0" cap="none" i="0" strike="noStrike" sz="1600" u="none">
                <a:solidFill>
                  <a:schemeClr val="lt1"/>
                </a:solidFill>
                <a:uFillTx/>
                <a:latin typeface="Trebuchet MS"/>
                <a:ea typeface="Trebuchet MS"/>
                <a:cs typeface="Trebuchet MS"/>
                <a:sym typeface="Trebuchet MS"/>
              </a:defRPr>
            </a:lvl6pPr>
            <a:lvl7pPr algn="l" lvl="6" marR="0" rtl="0">
              <a:lnSpc>
                <a:spcPct val="90000"/>
              </a:lnSpc>
              <a:spcBef>
                <a:spcPts val="500"/>
              </a:spcBef>
              <a:spcAft>
                <a:spcPts val="0"/>
              </a:spcAft>
              <a:buClr>
                <a:schemeClr val="lt1"/>
              </a:buClr>
              <a:buSzPts val="1600"/>
              <a:buFont typeface="Arial"/>
              <a:buNone/>
              <a:defRPr b="0" cap="none" i="0" strike="noStrike" sz="1600" u="none">
                <a:solidFill>
                  <a:schemeClr val="lt1"/>
                </a:solidFill>
                <a:uFillTx/>
                <a:latin typeface="Trebuchet MS"/>
                <a:ea typeface="Trebuchet MS"/>
                <a:cs typeface="Trebuchet MS"/>
                <a:sym typeface="Trebuchet MS"/>
              </a:defRPr>
            </a:lvl7pPr>
            <a:lvl8pPr algn="l" lvl="7" marR="0" rtl="0">
              <a:lnSpc>
                <a:spcPct val="90000"/>
              </a:lnSpc>
              <a:spcBef>
                <a:spcPts val="500"/>
              </a:spcBef>
              <a:spcAft>
                <a:spcPts val="0"/>
              </a:spcAft>
              <a:buClr>
                <a:schemeClr val="lt1"/>
              </a:buClr>
              <a:buSzPts val="1600"/>
              <a:buFont typeface="Arial"/>
              <a:buNone/>
              <a:defRPr b="0" cap="none" i="0" strike="noStrike" sz="1600" u="none">
                <a:solidFill>
                  <a:schemeClr val="lt1"/>
                </a:solidFill>
                <a:uFillTx/>
                <a:latin typeface="Trebuchet MS"/>
                <a:ea typeface="Trebuchet MS"/>
                <a:cs typeface="Trebuchet MS"/>
                <a:sym typeface="Trebuchet MS"/>
              </a:defRPr>
            </a:lvl8pPr>
            <a:lvl9pPr algn="l" lvl="8" marR="0" rtl="0">
              <a:lnSpc>
                <a:spcPct val="90000"/>
              </a:lnSpc>
              <a:spcBef>
                <a:spcPts val="500"/>
              </a:spcBef>
              <a:spcAft>
                <a:spcPts val="0"/>
              </a:spcAft>
              <a:buClr>
                <a:schemeClr val="lt1"/>
              </a:buClr>
              <a:buSzPts val="1600"/>
              <a:buFont typeface="Arial"/>
              <a:buNone/>
              <a:defRPr b="0" cap="none" i="0" strike="noStrike" sz="1600" u="none">
                <a:solidFill>
                  <a:schemeClr val="lt1"/>
                </a:solidFill>
                <a:uFillTx/>
                <a:latin typeface="Trebuchet MS"/>
                <a:ea typeface="Trebuchet MS"/>
                <a:cs typeface="Trebuchet MS"/>
                <a:sym typeface="Trebuchet MS"/>
              </a:defRPr>
            </a:lvl9pPr>
          </a:lstStyle>
          <a:p/>
        </p:txBody>
      </p:sp>
      <p:sp>
        <p:nvSpPr>
          <p:cNvPr xmlns:c="http://schemas.openxmlformats.org/drawingml/2006/chart" xmlns:pic="http://schemas.openxmlformats.org/drawingml/2006/picture" xmlns:dgm="http://schemas.openxmlformats.org/drawingml/2006/diagram" id="176" name="Google Shape;176;p21"/>
          <p:cNvSpPr xmlns:c="http://schemas.openxmlformats.org/drawingml/2006/chart" xmlns:pic="http://schemas.openxmlformats.org/drawingml/2006/picture" xmlns:dgm="http://schemas.openxmlformats.org/drawingml/2006/diagram" txBox="1">
            <a:spLocks/>
          </p:cNvSpPr>
          <p:nvPr>
            <p:ph idx="9" type="body"/>
          </p:nvPr>
        </p:nvSpPr>
        <p:spPr xmlns:c="http://schemas.openxmlformats.org/drawingml/2006/chart" xmlns:pic="http://schemas.openxmlformats.org/drawingml/2006/picture" xmlns:dgm="http://schemas.openxmlformats.org/drawingml/2006/diagram">
          <a:xfrm>
            <a:off x="7230553" y="4873762"/>
            <a:ext cx="3067563" cy="1062422"/>
          </a:xfrm>
          <a:prstGeom prst="rect">
            <a:avLst/>
          </a:prstGeom>
          <a:noFill/>
          <a:ln>
            <a:noFill/>
          </a:ln>
        </p:spPr>
        <p:txBody xmlns:c="http://schemas.openxmlformats.org/drawingml/2006/chart" xmlns:pic="http://schemas.openxmlformats.org/drawingml/2006/picture" xmlns:dgm="http://schemas.openxmlformats.org/drawingml/2006/diagram">
          <a:bodyPr anchor="t" anchorCtr="0" bIns="45700" lIns="91425" rIns="91425" spcFirstLastPara="1" tIns="45700" wrap="square">
            <a:normAutofit/>
          </a:bodyPr>
          <a:lstStyle>
            <a:lvl1pPr algn="l" indent="-228600" lvl="0" marL="457200">
              <a:lnSpc>
                <a:spcPct val="90000"/>
              </a:lnSpc>
              <a:spcBef>
                <a:spcPts val="1000"/>
              </a:spcBef>
              <a:spcAft>
                <a:spcPts val="0"/>
              </a:spcAft>
              <a:buClr>
                <a:schemeClr val="lt1"/>
              </a:buClr>
              <a:buSzPts val="1400"/>
              <a:buNone/>
              <a:defRPr sz="1400">
                <a:uFillTx/>
              </a:defRPr>
            </a:lvl1pPr>
            <a:lvl2pPr algn="l" indent="-228600" lvl="1" marL="914400">
              <a:lnSpc>
                <a:spcPct val="90000"/>
              </a:lnSpc>
              <a:spcBef>
                <a:spcPts val="500"/>
              </a:spcBef>
              <a:spcAft>
                <a:spcPts val="0"/>
              </a:spcAft>
              <a:buClr>
                <a:schemeClr val="lt1"/>
              </a:buClr>
              <a:buSzPts val="1200"/>
              <a:buNone/>
              <a:defRPr sz="1200">
                <a:uFillTx/>
              </a:defRPr>
            </a:lvl2pPr>
            <a:lvl3pPr algn="l" indent="-228600" lvl="2" marL="1371600">
              <a:lnSpc>
                <a:spcPct val="90000"/>
              </a:lnSpc>
              <a:spcBef>
                <a:spcPts val="500"/>
              </a:spcBef>
              <a:spcAft>
                <a:spcPts val="0"/>
              </a:spcAft>
              <a:buClr>
                <a:schemeClr val="lt1"/>
              </a:buClr>
              <a:buSzPts val="1000"/>
              <a:buNone/>
              <a:defRPr sz="1000">
                <a:uFillTx/>
              </a:defRPr>
            </a:lvl3pPr>
            <a:lvl4pPr algn="l" indent="-228600" lvl="3" marL="1828800">
              <a:lnSpc>
                <a:spcPct val="90000"/>
              </a:lnSpc>
              <a:spcBef>
                <a:spcPts val="500"/>
              </a:spcBef>
              <a:spcAft>
                <a:spcPts val="0"/>
              </a:spcAft>
              <a:buClr>
                <a:schemeClr val="lt1"/>
              </a:buClr>
              <a:buSzPts val="900"/>
              <a:buNone/>
              <a:defRPr sz="900">
                <a:uFillTx/>
              </a:defRPr>
            </a:lvl4pPr>
            <a:lvl5pPr algn="l" indent="-228600" lvl="4" marL="2286000">
              <a:lnSpc>
                <a:spcPct val="90000"/>
              </a:lnSpc>
              <a:spcBef>
                <a:spcPts val="500"/>
              </a:spcBef>
              <a:spcAft>
                <a:spcPts val="0"/>
              </a:spcAft>
              <a:buClr>
                <a:schemeClr val="lt1"/>
              </a:buClr>
              <a:buSzPts val="900"/>
              <a:buNone/>
              <a:defRPr sz="900">
                <a:uFillTx/>
              </a:defRPr>
            </a:lvl5pPr>
            <a:lvl6pPr algn="l" indent="-228600" lvl="5" marL="2743200">
              <a:lnSpc>
                <a:spcPct val="90000"/>
              </a:lnSpc>
              <a:spcBef>
                <a:spcPts val="500"/>
              </a:spcBef>
              <a:spcAft>
                <a:spcPts val="0"/>
              </a:spcAft>
              <a:buClr>
                <a:schemeClr val="lt1"/>
              </a:buClr>
              <a:buSzPts val="900"/>
              <a:buNone/>
              <a:defRPr sz="900">
                <a:uFillTx/>
              </a:defRPr>
            </a:lvl6pPr>
            <a:lvl7pPr algn="l" indent="-228600" lvl="6" marL="3200400">
              <a:lnSpc>
                <a:spcPct val="90000"/>
              </a:lnSpc>
              <a:spcBef>
                <a:spcPts val="500"/>
              </a:spcBef>
              <a:spcAft>
                <a:spcPts val="0"/>
              </a:spcAft>
              <a:buClr>
                <a:schemeClr val="lt1"/>
              </a:buClr>
              <a:buSzPts val="900"/>
              <a:buNone/>
              <a:defRPr sz="900">
                <a:uFillTx/>
              </a:defRPr>
            </a:lvl7pPr>
            <a:lvl8pPr algn="l" indent="-228600" lvl="7" marL="3657600">
              <a:lnSpc>
                <a:spcPct val="90000"/>
              </a:lnSpc>
              <a:spcBef>
                <a:spcPts val="500"/>
              </a:spcBef>
              <a:spcAft>
                <a:spcPts val="0"/>
              </a:spcAft>
              <a:buClr>
                <a:schemeClr val="lt1"/>
              </a:buClr>
              <a:buSzPts val="900"/>
              <a:buNone/>
              <a:defRPr sz="900">
                <a:uFillTx/>
              </a:defRPr>
            </a:lvl8pPr>
            <a:lvl9pPr algn="l" indent="-228600" lvl="8" marL="4114800">
              <a:lnSpc>
                <a:spcPct val="90000"/>
              </a:lnSpc>
              <a:spcBef>
                <a:spcPts val="500"/>
              </a:spcBef>
              <a:spcAft>
                <a:spcPts val="0"/>
              </a:spcAft>
              <a:buClr>
                <a:schemeClr val="lt1"/>
              </a:buClr>
              <a:buSzPts val="900"/>
              <a:buNone/>
              <a:defRPr sz="900">
                <a:uFillTx/>
              </a:defRPr>
            </a:lvl9pPr>
          </a:lstStyle>
          <a:p/>
        </p:txBody>
      </p:sp>
      <p:sp>
        <p:nvSpPr>
          <p:cNvPr xmlns:c="http://schemas.openxmlformats.org/drawingml/2006/chart" xmlns:pic="http://schemas.openxmlformats.org/drawingml/2006/picture" xmlns:dgm="http://schemas.openxmlformats.org/drawingml/2006/diagram" id="177" name="Google Shape;177;p21"/>
          <p:cNvSpPr xmlns:c="http://schemas.openxmlformats.org/drawingml/2006/chart" xmlns:pic="http://schemas.openxmlformats.org/drawingml/2006/picture" xmlns:dgm="http://schemas.openxmlformats.org/drawingml/2006/diagram" txBox="1">
            <a:spLocks/>
          </p:cNvSpPr>
          <p:nvPr>
            <p:ph idx="10" type="dt"/>
          </p:nvPr>
        </p:nvSpPr>
        <p:spPr xmlns:c="http://schemas.openxmlformats.org/drawingml/2006/chart" xmlns:pic="http://schemas.openxmlformats.org/drawingml/2006/picture" xmlns:dgm="http://schemas.openxmlformats.org/drawingml/2006/diagram">
          <a:xfrm>
            <a:off x="7550981" y="5936187"/>
            <a:ext cx="2743200" cy="365125"/>
          </a:xfrm>
          <a:prstGeom prst="rect">
            <a:avLst/>
          </a:prstGeom>
          <a:noFill/>
          <a:ln>
            <a:noFill/>
          </a:ln>
        </p:spPr>
        <p:txBody xmlns:c="http://schemas.openxmlformats.org/drawingml/2006/chart" xmlns:pic="http://schemas.openxmlformats.org/drawingml/2006/picture" xmlns:dgm="http://schemas.openxmlformats.org/drawingml/2006/diagram">
          <a:bodyPr anchor="ctr" anchorCtr="0" bIns="45700" lIns="91425" rIns="91425" spcFirstLastPara="1" tIns="45700" wrap="square">
            <a:noAutofit/>
          </a:bodyPr>
          <a:lstStyle>
            <a:lvl1pPr algn="r" lvl="0">
              <a:lnSpc>
                <a:spcPct val="100000"/>
              </a:lnSpc>
              <a:spcBef>
                <a:spcPts val="0"/>
              </a:spcBef>
              <a:spcAft>
                <a:spcPts val="0"/>
              </a:spcAft>
              <a:buSzPts val="1400"/>
              <a:buNone/>
              <a:defRPr>
                <a:uFillTx/>
              </a:defRPr>
            </a:lvl1pPr>
            <a:lvl2pPr algn="l" lvl="1">
              <a:lnSpc>
                <a:spcPct val="100000"/>
              </a:lnSpc>
              <a:spcBef>
                <a:spcPts val="0"/>
              </a:spcBef>
              <a:spcAft>
                <a:spcPts val="0"/>
              </a:spcAft>
              <a:buSzPts val="1400"/>
              <a:buNone/>
              <a:defRPr>
                <a:uFillTx/>
              </a:defRPr>
            </a:lvl2pPr>
            <a:lvl3pPr algn="l" lvl="2">
              <a:lnSpc>
                <a:spcPct val="100000"/>
              </a:lnSpc>
              <a:spcBef>
                <a:spcPts val="0"/>
              </a:spcBef>
              <a:spcAft>
                <a:spcPts val="0"/>
              </a:spcAft>
              <a:buSzPts val="1400"/>
              <a:buNone/>
              <a:defRPr>
                <a:uFillTx/>
              </a:defRPr>
            </a:lvl3pPr>
            <a:lvl4pPr algn="l" lvl="3">
              <a:lnSpc>
                <a:spcPct val="100000"/>
              </a:lnSpc>
              <a:spcBef>
                <a:spcPts val="0"/>
              </a:spcBef>
              <a:spcAft>
                <a:spcPts val="0"/>
              </a:spcAft>
              <a:buSzPts val="1400"/>
              <a:buNone/>
              <a:defRPr>
                <a:uFillTx/>
              </a:defRPr>
            </a:lvl4pPr>
            <a:lvl5pPr algn="l" lvl="4">
              <a:lnSpc>
                <a:spcPct val="100000"/>
              </a:lnSpc>
              <a:spcBef>
                <a:spcPts val="0"/>
              </a:spcBef>
              <a:spcAft>
                <a:spcPts val="0"/>
              </a:spcAft>
              <a:buSzPts val="1400"/>
              <a:buNone/>
              <a:defRPr>
                <a:uFillTx/>
              </a:defRPr>
            </a:lvl5pPr>
            <a:lvl6pPr algn="l" lvl="5">
              <a:lnSpc>
                <a:spcPct val="100000"/>
              </a:lnSpc>
              <a:spcBef>
                <a:spcPts val="0"/>
              </a:spcBef>
              <a:spcAft>
                <a:spcPts val="0"/>
              </a:spcAft>
              <a:buSzPts val="1400"/>
              <a:buNone/>
              <a:defRPr>
                <a:uFillTx/>
              </a:defRPr>
            </a:lvl6pPr>
            <a:lvl7pPr algn="l" lvl="6">
              <a:lnSpc>
                <a:spcPct val="100000"/>
              </a:lnSpc>
              <a:spcBef>
                <a:spcPts val="0"/>
              </a:spcBef>
              <a:spcAft>
                <a:spcPts val="0"/>
              </a:spcAft>
              <a:buSzPts val="1400"/>
              <a:buNone/>
              <a:defRPr>
                <a:uFillTx/>
              </a:defRPr>
            </a:lvl7pPr>
            <a:lvl8pPr algn="l" lvl="7">
              <a:lnSpc>
                <a:spcPct val="100000"/>
              </a:lnSpc>
              <a:spcBef>
                <a:spcPts val="0"/>
              </a:spcBef>
              <a:spcAft>
                <a:spcPts val="0"/>
              </a:spcAft>
              <a:buSzPts val="1400"/>
              <a:buNone/>
              <a:defRPr>
                <a:uFillTx/>
              </a:defRPr>
            </a:lvl8pPr>
            <a:lvl9pPr algn="l" lvl="8">
              <a:lnSpc>
                <a:spcPct val="100000"/>
              </a:lnSpc>
              <a:spcBef>
                <a:spcPts val="0"/>
              </a:spcBef>
              <a:spcAft>
                <a:spcPts val="0"/>
              </a:spcAft>
              <a:buSzPts val="1400"/>
              <a:buNone/>
              <a:defRPr>
                <a:uFillTx/>
              </a:defRPr>
            </a:lvl9pPr>
          </a:lstStyle>
          <a:p/>
        </p:txBody>
      </p:sp>
      <p:sp>
        <p:nvSpPr>
          <p:cNvPr xmlns:c="http://schemas.openxmlformats.org/drawingml/2006/chart" xmlns:pic="http://schemas.openxmlformats.org/drawingml/2006/picture" xmlns:dgm="http://schemas.openxmlformats.org/drawingml/2006/diagram" id="178" name="Google Shape;178;p21"/>
          <p:cNvSpPr xmlns:c="http://schemas.openxmlformats.org/drawingml/2006/chart" xmlns:pic="http://schemas.openxmlformats.org/drawingml/2006/picture" xmlns:dgm="http://schemas.openxmlformats.org/drawingml/2006/diagram" txBox="1">
            <a:spLocks/>
          </p:cNvSpPr>
          <p:nvPr>
            <p:ph idx="11" type="ftr"/>
          </p:nvPr>
        </p:nvSpPr>
        <p:spPr xmlns:c="http://schemas.openxmlformats.org/drawingml/2006/chart" xmlns:pic="http://schemas.openxmlformats.org/drawingml/2006/picture" xmlns:dgm="http://schemas.openxmlformats.org/drawingml/2006/diagram">
          <a:xfrm>
            <a:off x="680321" y="5936188"/>
            <a:ext cx="6870660" cy="365125"/>
          </a:xfrm>
          <a:prstGeom prst="rect">
            <a:avLst/>
          </a:prstGeom>
          <a:noFill/>
          <a:ln>
            <a:noFill/>
          </a:ln>
        </p:spPr>
        <p:txBody xmlns:c="http://schemas.openxmlformats.org/drawingml/2006/chart" xmlns:pic="http://schemas.openxmlformats.org/drawingml/2006/picture" xmlns:dgm="http://schemas.openxmlformats.org/drawingml/2006/diagram">
          <a:bodyPr anchor="ctr" anchorCtr="0" bIns="45700" lIns="91425" rIns="91425" spcFirstLastPara="1" tIns="45700" wrap="square">
            <a:noAutofit/>
          </a:bodyPr>
          <a:lstStyle>
            <a:lvl1pPr algn="l" lvl="0">
              <a:lnSpc>
                <a:spcPct val="100000"/>
              </a:lnSpc>
              <a:spcBef>
                <a:spcPts val="0"/>
              </a:spcBef>
              <a:spcAft>
                <a:spcPts val="0"/>
              </a:spcAft>
              <a:buSzPts val="1400"/>
              <a:buNone/>
              <a:defRPr>
                <a:uFillTx/>
              </a:defRPr>
            </a:lvl1pPr>
            <a:lvl2pPr algn="l" lvl="1">
              <a:lnSpc>
                <a:spcPct val="100000"/>
              </a:lnSpc>
              <a:spcBef>
                <a:spcPts val="0"/>
              </a:spcBef>
              <a:spcAft>
                <a:spcPts val="0"/>
              </a:spcAft>
              <a:buSzPts val="1400"/>
              <a:buNone/>
              <a:defRPr>
                <a:uFillTx/>
              </a:defRPr>
            </a:lvl2pPr>
            <a:lvl3pPr algn="l" lvl="2">
              <a:lnSpc>
                <a:spcPct val="100000"/>
              </a:lnSpc>
              <a:spcBef>
                <a:spcPts val="0"/>
              </a:spcBef>
              <a:spcAft>
                <a:spcPts val="0"/>
              </a:spcAft>
              <a:buSzPts val="1400"/>
              <a:buNone/>
              <a:defRPr>
                <a:uFillTx/>
              </a:defRPr>
            </a:lvl3pPr>
            <a:lvl4pPr algn="l" lvl="3">
              <a:lnSpc>
                <a:spcPct val="100000"/>
              </a:lnSpc>
              <a:spcBef>
                <a:spcPts val="0"/>
              </a:spcBef>
              <a:spcAft>
                <a:spcPts val="0"/>
              </a:spcAft>
              <a:buSzPts val="1400"/>
              <a:buNone/>
              <a:defRPr>
                <a:uFillTx/>
              </a:defRPr>
            </a:lvl4pPr>
            <a:lvl5pPr algn="l" lvl="4">
              <a:lnSpc>
                <a:spcPct val="100000"/>
              </a:lnSpc>
              <a:spcBef>
                <a:spcPts val="0"/>
              </a:spcBef>
              <a:spcAft>
                <a:spcPts val="0"/>
              </a:spcAft>
              <a:buSzPts val="1400"/>
              <a:buNone/>
              <a:defRPr>
                <a:uFillTx/>
              </a:defRPr>
            </a:lvl5pPr>
            <a:lvl6pPr algn="l" lvl="5">
              <a:lnSpc>
                <a:spcPct val="100000"/>
              </a:lnSpc>
              <a:spcBef>
                <a:spcPts val="0"/>
              </a:spcBef>
              <a:spcAft>
                <a:spcPts val="0"/>
              </a:spcAft>
              <a:buSzPts val="1400"/>
              <a:buNone/>
              <a:defRPr>
                <a:uFillTx/>
              </a:defRPr>
            </a:lvl6pPr>
            <a:lvl7pPr algn="l" lvl="6">
              <a:lnSpc>
                <a:spcPct val="100000"/>
              </a:lnSpc>
              <a:spcBef>
                <a:spcPts val="0"/>
              </a:spcBef>
              <a:spcAft>
                <a:spcPts val="0"/>
              </a:spcAft>
              <a:buSzPts val="1400"/>
              <a:buNone/>
              <a:defRPr>
                <a:uFillTx/>
              </a:defRPr>
            </a:lvl7pPr>
            <a:lvl8pPr algn="l" lvl="7">
              <a:lnSpc>
                <a:spcPct val="100000"/>
              </a:lnSpc>
              <a:spcBef>
                <a:spcPts val="0"/>
              </a:spcBef>
              <a:spcAft>
                <a:spcPts val="0"/>
              </a:spcAft>
              <a:buSzPts val="1400"/>
              <a:buNone/>
              <a:defRPr>
                <a:uFillTx/>
              </a:defRPr>
            </a:lvl8pPr>
            <a:lvl9pPr algn="l" lvl="8">
              <a:lnSpc>
                <a:spcPct val="100000"/>
              </a:lnSpc>
              <a:spcBef>
                <a:spcPts val="0"/>
              </a:spcBef>
              <a:spcAft>
                <a:spcPts val="0"/>
              </a:spcAft>
              <a:buSzPts val="1400"/>
              <a:buNone/>
              <a:defRPr>
                <a:uFillTx/>
              </a:defRPr>
            </a:lvl9pPr>
          </a:lstStyle>
          <a:p/>
        </p:txBody>
      </p:sp>
      <p:sp>
        <p:nvSpPr>
          <p:cNvPr xmlns:c="http://schemas.openxmlformats.org/drawingml/2006/chart" xmlns:pic="http://schemas.openxmlformats.org/drawingml/2006/picture" xmlns:dgm="http://schemas.openxmlformats.org/drawingml/2006/diagram" id="179" name="Google Shape;179;p21"/>
          <p:cNvSpPr xmlns:c="http://schemas.openxmlformats.org/drawingml/2006/chart" xmlns:pic="http://schemas.openxmlformats.org/drawingml/2006/picture" xmlns:dgm="http://schemas.openxmlformats.org/drawingml/2006/diagram" txBox="1">
            <a:spLocks/>
          </p:cNvSpPr>
          <p:nvPr>
            <p:ph idx="12" type="sldNum"/>
          </p:nvPr>
        </p:nvSpPr>
        <p:spPr xmlns:c="http://schemas.openxmlformats.org/drawingml/2006/chart" xmlns:pic="http://schemas.openxmlformats.org/drawingml/2006/picture" xmlns:dgm="http://schemas.openxmlformats.org/drawingml/2006/diagram">
          <a:xfrm>
            <a:off x="10729455" y="753227"/>
            <a:ext cx="1154151" cy="1090789"/>
          </a:xfrm>
          <a:prstGeom prst="rect">
            <a:avLst/>
          </a:prstGeom>
          <a:noFill/>
          <a:ln>
            <a:noFill/>
          </a:ln>
        </p:spPr>
        <p:txBody xmlns:c="http://schemas.openxmlformats.org/drawingml/2006/chart" xmlns:pic="http://schemas.openxmlformats.org/drawingml/2006/picture" xmlns:dgm="http://schemas.openxmlformats.org/drawingml/2006/diagram">
          <a:bodyPr anchor="ctr" anchorCtr="0" bIns="45700" lIns="91425" rIns="91425" spcFirstLastPara="1" tIns="45700" wrap="square">
            <a:noAutofit/>
          </a:bodyPr>
          <a:lstStyle>
            <a:lvl1pPr algn="l" indent="0" lvl="0"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1pPr>
            <a:lvl2pPr algn="l" indent="0" lvl="1"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2pPr>
            <a:lvl3pPr algn="l" indent="0" lvl="2"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3pPr>
            <a:lvl4pPr algn="l" indent="0" lvl="3"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4pPr>
            <a:lvl5pPr algn="l" indent="0" lvl="4"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5pPr>
            <a:lvl6pPr algn="l" indent="0" lvl="5"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6pPr>
            <a:lvl7pPr algn="l" indent="0" lvl="6"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7pPr>
            <a:lvl8pPr algn="l" indent="0" lvl="7"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8pPr>
            <a:lvl9pPr algn="l" indent="0" lvl="8"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9pPr>
          </a:lstStyle>
          <a:p>
            <a:pPr algn="l" indent="0" lvl="0" marL="0" rtl="0">
              <a:spcBef>
                <a:spcPts val="0"/>
              </a:spcBef>
              <a:spcAft>
                <a:spcPts val="0"/>
              </a:spcAft>
              <a:buNone/>
            </a:pPr>
            <a:fld id="{00000000-1234-1234-1234-123412341234}" type="slidenum">
              <a:rPr lang="en-US">
                <a:uFillTx/>
              </a:rPr>
              <a:t>‹#›</a:t>
            </a:fld>
            <a:endParaRPr>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16.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type="vertTx">
  <p:cSld name="VERTICAL_TEXT">
    <p:spTree>
      <p:nvGrpSpPr>
        <p:cNvPr xmlns:c="http://schemas.openxmlformats.org/drawingml/2006/chart" xmlns:pic="http://schemas.openxmlformats.org/drawingml/2006/picture" xmlns:dgm="http://schemas.openxmlformats.org/drawingml/2006/diagram" id="180" name="Shape 180"/>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pic>
        <p:nvPicPr>
          <p:cNvPr xmlns:c="http://schemas.openxmlformats.org/drawingml/2006/chart" xmlns:pic="http://schemas.openxmlformats.org/drawingml/2006/picture" xmlns:dgm="http://schemas.openxmlformats.org/drawingml/2006/diagram" descr="HD-ShadowLong.png" id="181" name="Google Shape;181;p22"/>
          <p:cNvPicPr xmlns:c="http://schemas.openxmlformats.org/drawingml/2006/chart" xmlns:pic="http://schemas.openxmlformats.org/drawingml/2006/picture" xmlns:dgm="http://schemas.openxmlformats.org/drawingml/2006/diagram" preferRelativeResize="0"/>
          <p:nvPr/>
        </p:nvPicPr>
        <p:blipFill xmlns:c="http://schemas.openxmlformats.org/drawingml/2006/chart" xmlns:pic="http://schemas.openxmlformats.org/drawingml/2006/picture" xmlns:dgm="http://schemas.openxmlformats.org/drawingml/2006/diagram" rotWithShape="1">
          <a:blip r:embed="rId1"/>
          <a:srcRect/>
          <a:stretch/>
        </p:blipFill>
        <p:spPr xmlns:c="http://schemas.openxmlformats.org/drawingml/2006/chart" xmlns:pic="http://schemas.openxmlformats.org/drawingml/2006/picture" xmlns:dgm="http://schemas.openxmlformats.org/drawingml/2006/diagram">
          <a:xfrm>
            <a:off x="1" y="1970240"/>
            <a:ext cx="10437812" cy="321164"/>
          </a:xfrm>
          <a:prstGeom prst="rect">
            <a:avLst/>
          </a:prstGeom>
          <a:noFill/>
          <a:ln>
            <a:noFill/>
          </a:ln>
        </p:spPr>
      </p:pic>
      <p:pic>
        <p:nvPicPr>
          <p:cNvPr xmlns:c="http://schemas.openxmlformats.org/drawingml/2006/chart" xmlns:pic="http://schemas.openxmlformats.org/drawingml/2006/picture" xmlns:dgm="http://schemas.openxmlformats.org/drawingml/2006/diagram" descr="HD-ShadowShort.png" id="182" name="Google Shape;182;p22"/>
          <p:cNvPicPr xmlns:c="http://schemas.openxmlformats.org/drawingml/2006/chart" xmlns:pic="http://schemas.openxmlformats.org/drawingml/2006/picture" xmlns:dgm="http://schemas.openxmlformats.org/drawingml/2006/diagram" preferRelativeResize="0"/>
          <p:nvPr/>
        </p:nvPicPr>
        <p:blipFill xmlns:c="http://schemas.openxmlformats.org/drawingml/2006/chart" xmlns:pic="http://schemas.openxmlformats.org/drawingml/2006/picture" xmlns:dgm="http://schemas.openxmlformats.org/drawingml/2006/diagram" rotWithShape="1">
          <a:blip r:embed="rId2"/>
          <a:srcRect/>
          <a:stretch/>
        </p:blipFill>
        <p:spPr xmlns:c="http://schemas.openxmlformats.org/drawingml/2006/chart" xmlns:pic="http://schemas.openxmlformats.org/drawingml/2006/picture" xmlns:dgm="http://schemas.openxmlformats.org/drawingml/2006/diagram">
          <a:xfrm>
            <a:off x="10585826" y="1971234"/>
            <a:ext cx="1602997" cy="144270"/>
          </a:xfrm>
          <a:prstGeom prst="rect">
            <a:avLst/>
          </a:prstGeom>
          <a:noFill/>
          <a:ln>
            <a:noFill/>
          </a:ln>
        </p:spPr>
      </p:pic>
      <p:sp>
        <p:nvSpPr>
          <p:cNvPr xmlns:c="http://schemas.openxmlformats.org/drawingml/2006/chart" xmlns:pic="http://schemas.openxmlformats.org/drawingml/2006/picture" xmlns:dgm="http://schemas.openxmlformats.org/drawingml/2006/diagram" id="183" name="Google Shape;183;p2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0" y="609600"/>
            <a:ext cx="10437812" cy="1368198"/>
          </a:xfrm>
          <a:prstGeom prst="rect">
            <a:avLst/>
          </a:prstGeom>
          <a:solidFill>
            <a:srgbClr val="262626"/>
          </a:solidFill>
          <a:ln>
            <a:noFill/>
          </a:ln>
        </p:spPr>
        <p:txBody xmlns:c="http://schemas.openxmlformats.org/drawingml/2006/chart" xmlns:pic="http://schemas.openxmlformats.org/drawingml/2006/picture" xmlns:dgm="http://schemas.openxmlformats.org/drawingml/2006/diagram">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rPr>
                <a:uFillTx/>
              </a:rPr>
              <a:t/>
            </a:r>
            <a:endParaRPr b="0" cap="none" i="0" strike="noStrike" sz="1400" u="none">
              <a:solidFill>
                <a:srgbClr val="000000"/>
              </a:solidFill>
              <a:uFillTx/>
              <a:latin typeface="Arial"/>
              <a:ea typeface="Arial"/>
              <a:cs typeface="Arial"/>
              <a:sym typeface="Arial"/>
            </a:endParaRPr>
          </a:p>
        </p:txBody>
      </p:sp>
      <p:sp>
        <p:nvSpPr>
          <p:cNvPr xmlns:c="http://schemas.openxmlformats.org/drawingml/2006/chart" xmlns:pic="http://schemas.openxmlformats.org/drawingml/2006/picture" xmlns:dgm="http://schemas.openxmlformats.org/drawingml/2006/diagram" id="184" name="Google Shape;184;p2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0585827" y="609600"/>
            <a:ext cx="1602997" cy="1368198"/>
          </a:xfrm>
          <a:prstGeom prst="rect">
            <a:avLst/>
          </a:prstGeom>
          <a:solidFill>
            <a:schemeClr val="accent1"/>
          </a:solidFill>
          <a:ln>
            <a:noFill/>
          </a:ln>
        </p:spPr>
        <p:txBody xmlns:c="http://schemas.openxmlformats.org/drawingml/2006/chart" xmlns:pic="http://schemas.openxmlformats.org/drawingml/2006/picture" xmlns:dgm="http://schemas.openxmlformats.org/drawingml/2006/diagram">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rPr>
                <a:uFillTx/>
              </a:rPr>
              <a:t/>
            </a:r>
            <a:endParaRPr b="0" cap="none" i="0" strike="noStrike" sz="1400" u="none">
              <a:solidFill>
                <a:srgbClr val="000000"/>
              </a:solidFill>
              <a:uFillTx/>
              <a:latin typeface="Arial"/>
              <a:ea typeface="Arial"/>
              <a:cs typeface="Arial"/>
              <a:sym typeface="Arial"/>
            </a:endParaRPr>
          </a:p>
        </p:txBody>
      </p:sp>
      <p:sp>
        <p:nvSpPr>
          <p:cNvPr xmlns:c="http://schemas.openxmlformats.org/drawingml/2006/chart" xmlns:pic="http://schemas.openxmlformats.org/drawingml/2006/picture" xmlns:dgm="http://schemas.openxmlformats.org/drawingml/2006/diagram" id="185" name="Google Shape;185;p22"/>
          <p:cNvSpPr xmlns:c="http://schemas.openxmlformats.org/drawingml/2006/chart" xmlns:pic="http://schemas.openxmlformats.org/drawingml/2006/picture" xmlns:dgm="http://schemas.openxmlformats.org/drawingml/2006/diagram" txBox="1">
            <a:spLocks/>
          </p:cNvSpPr>
          <p:nvPr>
            <p:ph type="title"/>
          </p:nvPr>
        </p:nvSpPr>
        <p:spPr xmlns:c="http://schemas.openxmlformats.org/drawingml/2006/chart" xmlns:pic="http://schemas.openxmlformats.org/drawingml/2006/picture" xmlns:dgm="http://schemas.openxmlformats.org/drawingml/2006/diagram">
          <a:xfrm>
            <a:off x="680321" y="753228"/>
            <a:ext cx="9613861" cy="1080938"/>
          </a:xfrm>
          <a:prstGeom prst="rect">
            <a:avLst/>
          </a:prstGeom>
          <a:noFill/>
          <a:ln>
            <a:noFill/>
          </a:ln>
        </p:spPr>
        <p:txBody xmlns:c="http://schemas.openxmlformats.org/drawingml/2006/chart" xmlns:pic="http://schemas.openxmlformats.org/drawingml/2006/picture" xmlns:dgm="http://schemas.openxmlformats.org/drawingml/2006/diagram">
          <a:bodyPr anchor="ctr" anchorCtr="0" bIns="45700" lIns="91425" rIns="91425" spcFirstLastPara="1" tIns="45700" wrap="square">
            <a:normAutofit/>
          </a:bodyPr>
          <a:lstStyle>
            <a:lvl1pPr algn="r" lvl="0">
              <a:lnSpc>
                <a:spcPct val="90000"/>
              </a:lnSpc>
              <a:spcBef>
                <a:spcPts val="0"/>
              </a:spcBef>
              <a:spcAft>
                <a:spcPts val="0"/>
              </a:spcAft>
              <a:buClr>
                <a:schemeClr val="lt1"/>
              </a:buClr>
              <a:buSzPts val="3600"/>
              <a:buFont typeface="Trebuchet MS"/>
              <a:buNone/>
              <a:defRPr>
                <a:uFillTx/>
              </a:defRPr>
            </a:lvl1pPr>
            <a:lvl2pPr algn="l" lvl="1">
              <a:lnSpc>
                <a:spcPct val="100000"/>
              </a:lnSpc>
              <a:spcBef>
                <a:spcPts val="0"/>
              </a:spcBef>
              <a:spcAft>
                <a:spcPts val="0"/>
              </a:spcAft>
              <a:buSzPts val="1400"/>
              <a:buNone/>
              <a:defRPr>
                <a:uFillTx/>
              </a:defRPr>
            </a:lvl2pPr>
            <a:lvl3pPr algn="l" lvl="2">
              <a:lnSpc>
                <a:spcPct val="100000"/>
              </a:lnSpc>
              <a:spcBef>
                <a:spcPts val="0"/>
              </a:spcBef>
              <a:spcAft>
                <a:spcPts val="0"/>
              </a:spcAft>
              <a:buSzPts val="1400"/>
              <a:buNone/>
              <a:defRPr>
                <a:uFillTx/>
              </a:defRPr>
            </a:lvl3pPr>
            <a:lvl4pPr algn="l" lvl="3">
              <a:lnSpc>
                <a:spcPct val="100000"/>
              </a:lnSpc>
              <a:spcBef>
                <a:spcPts val="0"/>
              </a:spcBef>
              <a:spcAft>
                <a:spcPts val="0"/>
              </a:spcAft>
              <a:buSzPts val="1400"/>
              <a:buNone/>
              <a:defRPr>
                <a:uFillTx/>
              </a:defRPr>
            </a:lvl4pPr>
            <a:lvl5pPr algn="l" lvl="4">
              <a:lnSpc>
                <a:spcPct val="100000"/>
              </a:lnSpc>
              <a:spcBef>
                <a:spcPts val="0"/>
              </a:spcBef>
              <a:spcAft>
                <a:spcPts val="0"/>
              </a:spcAft>
              <a:buSzPts val="1400"/>
              <a:buNone/>
              <a:defRPr>
                <a:uFillTx/>
              </a:defRPr>
            </a:lvl5pPr>
            <a:lvl6pPr algn="l" lvl="5">
              <a:lnSpc>
                <a:spcPct val="100000"/>
              </a:lnSpc>
              <a:spcBef>
                <a:spcPts val="0"/>
              </a:spcBef>
              <a:spcAft>
                <a:spcPts val="0"/>
              </a:spcAft>
              <a:buSzPts val="1400"/>
              <a:buNone/>
              <a:defRPr>
                <a:uFillTx/>
              </a:defRPr>
            </a:lvl6pPr>
            <a:lvl7pPr algn="l" lvl="6">
              <a:lnSpc>
                <a:spcPct val="100000"/>
              </a:lnSpc>
              <a:spcBef>
                <a:spcPts val="0"/>
              </a:spcBef>
              <a:spcAft>
                <a:spcPts val="0"/>
              </a:spcAft>
              <a:buSzPts val="1400"/>
              <a:buNone/>
              <a:defRPr>
                <a:uFillTx/>
              </a:defRPr>
            </a:lvl7pPr>
            <a:lvl8pPr algn="l" lvl="7">
              <a:lnSpc>
                <a:spcPct val="100000"/>
              </a:lnSpc>
              <a:spcBef>
                <a:spcPts val="0"/>
              </a:spcBef>
              <a:spcAft>
                <a:spcPts val="0"/>
              </a:spcAft>
              <a:buSzPts val="1400"/>
              <a:buNone/>
              <a:defRPr>
                <a:uFillTx/>
              </a:defRPr>
            </a:lvl8pPr>
            <a:lvl9pPr algn="l" lvl="8">
              <a:lnSpc>
                <a:spcPct val="100000"/>
              </a:lnSpc>
              <a:spcBef>
                <a:spcPts val="0"/>
              </a:spcBef>
              <a:spcAft>
                <a:spcPts val="0"/>
              </a:spcAft>
              <a:buSzPts val="1400"/>
              <a:buNone/>
              <a:defRPr>
                <a:uFillTx/>
              </a:defRPr>
            </a:lvl9pPr>
          </a:lstStyle>
          <a:p/>
        </p:txBody>
      </p:sp>
      <p:sp>
        <p:nvSpPr>
          <p:cNvPr xmlns:c="http://schemas.openxmlformats.org/drawingml/2006/chart" xmlns:pic="http://schemas.openxmlformats.org/drawingml/2006/picture" xmlns:dgm="http://schemas.openxmlformats.org/drawingml/2006/diagram" id="186" name="Google Shape;186;p22"/>
          <p:cNvSpPr xmlns:c="http://schemas.openxmlformats.org/drawingml/2006/chart" xmlns:pic="http://schemas.openxmlformats.org/drawingml/2006/picture" xmlns:dgm="http://schemas.openxmlformats.org/drawingml/2006/diagram" txBox="1">
            <a:spLocks/>
          </p:cNvSpPr>
          <p:nvPr>
            <p:ph idx="1" type="body"/>
          </p:nvPr>
        </p:nvSpPr>
        <p:spPr xmlns:c="http://schemas.openxmlformats.org/drawingml/2006/chart" xmlns:pic="http://schemas.openxmlformats.org/drawingml/2006/picture" xmlns:dgm="http://schemas.openxmlformats.org/drawingml/2006/diagram">
          <a:xfrm rot="5400000">
            <a:off x="3687593" y="-670399"/>
            <a:ext cx="3599316" cy="9613861"/>
          </a:xfrm>
          <a:prstGeom prst="rect">
            <a:avLst/>
          </a:prstGeom>
          <a:noFill/>
          <a:ln>
            <a:noFill/>
          </a:ln>
        </p:spPr>
        <p:txBody xmlns:c="http://schemas.openxmlformats.org/drawingml/2006/chart" xmlns:pic="http://schemas.openxmlformats.org/drawingml/2006/picture" xmlns:dgm="http://schemas.openxmlformats.org/drawingml/2006/diagram">
          <a:bodyPr anchor="t" anchorCtr="0" bIns="45700" lIns="91425" rIns="91425" spcFirstLastPara="1" tIns="45700" wrap="square">
            <a:normAutofit/>
          </a:bodyPr>
          <a:lstStyle>
            <a:lvl1pPr algn="l" indent="-342900" lvl="0" marL="457200">
              <a:lnSpc>
                <a:spcPct val="90000"/>
              </a:lnSpc>
              <a:spcBef>
                <a:spcPts val="1000"/>
              </a:spcBef>
              <a:spcAft>
                <a:spcPts val="0"/>
              </a:spcAft>
              <a:buClr>
                <a:schemeClr val="lt1"/>
              </a:buClr>
              <a:buSzPts val="1800"/>
              <a:buChar char="•"/>
              <a:defRPr>
                <a:uFillTx/>
              </a:defRPr>
            </a:lvl1pPr>
            <a:lvl2pPr algn="l" indent="-342900" lvl="1" marL="914400">
              <a:lnSpc>
                <a:spcPct val="90000"/>
              </a:lnSpc>
              <a:spcBef>
                <a:spcPts val="500"/>
              </a:spcBef>
              <a:spcAft>
                <a:spcPts val="0"/>
              </a:spcAft>
              <a:buClr>
                <a:schemeClr val="lt1"/>
              </a:buClr>
              <a:buSzPts val="1800"/>
              <a:buChar char="•"/>
              <a:defRPr>
                <a:uFillTx/>
              </a:defRPr>
            </a:lvl2pPr>
            <a:lvl3pPr algn="l" indent="-342900" lvl="2" marL="1371600">
              <a:lnSpc>
                <a:spcPct val="90000"/>
              </a:lnSpc>
              <a:spcBef>
                <a:spcPts val="500"/>
              </a:spcBef>
              <a:spcAft>
                <a:spcPts val="0"/>
              </a:spcAft>
              <a:buClr>
                <a:schemeClr val="lt1"/>
              </a:buClr>
              <a:buSzPts val="1800"/>
              <a:buChar char="•"/>
              <a:defRPr>
                <a:uFillTx/>
              </a:defRPr>
            </a:lvl3pPr>
            <a:lvl4pPr algn="l" indent="-342900" lvl="3" marL="1828800">
              <a:lnSpc>
                <a:spcPct val="90000"/>
              </a:lnSpc>
              <a:spcBef>
                <a:spcPts val="500"/>
              </a:spcBef>
              <a:spcAft>
                <a:spcPts val="0"/>
              </a:spcAft>
              <a:buClr>
                <a:schemeClr val="lt1"/>
              </a:buClr>
              <a:buSzPts val="1800"/>
              <a:buChar char="•"/>
              <a:defRPr>
                <a:uFillTx/>
              </a:defRPr>
            </a:lvl4pPr>
            <a:lvl5pPr algn="l" indent="-342900" lvl="4" marL="2286000">
              <a:lnSpc>
                <a:spcPct val="90000"/>
              </a:lnSpc>
              <a:spcBef>
                <a:spcPts val="500"/>
              </a:spcBef>
              <a:spcAft>
                <a:spcPts val="0"/>
              </a:spcAft>
              <a:buClr>
                <a:schemeClr val="lt1"/>
              </a:buClr>
              <a:buSzPts val="1800"/>
              <a:buChar char="•"/>
              <a:defRPr>
                <a:uFillTx/>
              </a:defRPr>
            </a:lvl5pPr>
            <a:lvl6pPr algn="l" indent="-342900" lvl="5" marL="2743200">
              <a:lnSpc>
                <a:spcPct val="90000"/>
              </a:lnSpc>
              <a:spcBef>
                <a:spcPts val="500"/>
              </a:spcBef>
              <a:spcAft>
                <a:spcPts val="0"/>
              </a:spcAft>
              <a:buClr>
                <a:schemeClr val="lt1"/>
              </a:buClr>
              <a:buSzPts val="1800"/>
              <a:buChar char="•"/>
              <a:defRPr>
                <a:uFillTx/>
              </a:defRPr>
            </a:lvl6pPr>
            <a:lvl7pPr algn="l" indent="-342900" lvl="6" marL="3200400">
              <a:lnSpc>
                <a:spcPct val="90000"/>
              </a:lnSpc>
              <a:spcBef>
                <a:spcPts val="500"/>
              </a:spcBef>
              <a:spcAft>
                <a:spcPts val="0"/>
              </a:spcAft>
              <a:buClr>
                <a:schemeClr val="lt1"/>
              </a:buClr>
              <a:buSzPts val="1800"/>
              <a:buChar char="•"/>
              <a:defRPr>
                <a:uFillTx/>
              </a:defRPr>
            </a:lvl7pPr>
            <a:lvl8pPr algn="l" indent="-342900" lvl="7" marL="3657600">
              <a:lnSpc>
                <a:spcPct val="90000"/>
              </a:lnSpc>
              <a:spcBef>
                <a:spcPts val="500"/>
              </a:spcBef>
              <a:spcAft>
                <a:spcPts val="0"/>
              </a:spcAft>
              <a:buClr>
                <a:schemeClr val="lt1"/>
              </a:buClr>
              <a:buSzPts val="1800"/>
              <a:buChar char="•"/>
              <a:defRPr>
                <a:uFillTx/>
              </a:defRPr>
            </a:lvl8pPr>
            <a:lvl9pPr algn="l" indent="-342900" lvl="8" marL="4114800">
              <a:lnSpc>
                <a:spcPct val="90000"/>
              </a:lnSpc>
              <a:spcBef>
                <a:spcPts val="500"/>
              </a:spcBef>
              <a:spcAft>
                <a:spcPts val="0"/>
              </a:spcAft>
              <a:buClr>
                <a:schemeClr val="lt1"/>
              </a:buClr>
              <a:buSzPts val="1800"/>
              <a:buChar char="•"/>
              <a:defRPr>
                <a:uFillTx/>
              </a:defRPr>
            </a:lvl9pPr>
          </a:lstStyle>
          <a:p/>
        </p:txBody>
      </p:sp>
      <p:sp>
        <p:nvSpPr>
          <p:cNvPr xmlns:c="http://schemas.openxmlformats.org/drawingml/2006/chart" xmlns:pic="http://schemas.openxmlformats.org/drawingml/2006/picture" xmlns:dgm="http://schemas.openxmlformats.org/drawingml/2006/diagram" id="187" name="Google Shape;187;p22"/>
          <p:cNvSpPr xmlns:c="http://schemas.openxmlformats.org/drawingml/2006/chart" xmlns:pic="http://schemas.openxmlformats.org/drawingml/2006/picture" xmlns:dgm="http://schemas.openxmlformats.org/drawingml/2006/diagram" txBox="1">
            <a:spLocks/>
          </p:cNvSpPr>
          <p:nvPr>
            <p:ph idx="10" type="dt"/>
          </p:nvPr>
        </p:nvSpPr>
        <p:spPr xmlns:c="http://schemas.openxmlformats.org/drawingml/2006/chart" xmlns:pic="http://schemas.openxmlformats.org/drawingml/2006/picture" xmlns:dgm="http://schemas.openxmlformats.org/drawingml/2006/diagram">
          <a:xfrm>
            <a:off x="7550981" y="5936187"/>
            <a:ext cx="2743200" cy="365125"/>
          </a:xfrm>
          <a:prstGeom prst="rect">
            <a:avLst/>
          </a:prstGeom>
          <a:noFill/>
          <a:ln>
            <a:noFill/>
          </a:ln>
        </p:spPr>
        <p:txBody xmlns:c="http://schemas.openxmlformats.org/drawingml/2006/chart" xmlns:pic="http://schemas.openxmlformats.org/drawingml/2006/picture" xmlns:dgm="http://schemas.openxmlformats.org/drawingml/2006/diagram">
          <a:bodyPr anchor="ctr" anchorCtr="0" bIns="45700" lIns="91425" rIns="91425" spcFirstLastPara="1" tIns="45700" wrap="square">
            <a:noAutofit/>
          </a:bodyPr>
          <a:lstStyle>
            <a:lvl1pPr algn="r" lvl="0">
              <a:lnSpc>
                <a:spcPct val="100000"/>
              </a:lnSpc>
              <a:spcBef>
                <a:spcPts val="0"/>
              </a:spcBef>
              <a:spcAft>
                <a:spcPts val="0"/>
              </a:spcAft>
              <a:buSzPts val="1400"/>
              <a:buNone/>
              <a:defRPr>
                <a:uFillTx/>
              </a:defRPr>
            </a:lvl1pPr>
            <a:lvl2pPr algn="l" lvl="1">
              <a:lnSpc>
                <a:spcPct val="100000"/>
              </a:lnSpc>
              <a:spcBef>
                <a:spcPts val="0"/>
              </a:spcBef>
              <a:spcAft>
                <a:spcPts val="0"/>
              </a:spcAft>
              <a:buSzPts val="1400"/>
              <a:buNone/>
              <a:defRPr>
                <a:uFillTx/>
              </a:defRPr>
            </a:lvl2pPr>
            <a:lvl3pPr algn="l" lvl="2">
              <a:lnSpc>
                <a:spcPct val="100000"/>
              </a:lnSpc>
              <a:spcBef>
                <a:spcPts val="0"/>
              </a:spcBef>
              <a:spcAft>
                <a:spcPts val="0"/>
              </a:spcAft>
              <a:buSzPts val="1400"/>
              <a:buNone/>
              <a:defRPr>
                <a:uFillTx/>
              </a:defRPr>
            </a:lvl3pPr>
            <a:lvl4pPr algn="l" lvl="3">
              <a:lnSpc>
                <a:spcPct val="100000"/>
              </a:lnSpc>
              <a:spcBef>
                <a:spcPts val="0"/>
              </a:spcBef>
              <a:spcAft>
                <a:spcPts val="0"/>
              </a:spcAft>
              <a:buSzPts val="1400"/>
              <a:buNone/>
              <a:defRPr>
                <a:uFillTx/>
              </a:defRPr>
            </a:lvl4pPr>
            <a:lvl5pPr algn="l" lvl="4">
              <a:lnSpc>
                <a:spcPct val="100000"/>
              </a:lnSpc>
              <a:spcBef>
                <a:spcPts val="0"/>
              </a:spcBef>
              <a:spcAft>
                <a:spcPts val="0"/>
              </a:spcAft>
              <a:buSzPts val="1400"/>
              <a:buNone/>
              <a:defRPr>
                <a:uFillTx/>
              </a:defRPr>
            </a:lvl5pPr>
            <a:lvl6pPr algn="l" lvl="5">
              <a:lnSpc>
                <a:spcPct val="100000"/>
              </a:lnSpc>
              <a:spcBef>
                <a:spcPts val="0"/>
              </a:spcBef>
              <a:spcAft>
                <a:spcPts val="0"/>
              </a:spcAft>
              <a:buSzPts val="1400"/>
              <a:buNone/>
              <a:defRPr>
                <a:uFillTx/>
              </a:defRPr>
            </a:lvl6pPr>
            <a:lvl7pPr algn="l" lvl="6">
              <a:lnSpc>
                <a:spcPct val="100000"/>
              </a:lnSpc>
              <a:spcBef>
                <a:spcPts val="0"/>
              </a:spcBef>
              <a:spcAft>
                <a:spcPts val="0"/>
              </a:spcAft>
              <a:buSzPts val="1400"/>
              <a:buNone/>
              <a:defRPr>
                <a:uFillTx/>
              </a:defRPr>
            </a:lvl7pPr>
            <a:lvl8pPr algn="l" lvl="7">
              <a:lnSpc>
                <a:spcPct val="100000"/>
              </a:lnSpc>
              <a:spcBef>
                <a:spcPts val="0"/>
              </a:spcBef>
              <a:spcAft>
                <a:spcPts val="0"/>
              </a:spcAft>
              <a:buSzPts val="1400"/>
              <a:buNone/>
              <a:defRPr>
                <a:uFillTx/>
              </a:defRPr>
            </a:lvl8pPr>
            <a:lvl9pPr algn="l" lvl="8">
              <a:lnSpc>
                <a:spcPct val="100000"/>
              </a:lnSpc>
              <a:spcBef>
                <a:spcPts val="0"/>
              </a:spcBef>
              <a:spcAft>
                <a:spcPts val="0"/>
              </a:spcAft>
              <a:buSzPts val="1400"/>
              <a:buNone/>
              <a:defRPr>
                <a:uFillTx/>
              </a:defRPr>
            </a:lvl9pPr>
          </a:lstStyle>
          <a:p/>
        </p:txBody>
      </p:sp>
      <p:sp>
        <p:nvSpPr>
          <p:cNvPr xmlns:c="http://schemas.openxmlformats.org/drawingml/2006/chart" xmlns:pic="http://schemas.openxmlformats.org/drawingml/2006/picture" xmlns:dgm="http://schemas.openxmlformats.org/drawingml/2006/diagram" id="188" name="Google Shape;188;p22"/>
          <p:cNvSpPr xmlns:c="http://schemas.openxmlformats.org/drawingml/2006/chart" xmlns:pic="http://schemas.openxmlformats.org/drawingml/2006/picture" xmlns:dgm="http://schemas.openxmlformats.org/drawingml/2006/diagram" txBox="1">
            <a:spLocks/>
          </p:cNvSpPr>
          <p:nvPr>
            <p:ph idx="11" type="ftr"/>
          </p:nvPr>
        </p:nvSpPr>
        <p:spPr xmlns:c="http://schemas.openxmlformats.org/drawingml/2006/chart" xmlns:pic="http://schemas.openxmlformats.org/drawingml/2006/picture" xmlns:dgm="http://schemas.openxmlformats.org/drawingml/2006/diagram">
          <a:xfrm>
            <a:off x="680321" y="5936188"/>
            <a:ext cx="6870660" cy="365125"/>
          </a:xfrm>
          <a:prstGeom prst="rect">
            <a:avLst/>
          </a:prstGeom>
          <a:noFill/>
          <a:ln>
            <a:noFill/>
          </a:ln>
        </p:spPr>
        <p:txBody xmlns:c="http://schemas.openxmlformats.org/drawingml/2006/chart" xmlns:pic="http://schemas.openxmlformats.org/drawingml/2006/picture" xmlns:dgm="http://schemas.openxmlformats.org/drawingml/2006/diagram">
          <a:bodyPr anchor="ctr" anchorCtr="0" bIns="45700" lIns="91425" rIns="91425" spcFirstLastPara="1" tIns="45700" wrap="square">
            <a:noAutofit/>
          </a:bodyPr>
          <a:lstStyle>
            <a:lvl1pPr algn="l" lvl="0">
              <a:lnSpc>
                <a:spcPct val="100000"/>
              </a:lnSpc>
              <a:spcBef>
                <a:spcPts val="0"/>
              </a:spcBef>
              <a:spcAft>
                <a:spcPts val="0"/>
              </a:spcAft>
              <a:buSzPts val="1400"/>
              <a:buNone/>
              <a:defRPr>
                <a:uFillTx/>
              </a:defRPr>
            </a:lvl1pPr>
            <a:lvl2pPr algn="l" lvl="1">
              <a:lnSpc>
                <a:spcPct val="100000"/>
              </a:lnSpc>
              <a:spcBef>
                <a:spcPts val="0"/>
              </a:spcBef>
              <a:spcAft>
                <a:spcPts val="0"/>
              </a:spcAft>
              <a:buSzPts val="1400"/>
              <a:buNone/>
              <a:defRPr>
                <a:uFillTx/>
              </a:defRPr>
            </a:lvl2pPr>
            <a:lvl3pPr algn="l" lvl="2">
              <a:lnSpc>
                <a:spcPct val="100000"/>
              </a:lnSpc>
              <a:spcBef>
                <a:spcPts val="0"/>
              </a:spcBef>
              <a:spcAft>
                <a:spcPts val="0"/>
              </a:spcAft>
              <a:buSzPts val="1400"/>
              <a:buNone/>
              <a:defRPr>
                <a:uFillTx/>
              </a:defRPr>
            </a:lvl3pPr>
            <a:lvl4pPr algn="l" lvl="3">
              <a:lnSpc>
                <a:spcPct val="100000"/>
              </a:lnSpc>
              <a:spcBef>
                <a:spcPts val="0"/>
              </a:spcBef>
              <a:spcAft>
                <a:spcPts val="0"/>
              </a:spcAft>
              <a:buSzPts val="1400"/>
              <a:buNone/>
              <a:defRPr>
                <a:uFillTx/>
              </a:defRPr>
            </a:lvl4pPr>
            <a:lvl5pPr algn="l" lvl="4">
              <a:lnSpc>
                <a:spcPct val="100000"/>
              </a:lnSpc>
              <a:spcBef>
                <a:spcPts val="0"/>
              </a:spcBef>
              <a:spcAft>
                <a:spcPts val="0"/>
              </a:spcAft>
              <a:buSzPts val="1400"/>
              <a:buNone/>
              <a:defRPr>
                <a:uFillTx/>
              </a:defRPr>
            </a:lvl5pPr>
            <a:lvl6pPr algn="l" lvl="5">
              <a:lnSpc>
                <a:spcPct val="100000"/>
              </a:lnSpc>
              <a:spcBef>
                <a:spcPts val="0"/>
              </a:spcBef>
              <a:spcAft>
                <a:spcPts val="0"/>
              </a:spcAft>
              <a:buSzPts val="1400"/>
              <a:buNone/>
              <a:defRPr>
                <a:uFillTx/>
              </a:defRPr>
            </a:lvl6pPr>
            <a:lvl7pPr algn="l" lvl="6">
              <a:lnSpc>
                <a:spcPct val="100000"/>
              </a:lnSpc>
              <a:spcBef>
                <a:spcPts val="0"/>
              </a:spcBef>
              <a:spcAft>
                <a:spcPts val="0"/>
              </a:spcAft>
              <a:buSzPts val="1400"/>
              <a:buNone/>
              <a:defRPr>
                <a:uFillTx/>
              </a:defRPr>
            </a:lvl7pPr>
            <a:lvl8pPr algn="l" lvl="7">
              <a:lnSpc>
                <a:spcPct val="100000"/>
              </a:lnSpc>
              <a:spcBef>
                <a:spcPts val="0"/>
              </a:spcBef>
              <a:spcAft>
                <a:spcPts val="0"/>
              </a:spcAft>
              <a:buSzPts val="1400"/>
              <a:buNone/>
              <a:defRPr>
                <a:uFillTx/>
              </a:defRPr>
            </a:lvl8pPr>
            <a:lvl9pPr algn="l" lvl="8">
              <a:lnSpc>
                <a:spcPct val="100000"/>
              </a:lnSpc>
              <a:spcBef>
                <a:spcPts val="0"/>
              </a:spcBef>
              <a:spcAft>
                <a:spcPts val="0"/>
              </a:spcAft>
              <a:buSzPts val="1400"/>
              <a:buNone/>
              <a:defRPr>
                <a:uFillTx/>
              </a:defRPr>
            </a:lvl9pPr>
          </a:lstStyle>
          <a:p/>
        </p:txBody>
      </p:sp>
      <p:sp>
        <p:nvSpPr>
          <p:cNvPr xmlns:c="http://schemas.openxmlformats.org/drawingml/2006/chart" xmlns:pic="http://schemas.openxmlformats.org/drawingml/2006/picture" xmlns:dgm="http://schemas.openxmlformats.org/drawingml/2006/diagram" id="189" name="Google Shape;189;p22"/>
          <p:cNvSpPr xmlns:c="http://schemas.openxmlformats.org/drawingml/2006/chart" xmlns:pic="http://schemas.openxmlformats.org/drawingml/2006/picture" xmlns:dgm="http://schemas.openxmlformats.org/drawingml/2006/diagram" txBox="1">
            <a:spLocks/>
          </p:cNvSpPr>
          <p:nvPr>
            <p:ph idx="12" type="sldNum"/>
          </p:nvPr>
        </p:nvSpPr>
        <p:spPr xmlns:c="http://schemas.openxmlformats.org/drawingml/2006/chart" xmlns:pic="http://schemas.openxmlformats.org/drawingml/2006/picture" xmlns:dgm="http://schemas.openxmlformats.org/drawingml/2006/diagram">
          <a:xfrm>
            <a:off x="10729455" y="753227"/>
            <a:ext cx="1154151" cy="1090789"/>
          </a:xfrm>
          <a:prstGeom prst="rect">
            <a:avLst/>
          </a:prstGeom>
          <a:noFill/>
          <a:ln>
            <a:noFill/>
          </a:ln>
        </p:spPr>
        <p:txBody xmlns:c="http://schemas.openxmlformats.org/drawingml/2006/chart" xmlns:pic="http://schemas.openxmlformats.org/drawingml/2006/picture" xmlns:dgm="http://schemas.openxmlformats.org/drawingml/2006/diagram">
          <a:bodyPr anchor="ctr" anchorCtr="0" bIns="45700" lIns="91425" rIns="91425" spcFirstLastPara="1" tIns="45700" wrap="square">
            <a:noAutofit/>
          </a:bodyPr>
          <a:lstStyle>
            <a:lvl1pPr algn="l" indent="0" lvl="0"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1pPr>
            <a:lvl2pPr algn="l" indent="0" lvl="1"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2pPr>
            <a:lvl3pPr algn="l" indent="0" lvl="2"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3pPr>
            <a:lvl4pPr algn="l" indent="0" lvl="3"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4pPr>
            <a:lvl5pPr algn="l" indent="0" lvl="4"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5pPr>
            <a:lvl6pPr algn="l" indent="0" lvl="5"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6pPr>
            <a:lvl7pPr algn="l" indent="0" lvl="6"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7pPr>
            <a:lvl8pPr algn="l" indent="0" lvl="7"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8pPr>
            <a:lvl9pPr algn="l" indent="0" lvl="8"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9pPr>
          </a:lstStyle>
          <a:p>
            <a:pPr algn="l" indent="0" lvl="0" marL="0" rtl="0">
              <a:spcBef>
                <a:spcPts val="0"/>
              </a:spcBef>
              <a:spcAft>
                <a:spcPts val="0"/>
              </a:spcAft>
              <a:buNone/>
            </a:pPr>
            <a:fld id="{00000000-1234-1234-1234-123412341234}" type="slidenum">
              <a:rPr lang="en-US">
                <a:uFillTx/>
              </a:rPr>
              <a:t>‹#›</a:t>
            </a:fld>
            <a:endParaRPr>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17.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type="vertTitleAndTx">
  <p:cSld name="VERTICAL_TITLE_AND_VERTICAL_TEXT">
    <p:spTree>
      <p:nvGrpSpPr>
        <p:cNvPr xmlns:c="http://schemas.openxmlformats.org/drawingml/2006/chart" xmlns:pic="http://schemas.openxmlformats.org/drawingml/2006/picture" xmlns:dgm="http://schemas.openxmlformats.org/drawingml/2006/diagram" id="190" name="Shape 190"/>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191" name="Google Shape;191;p2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rot="5400000">
            <a:off x="8116207" y="1869395"/>
            <a:ext cx="5106988" cy="1368198"/>
          </a:xfrm>
          <a:prstGeom prst="rect">
            <a:avLst/>
          </a:prstGeom>
          <a:solidFill>
            <a:srgbClr val="262626"/>
          </a:solidFill>
          <a:ln>
            <a:noFill/>
          </a:ln>
        </p:spPr>
        <p:txBody xmlns:c="http://schemas.openxmlformats.org/drawingml/2006/chart" xmlns:pic="http://schemas.openxmlformats.org/drawingml/2006/picture" xmlns:dgm="http://schemas.openxmlformats.org/drawingml/2006/diagram">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rPr>
                <a:uFillTx/>
              </a:rPr>
              <a:t/>
            </a:r>
            <a:endParaRPr b="0" cap="none" i="0" strike="noStrike" sz="1400" u="none">
              <a:solidFill>
                <a:srgbClr val="000000"/>
              </a:solidFill>
              <a:uFillTx/>
              <a:latin typeface="Arial"/>
              <a:ea typeface="Arial"/>
              <a:cs typeface="Arial"/>
              <a:sym typeface="Arial"/>
            </a:endParaRPr>
          </a:p>
        </p:txBody>
      </p:sp>
      <p:sp>
        <p:nvSpPr>
          <p:cNvPr xmlns:c="http://schemas.openxmlformats.org/drawingml/2006/chart" xmlns:pic="http://schemas.openxmlformats.org/drawingml/2006/picture" xmlns:dgm="http://schemas.openxmlformats.org/drawingml/2006/diagram" id="192" name="Google Shape;192;p2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rot="5400000">
            <a:off x="9868202" y="5372403"/>
            <a:ext cx="1602997" cy="1368198"/>
          </a:xfrm>
          <a:prstGeom prst="rect">
            <a:avLst/>
          </a:prstGeom>
          <a:solidFill>
            <a:schemeClr val="accent1"/>
          </a:solidFill>
          <a:ln>
            <a:noFill/>
          </a:ln>
        </p:spPr>
        <p:txBody xmlns:c="http://schemas.openxmlformats.org/drawingml/2006/chart" xmlns:pic="http://schemas.openxmlformats.org/drawingml/2006/picture" xmlns:dgm="http://schemas.openxmlformats.org/drawingml/2006/diagram">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rPr>
                <a:uFillTx/>
              </a:rPr>
              <a:t/>
            </a:r>
            <a:endParaRPr b="0" cap="none" i="0" strike="noStrike" sz="1400" u="none">
              <a:solidFill>
                <a:srgbClr val="000000"/>
              </a:solidFill>
              <a:uFillTx/>
              <a:latin typeface="Arial"/>
              <a:ea typeface="Arial"/>
              <a:cs typeface="Arial"/>
              <a:sym typeface="Arial"/>
            </a:endParaRPr>
          </a:p>
        </p:txBody>
      </p:sp>
      <p:sp>
        <p:nvSpPr>
          <p:cNvPr xmlns:c="http://schemas.openxmlformats.org/drawingml/2006/chart" xmlns:pic="http://schemas.openxmlformats.org/drawingml/2006/picture" xmlns:dgm="http://schemas.openxmlformats.org/drawingml/2006/diagram" id="193" name="Google Shape;193;p23"/>
          <p:cNvSpPr xmlns:c="http://schemas.openxmlformats.org/drawingml/2006/chart" xmlns:pic="http://schemas.openxmlformats.org/drawingml/2006/picture" xmlns:dgm="http://schemas.openxmlformats.org/drawingml/2006/diagram" txBox="1">
            <a:spLocks/>
          </p:cNvSpPr>
          <p:nvPr>
            <p:ph type="title"/>
          </p:nvPr>
        </p:nvSpPr>
        <p:spPr xmlns:c="http://schemas.openxmlformats.org/drawingml/2006/chart" xmlns:pic="http://schemas.openxmlformats.org/drawingml/2006/picture" xmlns:dgm="http://schemas.openxmlformats.org/drawingml/2006/diagram">
          <a:xfrm rot="5400000">
            <a:off x="8489252" y="2249576"/>
            <a:ext cx="4353760" cy="1073802"/>
          </a:xfrm>
          <a:prstGeom prst="rect">
            <a:avLst/>
          </a:prstGeom>
          <a:noFill/>
          <a:ln>
            <a:noFill/>
          </a:ln>
        </p:spPr>
        <p:txBody xmlns:c="http://schemas.openxmlformats.org/drawingml/2006/chart" xmlns:pic="http://schemas.openxmlformats.org/drawingml/2006/picture" xmlns:dgm="http://schemas.openxmlformats.org/drawingml/2006/diagram">
          <a:bodyPr anchor="ctr" anchorCtr="0" bIns="45700" lIns="91425" rIns="91425" spcFirstLastPara="1" tIns="45700" wrap="square">
            <a:normAutofit/>
          </a:bodyPr>
          <a:lstStyle>
            <a:lvl1pPr algn="l" lvl="0">
              <a:lnSpc>
                <a:spcPct val="90000"/>
              </a:lnSpc>
              <a:spcBef>
                <a:spcPts val="0"/>
              </a:spcBef>
              <a:spcAft>
                <a:spcPts val="0"/>
              </a:spcAft>
              <a:buClr>
                <a:schemeClr val="lt1"/>
              </a:buClr>
              <a:buSzPts val="1800"/>
              <a:buNone/>
              <a:defRPr>
                <a:uFillTx/>
              </a:defRPr>
            </a:lvl1pPr>
            <a:lvl2pPr algn="l" lvl="1">
              <a:lnSpc>
                <a:spcPct val="100000"/>
              </a:lnSpc>
              <a:spcBef>
                <a:spcPts val="0"/>
              </a:spcBef>
              <a:spcAft>
                <a:spcPts val="0"/>
              </a:spcAft>
              <a:buSzPts val="1400"/>
              <a:buNone/>
              <a:defRPr>
                <a:uFillTx/>
              </a:defRPr>
            </a:lvl2pPr>
            <a:lvl3pPr algn="l" lvl="2">
              <a:lnSpc>
                <a:spcPct val="100000"/>
              </a:lnSpc>
              <a:spcBef>
                <a:spcPts val="0"/>
              </a:spcBef>
              <a:spcAft>
                <a:spcPts val="0"/>
              </a:spcAft>
              <a:buSzPts val="1400"/>
              <a:buNone/>
              <a:defRPr>
                <a:uFillTx/>
              </a:defRPr>
            </a:lvl3pPr>
            <a:lvl4pPr algn="l" lvl="3">
              <a:lnSpc>
                <a:spcPct val="100000"/>
              </a:lnSpc>
              <a:spcBef>
                <a:spcPts val="0"/>
              </a:spcBef>
              <a:spcAft>
                <a:spcPts val="0"/>
              </a:spcAft>
              <a:buSzPts val="1400"/>
              <a:buNone/>
              <a:defRPr>
                <a:uFillTx/>
              </a:defRPr>
            </a:lvl4pPr>
            <a:lvl5pPr algn="l" lvl="4">
              <a:lnSpc>
                <a:spcPct val="100000"/>
              </a:lnSpc>
              <a:spcBef>
                <a:spcPts val="0"/>
              </a:spcBef>
              <a:spcAft>
                <a:spcPts val="0"/>
              </a:spcAft>
              <a:buSzPts val="1400"/>
              <a:buNone/>
              <a:defRPr>
                <a:uFillTx/>
              </a:defRPr>
            </a:lvl5pPr>
            <a:lvl6pPr algn="l" lvl="5">
              <a:lnSpc>
                <a:spcPct val="100000"/>
              </a:lnSpc>
              <a:spcBef>
                <a:spcPts val="0"/>
              </a:spcBef>
              <a:spcAft>
                <a:spcPts val="0"/>
              </a:spcAft>
              <a:buSzPts val="1400"/>
              <a:buNone/>
              <a:defRPr>
                <a:uFillTx/>
              </a:defRPr>
            </a:lvl6pPr>
            <a:lvl7pPr algn="l" lvl="6">
              <a:lnSpc>
                <a:spcPct val="100000"/>
              </a:lnSpc>
              <a:spcBef>
                <a:spcPts val="0"/>
              </a:spcBef>
              <a:spcAft>
                <a:spcPts val="0"/>
              </a:spcAft>
              <a:buSzPts val="1400"/>
              <a:buNone/>
              <a:defRPr>
                <a:uFillTx/>
              </a:defRPr>
            </a:lvl7pPr>
            <a:lvl8pPr algn="l" lvl="7">
              <a:lnSpc>
                <a:spcPct val="100000"/>
              </a:lnSpc>
              <a:spcBef>
                <a:spcPts val="0"/>
              </a:spcBef>
              <a:spcAft>
                <a:spcPts val="0"/>
              </a:spcAft>
              <a:buSzPts val="1400"/>
              <a:buNone/>
              <a:defRPr>
                <a:uFillTx/>
              </a:defRPr>
            </a:lvl8pPr>
            <a:lvl9pPr algn="l" lvl="8">
              <a:lnSpc>
                <a:spcPct val="100000"/>
              </a:lnSpc>
              <a:spcBef>
                <a:spcPts val="0"/>
              </a:spcBef>
              <a:spcAft>
                <a:spcPts val="0"/>
              </a:spcAft>
              <a:buSzPts val="1400"/>
              <a:buNone/>
              <a:defRPr>
                <a:uFillTx/>
              </a:defRPr>
            </a:lvl9pPr>
          </a:lstStyle>
          <a:p/>
        </p:txBody>
      </p:sp>
      <p:sp>
        <p:nvSpPr>
          <p:cNvPr xmlns:c="http://schemas.openxmlformats.org/drawingml/2006/chart" xmlns:pic="http://schemas.openxmlformats.org/drawingml/2006/picture" xmlns:dgm="http://schemas.openxmlformats.org/drawingml/2006/diagram" id="194" name="Google Shape;194;p23"/>
          <p:cNvSpPr xmlns:c="http://schemas.openxmlformats.org/drawingml/2006/chart" xmlns:pic="http://schemas.openxmlformats.org/drawingml/2006/picture" xmlns:dgm="http://schemas.openxmlformats.org/drawingml/2006/diagram" txBox="1">
            <a:spLocks/>
          </p:cNvSpPr>
          <p:nvPr>
            <p:ph idx="1" type="body"/>
          </p:nvPr>
        </p:nvSpPr>
        <p:spPr xmlns:c="http://schemas.openxmlformats.org/drawingml/2006/chart" xmlns:pic="http://schemas.openxmlformats.org/drawingml/2006/picture" xmlns:dgm="http://schemas.openxmlformats.org/drawingml/2006/diagram">
          <a:xfrm rot="5400000">
            <a:off x="2452029" y="-1162110"/>
            <a:ext cx="5326589" cy="8870004"/>
          </a:xfrm>
          <a:prstGeom prst="rect">
            <a:avLst/>
          </a:prstGeom>
          <a:noFill/>
          <a:ln>
            <a:noFill/>
          </a:ln>
        </p:spPr>
        <p:txBody xmlns:c="http://schemas.openxmlformats.org/drawingml/2006/chart" xmlns:pic="http://schemas.openxmlformats.org/drawingml/2006/picture" xmlns:dgm="http://schemas.openxmlformats.org/drawingml/2006/diagram">
          <a:bodyPr anchor="t" anchorCtr="0" bIns="45700" lIns="91425" rIns="91425" spcFirstLastPara="1" tIns="45700" wrap="square">
            <a:normAutofit/>
          </a:bodyPr>
          <a:lstStyle>
            <a:lvl1pPr algn="l" indent="-342900" lvl="0" marL="457200">
              <a:lnSpc>
                <a:spcPct val="90000"/>
              </a:lnSpc>
              <a:spcBef>
                <a:spcPts val="1000"/>
              </a:spcBef>
              <a:spcAft>
                <a:spcPts val="0"/>
              </a:spcAft>
              <a:buClr>
                <a:schemeClr val="lt1"/>
              </a:buClr>
              <a:buSzPts val="1800"/>
              <a:buChar char="•"/>
              <a:defRPr>
                <a:uFillTx/>
              </a:defRPr>
            </a:lvl1pPr>
            <a:lvl2pPr algn="l" indent="-342900" lvl="1" marL="914400">
              <a:lnSpc>
                <a:spcPct val="90000"/>
              </a:lnSpc>
              <a:spcBef>
                <a:spcPts val="500"/>
              </a:spcBef>
              <a:spcAft>
                <a:spcPts val="0"/>
              </a:spcAft>
              <a:buClr>
                <a:schemeClr val="lt1"/>
              </a:buClr>
              <a:buSzPts val="1800"/>
              <a:buChar char="•"/>
              <a:defRPr>
                <a:uFillTx/>
              </a:defRPr>
            </a:lvl2pPr>
            <a:lvl3pPr algn="l" indent="-342900" lvl="2" marL="1371600">
              <a:lnSpc>
                <a:spcPct val="90000"/>
              </a:lnSpc>
              <a:spcBef>
                <a:spcPts val="500"/>
              </a:spcBef>
              <a:spcAft>
                <a:spcPts val="0"/>
              </a:spcAft>
              <a:buClr>
                <a:schemeClr val="lt1"/>
              </a:buClr>
              <a:buSzPts val="1800"/>
              <a:buChar char="•"/>
              <a:defRPr>
                <a:uFillTx/>
              </a:defRPr>
            </a:lvl3pPr>
            <a:lvl4pPr algn="l" indent="-342900" lvl="3" marL="1828800">
              <a:lnSpc>
                <a:spcPct val="90000"/>
              </a:lnSpc>
              <a:spcBef>
                <a:spcPts val="500"/>
              </a:spcBef>
              <a:spcAft>
                <a:spcPts val="0"/>
              </a:spcAft>
              <a:buClr>
                <a:schemeClr val="lt1"/>
              </a:buClr>
              <a:buSzPts val="1800"/>
              <a:buChar char="•"/>
              <a:defRPr>
                <a:uFillTx/>
              </a:defRPr>
            </a:lvl4pPr>
            <a:lvl5pPr algn="l" indent="-342900" lvl="4" marL="2286000">
              <a:lnSpc>
                <a:spcPct val="90000"/>
              </a:lnSpc>
              <a:spcBef>
                <a:spcPts val="500"/>
              </a:spcBef>
              <a:spcAft>
                <a:spcPts val="0"/>
              </a:spcAft>
              <a:buClr>
                <a:schemeClr val="lt1"/>
              </a:buClr>
              <a:buSzPts val="1800"/>
              <a:buChar char="•"/>
              <a:defRPr>
                <a:uFillTx/>
              </a:defRPr>
            </a:lvl5pPr>
            <a:lvl6pPr algn="l" indent="-342900" lvl="5" marL="2743200">
              <a:lnSpc>
                <a:spcPct val="90000"/>
              </a:lnSpc>
              <a:spcBef>
                <a:spcPts val="500"/>
              </a:spcBef>
              <a:spcAft>
                <a:spcPts val="0"/>
              </a:spcAft>
              <a:buClr>
                <a:schemeClr val="lt1"/>
              </a:buClr>
              <a:buSzPts val="1800"/>
              <a:buChar char="•"/>
              <a:defRPr>
                <a:uFillTx/>
              </a:defRPr>
            </a:lvl6pPr>
            <a:lvl7pPr algn="l" indent="-342900" lvl="6" marL="3200400">
              <a:lnSpc>
                <a:spcPct val="90000"/>
              </a:lnSpc>
              <a:spcBef>
                <a:spcPts val="500"/>
              </a:spcBef>
              <a:spcAft>
                <a:spcPts val="0"/>
              </a:spcAft>
              <a:buClr>
                <a:schemeClr val="lt1"/>
              </a:buClr>
              <a:buSzPts val="1800"/>
              <a:buChar char="•"/>
              <a:defRPr>
                <a:uFillTx/>
              </a:defRPr>
            </a:lvl7pPr>
            <a:lvl8pPr algn="l" indent="-342900" lvl="7" marL="3657600">
              <a:lnSpc>
                <a:spcPct val="90000"/>
              </a:lnSpc>
              <a:spcBef>
                <a:spcPts val="500"/>
              </a:spcBef>
              <a:spcAft>
                <a:spcPts val="0"/>
              </a:spcAft>
              <a:buClr>
                <a:schemeClr val="lt1"/>
              </a:buClr>
              <a:buSzPts val="1800"/>
              <a:buChar char="•"/>
              <a:defRPr>
                <a:uFillTx/>
              </a:defRPr>
            </a:lvl8pPr>
            <a:lvl9pPr algn="l" indent="-342900" lvl="8" marL="4114800">
              <a:lnSpc>
                <a:spcPct val="90000"/>
              </a:lnSpc>
              <a:spcBef>
                <a:spcPts val="500"/>
              </a:spcBef>
              <a:spcAft>
                <a:spcPts val="0"/>
              </a:spcAft>
              <a:buClr>
                <a:schemeClr val="lt1"/>
              </a:buClr>
              <a:buSzPts val="1800"/>
              <a:buChar char="•"/>
              <a:defRPr>
                <a:uFillTx/>
              </a:defRPr>
            </a:lvl9pPr>
          </a:lstStyle>
          <a:p/>
        </p:txBody>
      </p:sp>
      <p:sp>
        <p:nvSpPr>
          <p:cNvPr xmlns:c="http://schemas.openxmlformats.org/drawingml/2006/chart" xmlns:pic="http://schemas.openxmlformats.org/drawingml/2006/picture" xmlns:dgm="http://schemas.openxmlformats.org/drawingml/2006/diagram" id="195" name="Google Shape;195;p23"/>
          <p:cNvSpPr xmlns:c="http://schemas.openxmlformats.org/drawingml/2006/chart" xmlns:pic="http://schemas.openxmlformats.org/drawingml/2006/picture" xmlns:dgm="http://schemas.openxmlformats.org/drawingml/2006/diagram" txBox="1">
            <a:spLocks/>
          </p:cNvSpPr>
          <p:nvPr>
            <p:ph idx="10" type="dt"/>
          </p:nvPr>
        </p:nvSpPr>
        <p:spPr xmlns:c="http://schemas.openxmlformats.org/drawingml/2006/chart" xmlns:pic="http://schemas.openxmlformats.org/drawingml/2006/picture" xmlns:dgm="http://schemas.openxmlformats.org/drawingml/2006/diagram">
          <a:xfrm>
            <a:off x="6807126" y="5936187"/>
            <a:ext cx="2743200" cy="365125"/>
          </a:xfrm>
          <a:prstGeom prst="rect">
            <a:avLst/>
          </a:prstGeom>
          <a:noFill/>
          <a:ln>
            <a:noFill/>
          </a:ln>
        </p:spPr>
        <p:txBody xmlns:c="http://schemas.openxmlformats.org/drawingml/2006/chart" xmlns:pic="http://schemas.openxmlformats.org/drawingml/2006/picture" xmlns:dgm="http://schemas.openxmlformats.org/drawingml/2006/diagram">
          <a:bodyPr anchor="ctr" anchorCtr="0" bIns="45700" lIns="91425" rIns="91425" spcFirstLastPara="1" tIns="45700" wrap="square">
            <a:noAutofit/>
          </a:bodyPr>
          <a:lstStyle>
            <a:lvl1pPr algn="r" lvl="0">
              <a:lnSpc>
                <a:spcPct val="100000"/>
              </a:lnSpc>
              <a:spcBef>
                <a:spcPts val="0"/>
              </a:spcBef>
              <a:spcAft>
                <a:spcPts val="0"/>
              </a:spcAft>
              <a:buSzPts val="1400"/>
              <a:buNone/>
              <a:defRPr>
                <a:uFillTx/>
              </a:defRPr>
            </a:lvl1pPr>
            <a:lvl2pPr algn="l" lvl="1">
              <a:lnSpc>
                <a:spcPct val="100000"/>
              </a:lnSpc>
              <a:spcBef>
                <a:spcPts val="0"/>
              </a:spcBef>
              <a:spcAft>
                <a:spcPts val="0"/>
              </a:spcAft>
              <a:buSzPts val="1400"/>
              <a:buNone/>
              <a:defRPr>
                <a:uFillTx/>
              </a:defRPr>
            </a:lvl2pPr>
            <a:lvl3pPr algn="l" lvl="2">
              <a:lnSpc>
                <a:spcPct val="100000"/>
              </a:lnSpc>
              <a:spcBef>
                <a:spcPts val="0"/>
              </a:spcBef>
              <a:spcAft>
                <a:spcPts val="0"/>
              </a:spcAft>
              <a:buSzPts val="1400"/>
              <a:buNone/>
              <a:defRPr>
                <a:uFillTx/>
              </a:defRPr>
            </a:lvl3pPr>
            <a:lvl4pPr algn="l" lvl="3">
              <a:lnSpc>
                <a:spcPct val="100000"/>
              </a:lnSpc>
              <a:spcBef>
                <a:spcPts val="0"/>
              </a:spcBef>
              <a:spcAft>
                <a:spcPts val="0"/>
              </a:spcAft>
              <a:buSzPts val="1400"/>
              <a:buNone/>
              <a:defRPr>
                <a:uFillTx/>
              </a:defRPr>
            </a:lvl4pPr>
            <a:lvl5pPr algn="l" lvl="4">
              <a:lnSpc>
                <a:spcPct val="100000"/>
              </a:lnSpc>
              <a:spcBef>
                <a:spcPts val="0"/>
              </a:spcBef>
              <a:spcAft>
                <a:spcPts val="0"/>
              </a:spcAft>
              <a:buSzPts val="1400"/>
              <a:buNone/>
              <a:defRPr>
                <a:uFillTx/>
              </a:defRPr>
            </a:lvl5pPr>
            <a:lvl6pPr algn="l" lvl="5">
              <a:lnSpc>
                <a:spcPct val="100000"/>
              </a:lnSpc>
              <a:spcBef>
                <a:spcPts val="0"/>
              </a:spcBef>
              <a:spcAft>
                <a:spcPts val="0"/>
              </a:spcAft>
              <a:buSzPts val="1400"/>
              <a:buNone/>
              <a:defRPr>
                <a:uFillTx/>
              </a:defRPr>
            </a:lvl6pPr>
            <a:lvl7pPr algn="l" lvl="6">
              <a:lnSpc>
                <a:spcPct val="100000"/>
              </a:lnSpc>
              <a:spcBef>
                <a:spcPts val="0"/>
              </a:spcBef>
              <a:spcAft>
                <a:spcPts val="0"/>
              </a:spcAft>
              <a:buSzPts val="1400"/>
              <a:buNone/>
              <a:defRPr>
                <a:uFillTx/>
              </a:defRPr>
            </a:lvl7pPr>
            <a:lvl8pPr algn="l" lvl="7">
              <a:lnSpc>
                <a:spcPct val="100000"/>
              </a:lnSpc>
              <a:spcBef>
                <a:spcPts val="0"/>
              </a:spcBef>
              <a:spcAft>
                <a:spcPts val="0"/>
              </a:spcAft>
              <a:buSzPts val="1400"/>
              <a:buNone/>
              <a:defRPr>
                <a:uFillTx/>
              </a:defRPr>
            </a:lvl8pPr>
            <a:lvl9pPr algn="l" lvl="8">
              <a:lnSpc>
                <a:spcPct val="100000"/>
              </a:lnSpc>
              <a:spcBef>
                <a:spcPts val="0"/>
              </a:spcBef>
              <a:spcAft>
                <a:spcPts val="0"/>
              </a:spcAft>
              <a:buSzPts val="1400"/>
              <a:buNone/>
              <a:defRPr>
                <a:uFillTx/>
              </a:defRPr>
            </a:lvl9pPr>
          </a:lstStyle>
          <a:p/>
        </p:txBody>
      </p:sp>
      <p:sp>
        <p:nvSpPr>
          <p:cNvPr xmlns:c="http://schemas.openxmlformats.org/drawingml/2006/chart" xmlns:pic="http://schemas.openxmlformats.org/drawingml/2006/picture" xmlns:dgm="http://schemas.openxmlformats.org/drawingml/2006/diagram" id="196" name="Google Shape;196;p23"/>
          <p:cNvSpPr xmlns:c="http://schemas.openxmlformats.org/drawingml/2006/chart" xmlns:pic="http://schemas.openxmlformats.org/drawingml/2006/picture" xmlns:dgm="http://schemas.openxmlformats.org/drawingml/2006/diagram" txBox="1">
            <a:spLocks/>
          </p:cNvSpPr>
          <p:nvPr>
            <p:ph idx="11" type="ftr"/>
          </p:nvPr>
        </p:nvSpPr>
        <p:spPr xmlns:c="http://schemas.openxmlformats.org/drawingml/2006/chart" xmlns:pic="http://schemas.openxmlformats.org/drawingml/2006/picture" xmlns:dgm="http://schemas.openxmlformats.org/drawingml/2006/diagram">
          <a:xfrm>
            <a:off x="680321" y="5936188"/>
            <a:ext cx="6126805" cy="365125"/>
          </a:xfrm>
          <a:prstGeom prst="rect">
            <a:avLst/>
          </a:prstGeom>
          <a:noFill/>
          <a:ln>
            <a:noFill/>
          </a:ln>
        </p:spPr>
        <p:txBody xmlns:c="http://schemas.openxmlformats.org/drawingml/2006/chart" xmlns:pic="http://schemas.openxmlformats.org/drawingml/2006/picture" xmlns:dgm="http://schemas.openxmlformats.org/drawingml/2006/diagram">
          <a:bodyPr anchor="ctr" anchorCtr="0" bIns="45700" lIns="91425" rIns="91425" spcFirstLastPara="1" tIns="45700" wrap="square">
            <a:noAutofit/>
          </a:bodyPr>
          <a:lstStyle>
            <a:lvl1pPr algn="l" lvl="0">
              <a:lnSpc>
                <a:spcPct val="100000"/>
              </a:lnSpc>
              <a:spcBef>
                <a:spcPts val="0"/>
              </a:spcBef>
              <a:spcAft>
                <a:spcPts val="0"/>
              </a:spcAft>
              <a:buSzPts val="1400"/>
              <a:buNone/>
              <a:defRPr>
                <a:uFillTx/>
              </a:defRPr>
            </a:lvl1pPr>
            <a:lvl2pPr algn="l" lvl="1">
              <a:lnSpc>
                <a:spcPct val="100000"/>
              </a:lnSpc>
              <a:spcBef>
                <a:spcPts val="0"/>
              </a:spcBef>
              <a:spcAft>
                <a:spcPts val="0"/>
              </a:spcAft>
              <a:buSzPts val="1400"/>
              <a:buNone/>
              <a:defRPr>
                <a:uFillTx/>
              </a:defRPr>
            </a:lvl2pPr>
            <a:lvl3pPr algn="l" lvl="2">
              <a:lnSpc>
                <a:spcPct val="100000"/>
              </a:lnSpc>
              <a:spcBef>
                <a:spcPts val="0"/>
              </a:spcBef>
              <a:spcAft>
                <a:spcPts val="0"/>
              </a:spcAft>
              <a:buSzPts val="1400"/>
              <a:buNone/>
              <a:defRPr>
                <a:uFillTx/>
              </a:defRPr>
            </a:lvl3pPr>
            <a:lvl4pPr algn="l" lvl="3">
              <a:lnSpc>
                <a:spcPct val="100000"/>
              </a:lnSpc>
              <a:spcBef>
                <a:spcPts val="0"/>
              </a:spcBef>
              <a:spcAft>
                <a:spcPts val="0"/>
              </a:spcAft>
              <a:buSzPts val="1400"/>
              <a:buNone/>
              <a:defRPr>
                <a:uFillTx/>
              </a:defRPr>
            </a:lvl4pPr>
            <a:lvl5pPr algn="l" lvl="4">
              <a:lnSpc>
                <a:spcPct val="100000"/>
              </a:lnSpc>
              <a:spcBef>
                <a:spcPts val="0"/>
              </a:spcBef>
              <a:spcAft>
                <a:spcPts val="0"/>
              </a:spcAft>
              <a:buSzPts val="1400"/>
              <a:buNone/>
              <a:defRPr>
                <a:uFillTx/>
              </a:defRPr>
            </a:lvl5pPr>
            <a:lvl6pPr algn="l" lvl="5">
              <a:lnSpc>
                <a:spcPct val="100000"/>
              </a:lnSpc>
              <a:spcBef>
                <a:spcPts val="0"/>
              </a:spcBef>
              <a:spcAft>
                <a:spcPts val="0"/>
              </a:spcAft>
              <a:buSzPts val="1400"/>
              <a:buNone/>
              <a:defRPr>
                <a:uFillTx/>
              </a:defRPr>
            </a:lvl6pPr>
            <a:lvl7pPr algn="l" lvl="6">
              <a:lnSpc>
                <a:spcPct val="100000"/>
              </a:lnSpc>
              <a:spcBef>
                <a:spcPts val="0"/>
              </a:spcBef>
              <a:spcAft>
                <a:spcPts val="0"/>
              </a:spcAft>
              <a:buSzPts val="1400"/>
              <a:buNone/>
              <a:defRPr>
                <a:uFillTx/>
              </a:defRPr>
            </a:lvl7pPr>
            <a:lvl8pPr algn="l" lvl="7">
              <a:lnSpc>
                <a:spcPct val="100000"/>
              </a:lnSpc>
              <a:spcBef>
                <a:spcPts val="0"/>
              </a:spcBef>
              <a:spcAft>
                <a:spcPts val="0"/>
              </a:spcAft>
              <a:buSzPts val="1400"/>
              <a:buNone/>
              <a:defRPr>
                <a:uFillTx/>
              </a:defRPr>
            </a:lvl8pPr>
            <a:lvl9pPr algn="l" lvl="8">
              <a:lnSpc>
                <a:spcPct val="100000"/>
              </a:lnSpc>
              <a:spcBef>
                <a:spcPts val="0"/>
              </a:spcBef>
              <a:spcAft>
                <a:spcPts val="0"/>
              </a:spcAft>
              <a:buSzPts val="1400"/>
              <a:buNone/>
              <a:defRPr>
                <a:uFillTx/>
              </a:defRPr>
            </a:lvl9pPr>
          </a:lstStyle>
          <a:p/>
        </p:txBody>
      </p:sp>
      <p:sp>
        <p:nvSpPr>
          <p:cNvPr xmlns:c="http://schemas.openxmlformats.org/drawingml/2006/chart" xmlns:pic="http://schemas.openxmlformats.org/drawingml/2006/picture" xmlns:dgm="http://schemas.openxmlformats.org/drawingml/2006/diagram" id="197" name="Google Shape;197;p23"/>
          <p:cNvSpPr xmlns:c="http://schemas.openxmlformats.org/drawingml/2006/chart" xmlns:pic="http://schemas.openxmlformats.org/drawingml/2006/picture" xmlns:dgm="http://schemas.openxmlformats.org/drawingml/2006/diagram" txBox="1">
            <a:spLocks/>
          </p:cNvSpPr>
          <p:nvPr>
            <p:ph idx="12" type="sldNum"/>
          </p:nvPr>
        </p:nvSpPr>
        <p:spPr xmlns:c="http://schemas.openxmlformats.org/drawingml/2006/chart" xmlns:pic="http://schemas.openxmlformats.org/drawingml/2006/picture" xmlns:dgm="http://schemas.openxmlformats.org/drawingml/2006/diagram">
          <a:xfrm>
            <a:off x="10097550" y="5398633"/>
            <a:ext cx="1154151" cy="1090789"/>
          </a:xfrm>
          <a:prstGeom prst="rect">
            <a:avLst/>
          </a:prstGeom>
          <a:noFill/>
          <a:ln>
            <a:noFill/>
          </a:ln>
        </p:spPr>
        <p:txBody xmlns:c="http://schemas.openxmlformats.org/drawingml/2006/chart" xmlns:pic="http://schemas.openxmlformats.org/drawingml/2006/picture" xmlns:dgm="http://schemas.openxmlformats.org/drawingml/2006/diagram">
          <a:bodyPr anchor="t" anchorCtr="0" bIns="45700" lIns="91425" rIns="91425" spcFirstLastPara="1" tIns="45700" wrap="square">
            <a:noAutofit/>
          </a:bodyPr>
          <a:lstStyle>
            <a:lvl1pPr algn="ctr" indent="0" lvl="0"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1pPr>
            <a:lvl2pPr algn="ctr" indent="0" lvl="1"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2pPr>
            <a:lvl3pPr algn="ctr" indent="0" lvl="2"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3pPr>
            <a:lvl4pPr algn="ctr" indent="0" lvl="3"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4pPr>
            <a:lvl5pPr algn="ctr" indent="0" lvl="4"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5pPr>
            <a:lvl6pPr algn="ctr" indent="0" lvl="5"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6pPr>
            <a:lvl7pPr algn="ctr" indent="0" lvl="6"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7pPr>
            <a:lvl8pPr algn="ctr" indent="0" lvl="7"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8pPr>
            <a:lvl9pPr algn="ctr" indent="0" lvl="8"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9pPr>
          </a:lstStyle>
          <a:p>
            <a:pPr algn="ctr" indent="0" lvl="0" marL="0" rtl="0">
              <a:spcBef>
                <a:spcPts val="0"/>
              </a:spcBef>
              <a:spcAft>
                <a:spcPts val="0"/>
              </a:spcAft>
              <a:buNone/>
            </a:pPr>
            <a:fld id="{00000000-1234-1234-1234-123412341234}" type="slidenum">
              <a:rPr lang="en-US">
                <a:uFillTx/>
              </a:rPr>
              <a:t>‹#›</a:t>
            </a:fld>
            <a:endParaRPr>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2.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type="twoObj">
  <p:cSld name="TWO_OBJECTS">
    <p:spTree>
      <p:nvGrpSpPr>
        <p:cNvPr xmlns:c="http://schemas.openxmlformats.org/drawingml/2006/chart" xmlns:pic="http://schemas.openxmlformats.org/drawingml/2006/picture" xmlns:dgm="http://schemas.openxmlformats.org/drawingml/2006/diagram" id="22" name="Shape 22"/>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pic>
        <p:nvPicPr>
          <p:cNvPr xmlns:c="http://schemas.openxmlformats.org/drawingml/2006/chart" xmlns:pic="http://schemas.openxmlformats.org/drawingml/2006/picture" xmlns:dgm="http://schemas.openxmlformats.org/drawingml/2006/diagram" descr="HD-ShadowLong.png" id="23" name="Google Shape;23;p8"/>
          <p:cNvPicPr xmlns:c="http://schemas.openxmlformats.org/drawingml/2006/chart" xmlns:pic="http://schemas.openxmlformats.org/drawingml/2006/picture" xmlns:dgm="http://schemas.openxmlformats.org/drawingml/2006/diagram" preferRelativeResize="0"/>
          <p:nvPr/>
        </p:nvPicPr>
        <p:blipFill xmlns:c="http://schemas.openxmlformats.org/drawingml/2006/chart" xmlns:pic="http://schemas.openxmlformats.org/drawingml/2006/picture" xmlns:dgm="http://schemas.openxmlformats.org/drawingml/2006/diagram" rotWithShape="1">
          <a:blip r:embed="rId1"/>
          <a:srcRect/>
          <a:stretch/>
        </p:blipFill>
        <p:spPr xmlns:c="http://schemas.openxmlformats.org/drawingml/2006/chart" xmlns:pic="http://schemas.openxmlformats.org/drawingml/2006/picture" xmlns:dgm="http://schemas.openxmlformats.org/drawingml/2006/diagram">
          <a:xfrm>
            <a:off x="1" y="1970240"/>
            <a:ext cx="10437812" cy="321164"/>
          </a:xfrm>
          <a:prstGeom prst="rect">
            <a:avLst/>
          </a:prstGeom>
          <a:noFill/>
          <a:ln>
            <a:noFill/>
          </a:ln>
        </p:spPr>
      </p:pic>
      <p:pic>
        <p:nvPicPr>
          <p:cNvPr xmlns:c="http://schemas.openxmlformats.org/drawingml/2006/chart" xmlns:pic="http://schemas.openxmlformats.org/drawingml/2006/picture" xmlns:dgm="http://schemas.openxmlformats.org/drawingml/2006/diagram" descr="HD-ShadowShort.png" id="24" name="Google Shape;24;p8"/>
          <p:cNvPicPr xmlns:c="http://schemas.openxmlformats.org/drawingml/2006/chart" xmlns:pic="http://schemas.openxmlformats.org/drawingml/2006/picture" xmlns:dgm="http://schemas.openxmlformats.org/drawingml/2006/diagram" preferRelativeResize="0"/>
          <p:nvPr/>
        </p:nvPicPr>
        <p:blipFill xmlns:c="http://schemas.openxmlformats.org/drawingml/2006/chart" xmlns:pic="http://schemas.openxmlformats.org/drawingml/2006/picture" xmlns:dgm="http://schemas.openxmlformats.org/drawingml/2006/diagram" rotWithShape="1">
          <a:blip r:embed="rId2"/>
          <a:srcRect/>
          <a:stretch/>
        </p:blipFill>
        <p:spPr xmlns:c="http://schemas.openxmlformats.org/drawingml/2006/chart" xmlns:pic="http://schemas.openxmlformats.org/drawingml/2006/picture" xmlns:dgm="http://schemas.openxmlformats.org/drawingml/2006/diagram">
          <a:xfrm>
            <a:off x="10585826" y="1971234"/>
            <a:ext cx="1602997" cy="144270"/>
          </a:xfrm>
          <a:prstGeom prst="rect">
            <a:avLst/>
          </a:prstGeom>
          <a:noFill/>
          <a:ln>
            <a:noFill/>
          </a:ln>
        </p:spPr>
      </p:pic>
      <p:sp>
        <p:nvSpPr>
          <p:cNvPr xmlns:c="http://schemas.openxmlformats.org/drawingml/2006/chart" xmlns:pic="http://schemas.openxmlformats.org/drawingml/2006/picture" xmlns:dgm="http://schemas.openxmlformats.org/drawingml/2006/diagram" id="25" name="Google Shape;25;p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0" y="609600"/>
            <a:ext cx="10437812" cy="1368198"/>
          </a:xfrm>
          <a:prstGeom prst="rect">
            <a:avLst/>
          </a:prstGeom>
          <a:solidFill>
            <a:srgbClr val="262626"/>
          </a:solidFill>
          <a:ln>
            <a:noFill/>
          </a:ln>
        </p:spPr>
        <p:txBody xmlns:c="http://schemas.openxmlformats.org/drawingml/2006/chart" xmlns:pic="http://schemas.openxmlformats.org/drawingml/2006/picture" xmlns:dgm="http://schemas.openxmlformats.org/drawingml/2006/diagram">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rPr>
                <a:uFillTx/>
              </a:rPr>
              <a:t/>
            </a:r>
            <a:endParaRPr b="0" cap="none" i="0" strike="noStrike" sz="1400" u="none">
              <a:solidFill>
                <a:srgbClr val="000000"/>
              </a:solidFill>
              <a:uFillTx/>
              <a:latin typeface="Arial"/>
              <a:ea typeface="Arial"/>
              <a:cs typeface="Arial"/>
              <a:sym typeface="Arial"/>
            </a:endParaRPr>
          </a:p>
        </p:txBody>
      </p:sp>
      <p:sp>
        <p:nvSpPr>
          <p:cNvPr xmlns:c="http://schemas.openxmlformats.org/drawingml/2006/chart" xmlns:pic="http://schemas.openxmlformats.org/drawingml/2006/picture" xmlns:dgm="http://schemas.openxmlformats.org/drawingml/2006/diagram" id="26" name="Google Shape;26;p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0585827" y="609600"/>
            <a:ext cx="1602997" cy="1368198"/>
          </a:xfrm>
          <a:prstGeom prst="rect">
            <a:avLst/>
          </a:prstGeom>
          <a:solidFill>
            <a:schemeClr val="accent1"/>
          </a:solidFill>
          <a:ln>
            <a:noFill/>
          </a:ln>
        </p:spPr>
        <p:txBody xmlns:c="http://schemas.openxmlformats.org/drawingml/2006/chart" xmlns:pic="http://schemas.openxmlformats.org/drawingml/2006/picture" xmlns:dgm="http://schemas.openxmlformats.org/drawingml/2006/diagram">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rPr>
                <a:uFillTx/>
              </a:rPr>
              <a:t/>
            </a:r>
            <a:endParaRPr b="0" cap="none" i="0" strike="noStrike" sz="1400" u="none">
              <a:solidFill>
                <a:srgbClr val="000000"/>
              </a:solidFill>
              <a:uFillTx/>
              <a:latin typeface="Arial"/>
              <a:ea typeface="Arial"/>
              <a:cs typeface="Arial"/>
              <a:sym typeface="Arial"/>
            </a:endParaRPr>
          </a:p>
        </p:txBody>
      </p:sp>
      <p:sp>
        <p:nvSpPr>
          <p:cNvPr xmlns:c="http://schemas.openxmlformats.org/drawingml/2006/chart" xmlns:pic="http://schemas.openxmlformats.org/drawingml/2006/picture" xmlns:dgm="http://schemas.openxmlformats.org/drawingml/2006/diagram" id="27" name="Google Shape;27;p8"/>
          <p:cNvSpPr xmlns:c="http://schemas.openxmlformats.org/drawingml/2006/chart" xmlns:pic="http://schemas.openxmlformats.org/drawingml/2006/picture" xmlns:dgm="http://schemas.openxmlformats.org/drawingml/2006/diagram" txBox="1">
            <a:spLocks/>
          </p:cNvSpPr>
          <p:nvPr>
            <p:ph type="title"/>
          </p:nvPr>
        </p:nvSpPr>
        <p:spPr xmlns:c="http://schemas.openxmlformats.org/drawingml/2006/chart" xmlns:pic="http://schemas.openxmlformats.org/drawingml/2006/picture" xmlns:dgm="http://schemas.openxmlformats.org/drawingml/2006/diagram">
          <a:xfrm>
            <a:off x="680321" y="753228"/>
            <a:ext cx="9613861" cy="1080938"/>
          </a:xfrm>
          <a:prstGeom prst="rect">
            <a:avLst/>
          </a:prstGeom>
          <a:noFill/>
          <a:ln>
            <a:noFill/>
          </a:ln>
        </p:spPr>
        <p:txBody xmlns:c="http://schemas.openxmlformats.org/drawingml/2006/chart" xmlns:pic="http://schemas.openxmlformats.org/drawingml/2006/picture" xmlns:dgm="http://schemas.openxmlformats.org/drawingml/2006/diagram">
          <a:bodyPr anchor="ctr" anchorCtr="0" bIns="45700" lIns="91425" rIns="91425" spcFirstLastPara="1" tIns="45700" wrap="square">
            <a:normAutofit/>
          </a:bodyPr>
          <a:lstStyle>
            <a:lvl1pPr algn="l" lvl="0">
              <a:lnSpc>
                <a:spcPct val="90000"/>
              </a:lnSpc>
              <a:spcBef>
                <a:spcPts val="0"/>
              </a:spcBef>
              <a:spcAft>
                <a:spcPts val="0"/>
              </a:spcAft>
              <a:buClr>
                <a:schemeClr val="lt1"/>
              </a:buClr>
              <a:buSzPts val="1800"/>
              <a:buNone/>
              <a:defRPr>
                <a:uFillTx/>
              </a:defRPr>
            </a:lvl1pPr>
            <a:lvl2pPr algn="l" lvl="1">
              <a:lnSpc>
                <a:spcPct val="100000"/>
              </a:lnSpc>
              <a:spcBef>
                <a:spcPts val="0"/>
              </a:spcBef>
              <a:spcAft>
                <a:spcPts val="0"/>
              </a:spcAft>
              <a:buSzPts val="1400"/>
              <a:buNone/>
              <a:defRPr>
                <a:uFillTx/>
              </a:defRPr>
            </a:lvl2pPr>
            <a:lvl3pPr algn="l" lvl="2">
              <a:lnSpc>
                <a:spcPct val="100000"/>
              </a:lnSpc>
              <a:spcBef>
                <a:spcPts val="0"/>
              </a:spcBef>
              <a:spcAft>
                <a:spcPts val="0"/>
              </a:spcAft>
              <a:buSzPts val="1400"/>
              <a:buNone/>
              <a:defRPr>
                <a:uFillTx/>
              </a:defRPr>
            </a:lvl3pPr>
            <a:lvl4pPr algn="l" lvl="3">
              <a:lnSpc>
                <a:spcPct val="100000"/>
              </a:lnSpc>
              <a:spcBef>
                <a:spcPts val="0"/>
              </a:spcBef>
              <a:spcAft>
                <a:spcPts val="0"/>
              </a:spcAft>
              <a:buSzPts val="1400"/>
              <a:buNone/>
              <a:defRPr>
                <a:uFillTx/>
              </a:defRPr>
            </a:lvl4pPr>
            <a:lvl5pPr algn="l" lvl="4">
              <a:lnSpc>
                <a:spcPct val="100000"/>
              </a:lnSpc>
              <a:spcBef>
                <a:spcPts val="0"/>
              </a:spcBef>
              <a:spcAft>
                <a:spcPts val="0"/>
              </a:spcAft>
              <a:buSzPts val="1400"/>
              <a:buNone/>
              <a:defRPr>
                <a:uFillTx/>
              </a:defRPr>
            </a:lvl5pPr>
            <a:lvl6pPr algn="l" lvl="5">
              <a:lnSpc>
                <a:spcPct val="100000"/>
              </a:lnSpc>
              <a:spcBef>
                <a:spcPts val="0"/>
              </a:spcBef>
              <a:spcAft>
                <a:spcPts val="0"/>
              </a:spcAft>
              <a:buSzPts val="1400"/>
              <a:buNone/>
              <a:defRPr>
                <a:uFillTx/>
              </a:defRPr>
            </a:lvl6pPr>
            <a:lvl7pPr algn="l" lvl="6">
              <a:lnSpc>
                <a:spcPct val="100000"/>
              </a:lnSpc>
              <a:spcBef>
                <a:spcPts val="0"/>
              </a:spcBef>
              <a:spcAft>
                <a:spcPts val="0"/>
              </a:spcAft>
              <a:buSzPts val="1400"/>
              <a:buNone/>
              <a:defRPr>
                <a:uFillTx/>
              </a:defRPr>
            </a:lvl7pPr>
            <a:lvl8pPr algn="l" lvl="7">
              <a:lnSpc>
                <a:spcPct val="100000"/>
              </a:lnSpc>
              <a:spcBef>
                <a:spcPts val="0"/>
              </a:spcBef>
              <a:spcAft>
                <a:spcPts val="0"/>
              </a:spcAft>
              <a:buSzPts val="1400"/>
              <a:buNone/>
              <a:defRPr>
                <a:uFillTx/>
              </a:defRPr>
            </a:lvl8pPr>
            <a:lvl9pPr algn="l" lvl="8">
              <a:lnSpc>
                <a:spcPct val="100000"/>
              </a:lnSpc>
              <a:spcBef>
                <a:spcPts val="0"/>
              </a:spcBef>
              <a:spcAft>
                <a:spcPts val="0"/>
              </a:spcAft>
              <a:buSzPts val="1400"/>
              <a:buNone/>
              <a:defRPr>
                <a:uFillTx/>
              </a:defRPr>
            </a:lvl9pPr>
          </a:lstStyle>
          <a:p/>
        </p:txBody>
      </p:sp>
      <p:sp>
        <p:nvSpPr>
          <p:cNvPr xmlns:c="http://schemas.openxmlformats.org/drawingml/2006/chart" xmlns:pic="http://schemas.openxmlformats.org/drawingml/2006/picture" xmlns:dgm="http://schemas.openxmlformats.org/drawingml/2006/diagram" id="28" name="Google Shape;28;p8"/>
          <p:cNvSpPr xmlns:c="http://schemas.openxmlformats.org/drawingml/2006/chart" xmlns:pic="http://schemas.openxmlformats.org/drawingml/2006/picture" xmlns:dgm="http://schemas.openxmlformats.org/drawingml/2006/diagram" txBox="1">
            <a:spLocks/>
          </p:cNvSpPr>
          <p:nvPr>
            <p:ph idx="1" type="body"/>
          </p:nvPr>
        </p:nvSpPr>
        <p:spPr xmlns:c="http://schemas.openxmlformats.org/drawingml/2006/chart" xmlns:pic="http://schemas.openxmlformats.org/drawingml/2006/picture" xmlns:dgm="http://schemas.openxmlformats.org/drawingml/2006/diagram">
          <a:xfrm>
            <a:off x="680320" y="2336873"/>
            <a:ext cx="4698358" cy="3599316"/>
          </a:xfrm>
          <a:prstGeom prst="rect">
            <a:avLst/>
          </a:prstGeom>
          <a:noFill/>
          <a:ln>
            <a:noFill/>
          </a:ln>
        </p:spPr>
        <p:txBody xmlns:c="http://schemas.openxmlformats.org/drawingml/2006/chart" xmlns:pic="http://schemas.openxmlformats.org/drawingml/2006/picture" xmlns:dgm="http://schemas.openxmlformats.org/drawingml/2006/diagram">
          <a:bodyPr anchor="t" anchorCtr="0" bIns="45700" lIns="91425" rIns="91425" spcFirstLastPara="1" tIns="45700" wrap="square">
            <a:normAutofit/>
          </a:bodyPr>
          <a:lstStyle>
            <a:lvl1pPr algn="l" indent="-342900" lvl="0" marL="457200">
              <a:lnSpc>
                <a:spcPct val="90000"/>
              </a:lnSpc>
              <a:spcBef>
                <a:spcPts val="1000"/>
              </a:spcBef>
              <a:spcAft>
                <a:spcPts val="0"/>
              </a:spcAft>
              <a:buClr>
                <a:schemeClr val="lt1"/>
              </a:buClr>
              <a:buSzPts val="1800"/>
              <a:buChar char="•"/>
              <a:defRPr>
                <a:uFillTx/>
              </a:defRPr>
            </a:lvl1pPr>
            <a:lvl2pPr algn="l" indent="-342900" lvl="1" marL="914400">
              <a:lnSpc>
                <a:spcPct val="90000"/>
              </a:lnSpc>
              <a:spcBef>
                <a:spcPts val="500"/>
              </a:spcBef>
              <a:spcAft>
                <a:spcPts val="0"/>
              </a:spcAft>
              <a:buClr>
                <a:schemeClr val="lt1"/>
              </a:buClr>
              <a:buSzPts val="1800"/>
              <a:buChar char="•"/>
              <a:defRPr>
                <a:uFillTx/>
              </a:defRPr>
            </a:lvl2pPr>
            <a:lvl3pPr algn="l" indent="-342900" lvl="2" marL="1371600">
              <a:lnSpc>
                <a:spcPct val="90000"/>
              </a:lnSpc>
              <a:spcBef>
                <a:spcPts val="500"/>
              </a:spcBef>
              <a:spcAft>
                <a:spcPts val="0"/>
              </a:spcAft>
              <a:buClr>
                <a:schemeClr val="lt1"/>
              </a:buClr>
              <a:buSzPts val="1800"/>
              <a:buChar char="•"/>
              <a:defRPr>
                <a:uFillTx/>
              </a:defRPr>
            </a:lvl3pPr>
            <a:lvl4pPr algn="l" indent="-342900" lvl="3" marL="1828800">
              <a:lnSpc>
                <a:spcPct val="90000"/>
              </a:lnSpc>
              <a:spcBef>
                <a:spcPts val="500"/>
              </a:spcBef>
              <a:spcAft>
                <a:spcPts val="0"/>
              </a:spcAft>
              <a:buClr>
                <a:schemeClr val="lt1"/>
              </a:buClr>
              <a:buSzPts val="1800"/>
              <a:buChar char="•"/>
              <a:defRPr>
                <a:uFillTx/>
              </a:defRPr>
            </a:lvl4pPr>
            <a:lvl5pPr algn="l" indent="-342900" lvl="4" marL="2286000">
              <a:lnSpc>
                <a:spcPct val="90000"/>
              </a:lnSpc>
              <a:spcBef>
                <a:spcPts val="500"/>
              </a:spcBef>
              <a:spcAft>
                <a:spcPts val="0"/>
              </a:spcAft>
              <a:buClr>
                <a:schemeClr val="lt1"/>
              </a:buClr>
              <a:buSzPts val="1800"/>
              <a:buChar char="•"/>
              <a:defRPr>
                <a:uFillTx/>
              </a:defRPr>
            </a:lvl5pPr>
            <a:lvl6pPr algn="l" indent="-342900" lvl="5" marL="2743200">
              <a:lnSpc>
                <a:spcPct val="90000"/>
              </a:lnSpc>
              <a:spcBef>
                <a:spcPts val="500"/>
              </a:spcBef>
              <a:spcAft>
                <a:spcPts val="0"/>
              </a:spcAft>
              <a:buClr>
                <a:schemeClr val="lt1"/>
              </a:buClr>
              <a:buSzPts val="1800"/>
              <a:buChar char="•"/>
              <a:defRPr>
                <a:uFillTx/>
              </a:defRPr>
            </a:lvl6pPr>
            <a:lvl7pPr algn="l" indent="-342900" lvl="6" marL="3200400">
              <a:lnSpc>
                <a:spcPct val="90000"/>
              </a:lnSpc>
              <a:spcBef>
                <a:spcPts val="500"/>
              </a:spcBef>
              <a:spcAft>
                <a:spcPts val="0"/>
              </a:spcAft>
              <a:buClr>
                <a:schemeClr val="lt1"/>
              </a:buClr>
              <a:buSzPts val="1800"/>
              <a:buChar char="•"/>
              <a:defRPr>
                <a:uFillTx/>
              </a:defRPr>
            </a:lvl7pPr>
            <a:lvl8pPr algn="l" indent="-342900" lvl="7" marL="3657600">
              <a:lnSpc>
                <a:spcPct val="90000"/>
              </a:lnSpc>
              <a:spcBef>
                <a:spcPts val="500"/>
              </a:spcBef>
              <a:spcAft>
                <a:spcPts val="0"/>
              </a:spcAft>
              <a:buClr>
                <a:schemeClr val="lt1"/>
              </a:buClr>
              <a:buSzPts val="1800"/>
              <a:buChar char="•"/>
              <a:defRPr>
                <a:uFillTx/>
              </a:defRPr>
            </a:lvl8pPr>
            <a:lvl9pPr algn="l" indent="-342900" lvl="8" marL="4114800">
              <a:lnSpc>
                <a:spcPct val="90000"/>
              </a:lnSpc>
              <a:spcBef>
                <a:spcPts val="500"/>
              </a:spcBef>
              <a:spcAft>
                <a:spcPts val="0"/>
              </a:spcAft>
              <a:buClr>
                <a:schemeClr val="lt1"/>
              </a:buClr>
              <a:buSzPts val="1800"/>
              <a:buChar char="•"/>
              <a:defRPr>
                <a:uFillTx/>
              </a:defRPr>
            </a:lvl9pPr>
          </a:lstStyle>
          <a:p/>
        </p:txBody>
      </p:sp>
      <p:sp>
        <p:nvSpPr>
          <p:cNvPr xmlns:c="http://schemas.openxmlformats.org/drawingml/2006/chart" xmlns:pic="http://schemas.openxmlformats.org/drawingml/2006/picture" xmlns:dgm="http://schemas.openxmlformats.org/drawingml/2006/diagram" id="29" name="Google Shape;29;p8"/>
          <p:cNvSpPr xmlns:c="http://schemas.openxmlformats.org/drawingml/2006/chart" xmlns:pic="http://schemas.openxmlformats.org/drawingml/2006/picture" xmlns:dgm="http://schemas.openxmlformats.org/drawingml/2006/diagram" txBox="1">
            <a:spLocks/>
          </p:cNvSpPr>
          <p:nvPr>
            <p:ph idx="2" type="body"/>
          </p:nvPr>
        </p:nvSpPr>
        <p:spPr xmlns:c="http://schemas.openxmlformats.org/drawingml/2006/chart" xmlns:pic="http://schemas.openxmlformats.org/drawingml/2006/picture" xmlns:dgm="http://schemas.openxmlformats.org/drawingml/2006/diagram">
          <a:xfrm>
            <a:off x="5594123" y="2336873"/>
            <a:ext cx="4700058" cy="3599316"/>
          </a:xfrm>
          <a:prstGeom prst="rect">
            <a:avLst/>
          </a:prstGeom>
          <a:noFill/>
          <a:ln>
            <a:noFill/>
          </a:ln>
        </p:spPr>
        <p:txBody xmlns:c="http://schemas.openxmlformats.org/drawingml/2006/chart" xmlns:pic="http://schemas.openxmlformats.org/drawingml/2006/picture" xmlns:dgm="http://schemas.openxmlformats.org/drawingml/2006/diagram">
          <a:bodyPr anchor="t" anchorCtr="0" bIns="45700" lIns="91425" rIns="91425" spcFirstLastPara="1" tIns="45700" wrap="square">
            <a:normAutofit/>
          </a:bodyPr>
          <a:lstStyle>
            <a:lvl1pPr algn="l" indent="-342900" lvl="0" marL="457200">
              <a:lnSpc>
                <a:spcPct val="90000"/>
              </a:lnSpc>
              <a:spcBef>
                <a:spcPts val="1000"/>
              </a:spcBef>
              <a:spcAft>
                <a:spcPts val="0"/>
              </a:spcAft>
              <a:buClr>
                <a:schemeClr val="lt1"/>
              </a:buClr>
              <a:buSzPts val="1800"/>
              <a:buChar char="•"/>
              <a:defRPr>
                <a:uFillTx/>
              </a:defRPr>
            </a:lvl1pPr>
            <a:lvl2pPr algn="l" indent="-342900" lvl="1" marL="914400">
              <a:lnSpc>
                <a:spcPct val="90000"/>
              </a:lnSpc>
              <a:spcBef>
                <a:spcPts val="500"/>
              </a:spcBef>
              <a:spcAft>
                <a:spcPts val="0"/>
              </a:spcAft>
              <a:buClr>
                <a:schemeClr val="lt1"/>
              </a:buClr>
              <a:buSzPts val="1800"/>
              <a:buChar char="•"/>
              <a:defRPr>
                <a:uFillTx/>
              </a:defRPr>
            </a:lvl2pPr>
            <a:lvl3pPr algn="l" indent="-342900" lvl="2" marL="1371600">
              <a:lnSpc>
                <a:spcPct val="90000"/>
              </a:lnSpc>
              <a:spcBef>
                <a:spcPts val="500"/>
              </a:spcBef>
              <a:spcAft>
                <a:spcPts val="0"/>
              </a:spcAft>
              <a:buClr>
                <a:schemeClr val="lt1"/>
              </a:buClr>
              <a:buSzPts val="1800"/>
              <a:buChar char="•"/>
              <a:defRPr>
                <a:uFillTx/>
              </a:defRPr>
            </a:lvl3pPr>
            <a:lvl4pPr algn="l" indent="-342900" lvl="3" marL="1828800">
              <a:lnSpc>
                <a:spcPct val="90000"/>
              </a:lnSpc>
              <a:spcBef>
                <a:spcPts val="500"/>
              </a:spcBef>
              <a:spcAft>
                <a:spcPts val="0"/>
              </a:spcAft>
              <a:buClr>
                <a:schemeClr val="lt1"/>
              </a:buClr>
              <a:buSzPts val="1800"/>
              <a:buChar char="•"/>
              <a:defRPr>
                <a:uFillTx/>
              </a:defRPr>
            </a:lvl4pPr>
            <a:lvl5pPr algn="l" indent="-342900" lvl="4" marL="2286000">
              <a:lnSpc>
                <a:spcPct val="90000"/>
              </a:lnSpc>
              <a:spcBef>
                <a:spcPts val="500"/>
              </a:spcBef>
              <a:spcAft>
                <a:spcPts val="0"/>
              </a:spcAft>
              <a:buClr>
                <a:schemeClr val="lt1"/>
              </a:buClr>
              <a:buSzPts val="1800"/>
              <a:buChar char="•"/>
              <a:defRPr>
                <a:uFillTx/>
              </a:defRPr>
            </a:lvl5pPr>
            <a:lvl6pPr algn="l" indent="-342900" lvl="5" marL="2743200">
              <a:lnSpc>
                <a:spcPct val="90000"/>
              </a:lnSpc>
              <a:spcBef>
                <a:spcPts val="500"/>
              </a:spcBef>
              <a:spcAft>
                <a:spcPts val="0"/>
              </a:spcAft>
              <a:buClr>
                <a:schemeClr val="lt1"/>
              </a:buClr>
              <a:buSzPts val="1800"/>
              <a:buChar char="•"/>
              <a:defRPr>
                <a:uFillTx/>
              </a:defRPr>
            </a:lvl6pPr>
            <a:lvl7pPr algn="l" indent="-342900" lvl="6" marL="3200400">
              <a:lnSpc>
                <a:spcPct val="90000"/>
              </a:lnSpc>
              <a:spcBef>
                <a:spcPts val="500"/>
              </a:spcBef>
              <a:spcAft>
                <a:spcPts val="0"/>
              </a:spcAft>
              <a:buClr>
                <a:schemeClr val="lt1"/>
              </a:buClr>
              <a:buSzPts val="1800"/>
              <a:buChar char="•"/>
              <a:defRPr>
                <a:uFillTx/>
              </a:defRPr>
            </a:lvl7pPr>
            <a:lvl8pPr algn="l" indent="-342900" lvl="7" marL="3657600">
              <a:lnSpc>
                <a:spcPct val="90000"/>
              </a:lnSpc>
              <a:spcBef>
                <a:spcPts val="500"/>
              </a:spcBef>
              <a:spcAft>
                <a:spcPts val="0"/>
              </a:spcAft>
              <a:buClr>
                <a:schemeClr val="lt1"/>
              </a:buClr>
              <a:buSzPts val="1800"/>
              <a:buChar char="•"/>
              <a:defRPr>
                <a:uFillTx/>
              </a:defRPr>
            </a:lvl8pPr>
            <a:lvl9pPr algn="l" indent="-342900" lvl="8" marL="4114800">
              <a:lnSpc>
                <a:spcPct val="90000"/>
              </a:lnSpc>
              <a:spcBef>
                <a:spcPts val="500"/>
              </a:spcBef>
              <a:spcAft>
                <a:spcPts val="0"/>
              </a:spcAft>
              <a:buClr>
                <a:schemeClr val="lt1"/>
              </a:buClr>
              <a:buSzPts val="1800"/>
              <a:buChar char="•"/>
              <a:defRPr>
                <a:uFillTx/>
              </a:defRPr>
            </a:lvl9pPr>
          </a:lstStyle>
          <a:p/>
        </p:txBody>
      </p:sp>
      <p:sp>
        <p:nvSpPr>
          <p:cNvPr xmlns:c="http://schemas.openxmlformats.org/drawingml/2006/chart" xmlns:pic="http://schemas.openxmlformats.org/drawingml/2006/picture" xmlns:dgm="http://schemas.openxmlformats.org/drawingml/2006/diagram" id="30" name="Google Shape;30;p8"/>
          <p:cNvSpPr xmlns:c="http://schemas.openxmlformats.org/drawingml/2006/chart" xmlns:pic="http://schemas.openxmlformats.org/drawingml/2006/picture" xmlns:dgm="http://schemas.openxmlformats.org/drawingml/2006/diagram" txBox="1">
            <a:spLocks/>
          </p:cNvSpPr>
          <p:nvPr>
            <p:ph idx="10" type="dt"/>
          </p:nvPr>
        </p:nvSpPr>
        <p:spPr xmlns:c="http://schemas.openxmlformats.org/drawingml/2006/chart" xmlns:pic="http://schemas.openxmlformats.org/drawingml/2006/picture" xmlns:dgm="http://schemas.openxmlformats.org/drawingml/2006/diagram">
          <a:xfrm>
            <a:off x="7550981" y="5936187"/>
            <a:ext cx="2743200" cy="365125"/>
          </a:xfrm>
          <a:prstGeom prst="rect">
            <a:avLst/>
          </a:prstGeom>
          <a:noFill/>
          <a:ln>
            <a:noFill/>
          </a:ln>
        </p:spPr>
        <p:txBody xmlns:c="http://schemas.openxmlformats.org/drawingml/2006/chart" xmlns:pic="http://schemas.openxmlformats.org/drawingml/2006/picture" xmlns:dgm="http://schemas.openxmlformats.org/drawingml/2006/diagram">
          <a:bodyPr anchor="ctr" anchorCtr="0" bIns="45700" lIns="91425" rIns="91425" spcFirstLastPara="1" tIns="45700" wrap="square">
            <a:noAutofit/>
          </a:bodyPr>
          <a:lstStyle>
            <a:lvl1pPr algn="r" lvl="0">
              <a:lnSpc>
                <a:spcPct val="100000"/>
              </a:lnSpc>
              <a:spcBef>
                <a:spcPts val="0"/>
              </a:spcBef>
              <a:spcAft>
                <a:spcPts val="0"/>
              </a:spcAft>
              <a:buSzPts val="1400"/>
              <a:buNone/>
              <a:defRPr>
                <a:uFillTx/>
              </a:defRPr>
            </a:lvl1pPr>
            <a:lvl2pPr algn="l" lvl="1">
              <a:lnSpc>
                <a:spcPct val="100000"/>
              </a:lnSpc>
              <a:spcBef>
                <a:spcPts val="0"/>
              </a:spcBef>
              <a:spcAft>
                <a:spcPts val="0"/>
              </a:spcAft>
              <a:buSzPts val="1400"/>
              <a:buNone/>
              <a:defRPr>
                <a:uFillTx/>
              </a:defRPr>
            </a:lvl2pPr>
            <a:lvl3pPr algn="l" lvl="2">
              <a:lnSpc>
                <a:spcPct val="100000"/>
              </a:lnSpc>
              <a:spcBef>
                <a:spcPts val="0"/>
              </a:spcBef>
              <a:spcAft>
                <a:spcPts val="0"/>
              </a:spcAft>
              <a:buSzPts val="1400"/>
              <a:buNone/>
              <a:defRPr>
                <a:uFillTx/>
              </a:defRPr>
            </a:lvl3pPr>
            <a:lvl4pPr algn="l" lvl="3">
              <a:lnSpc>
                <a:spcPct val="100000"/>
              </a:lnSpc>
              <a:spcBef>
                <a:spcPts val="0"/>
              </a:spcBef>
              <a:spcAft>
                <a:spcPts val="0"/>
              </a:spcAft>
              <a:buSzPts val="1400"/>
              <a:buNone/>
              <a:defRPr>
                <a:uFillTx/>
              </a:defRPr>
            </a:lvl4pPr>
            <a:lvl5pPr algn="l" lvl="4">
              <a:lnSpc>
                <a:spcPct val="100000"/>
              </a:lnSpc>
              <a:spcBef>
                <a:spcPts val="0"/>
              </a:spcBef>
              <a:spcAft>
                <a:spcPts val="0"/>
              </a:spcAft>
              <a:buSzPts val="1400"/>
              <a:buNone/>
              <a:defRPr>
                <a:uFillTx/>
              </a:defRPr>
            </a:lvl5pPr>
            <a:lvl6pPr algn="l" lvl="5">
              <a:lnSpc>
                <a:spcPct val="100000"/>
              </a:lnSpc>
              <a:spcBef>
                <a:spcPts val="0"/>
              </a:spcBef>
              <a:spcAft>
                <a:spcPts val="0"/>
              </a:spcAft>
              <a:buSzPts val="1400"/>
              <a:buNone/>
              <a:defRPr>
                <a:uFillTx/>
              </a:defRPr>
            </a:lvl6pPr>
            <a:lvl7pPr algn="l" lvl="6">
              <a:lnSpc>
                <a:spcPct val="100000"/>
              </a:lnSpc>
              <a:spcBef>
                <a:spcPts val="0"/>
              </a:spcBef>
              <a:spcAft>
                <a:spcPts val="0"/>
              </a:spcAft>
              <a:buSzPts val="1400"/>
              <a:buNone/>
              <a:defRPr>
                <a:uFillTx/>
              </a:defRPr>
            </a:lvl7pPr>
            <a:lvl8pPr algn="l" lvl="7">
              <a:lnSpc>
                <a:spcPct val="100000"/>
              </a:lnSpc>
              <a:spcBef>
                <a:spcPts val="0"/>
              </a:spcBef>
              <a:spcAft>
                <a:spcPts val="0"/>
              </a:spcAft>
              <a:buSzPts val="1400"/>
              <a:buNone/>
              <a:defRPr>
                <a:uFillTx/>
              </a:defRPr>
            </a:lvl8pPr>
            <a:lvl9pPr algn="l" lvl="8">
              <a:lnSpc>
                <a:spcPct val="100000"/>
              </a:lnSpc>
              <a:spcBef>
                <a:spcPts val="0"/>
              </a:spcBef>
              <a:spcAft>
                <a:spcPts val="0"/>
              </a:spcAft>
              <a:buSzPts val="1400"/>
              <a:buNone/>
              <a:defRPr>
                <a:uFillTx/>
              </a:defRPr>
            </a:lvl9pPr>
          </a:lstStyle>
          <a:p/>
        </p:txBody>
      </p:sp>
      <p:sp>
        <p:nvSpPr>
          <p:cNvPr xmlns:c="http://schemas.openxmlformats.org/drawingml/2006/chart" xmlns:pic="http://schemas.openxmlformats.org/drawingml/2006/picture" xmlns:dgm="http://schemas.openxmlformats.org/drawingml/2006/diagram" id="31" name="Google Shape;31;p8"/>
          <p:cNvSpPr xmlns:c="http://schemas.openxmlformats.org/drawingml/2006/chart" xmlns:pic="http://schemas.openxmlformats.org/drawingml/2006/picture" xmlns:dgm="http://schemas.openxmlformats.org/drawingml/2006/diagram" txBox="1">
            <a:spLocks/>
          </p:cNvSpPr>
          <p:nvPr>
            <p:ph idx="11" type="ftr"/>
          </p:nvPr>
        </p:nvSpPr>
        <p:spPr xmlns:c="http://schemas.openxmlformats.org/drawingml/2006/chart" xmlns:pic="http://schemas.openxmlformats.org/drawingml/2006/picture" xmlns:dgm="http://schemas.openxmlformats.org/drawingml/2006/diagram">
          <a:xfrm>
            <a:off x="680321" y="5936188"/>
            <a:ext cx="6870660" cy="365125"/>
          </a:xfrm>
          <a:prstGeom prst="rect">
            <a:avLst/>
          </a:prstGeom>
          <a:noFill/>
          <a:ln>
            <a:noFill/>
          </a:ln>
        </p:spPr>
        <p:txBody xmlns:c="http://schemas.openxmlformats.org/drawingml/2006/chart" xmlns:pic="http://schemas.openxmlformats.org/drawingml/2006/picture" xmlns:dgm="http://schemas.openxmlformats.org/drawingml/2006/diagram">
          <a:bodyPr anchor="ctr" anchorCtr="0" bIns="45700" lIns="91425" rIns="91425" spcFirstLastPara="1" tIns="45700" wrap="square">
            <a:noAutofit/>
          </a:bodyPr>
          <a:lstStyle>
            <a:lvl1pPr algn="l" lvl="0">
              <a:lnSpc>
                <a:spcPct val="100000"/>
              </a:lnSpc>
              <a:spcBef>
                <a:spcPts val="0"/>
              </a:spcBef>
              <a:spcAft>
                <a:spcPts val="0"/>
              </a:spcAft>
              <a:buSzPts val="1400"/>
              <a:buNone/>
              <a:defRPr>
                <a:uFillTx/>
              </a:defRPr>
            </a:lvl1pPr>
            <a:lvl2pPr algn="l" lvl="1">
              <a:lnSpc>
                <a:spcPct val="100000"/>
              </a:lnSpc>
              <a:spcBef>
                <a:spcPts val="0"/>
              </a:spcBef>
              <a:spcAft>
                <a:spcPts val="0"/>
              </a:spcAft>
              <a:buSzPts val="1400"/>
              <a:buNone/>
              <a:defRPr>
                <a:uFillTx/>
              </a:defRPr>
            </a:lvl2pPr>
            <a:lvl3pPr algn="l" lvl="2">
              <a:lnSpc>
                <a:spcPct val="100000"/>
              </a:lnSpc>
              <a:spcBef>
                <a:spcPts val="0"/>
              </a:spcBef>
              <a:spcAft>
                <a:spcPts val="0"/>
              </a:spcAft>
              <a:buSzPts val="1400"/>
              <a:buNone/>
              <a:defRPr>
                <a:uFillTx/>
              </a:defRPr>
            </a:lvl3pPr>
            <a:lvl4pPr algn="l" lvl="3">
              <a:lnSpc>
                <a:spcPct val="100000"/>
              </a:lnSpc>
              <a:spcBef>
                <a:spcPts val="0"/>
              </a:spcBef>
              <a:spcAft>
                <a:spcPts val="0"/>
              </a:spcAft>
              <a:buSzPts val="1400"/>
              <a:buNone/>
              <a:defRPr>
                <a:uFillTx/>
              </a:defRPr>
            </a:lvl4pPr>
            <a:lvl5pPr algn="l" lvl="4">
              <a:lnSpc>
                <a:spcPct val="100000"/>
              </a:lnSpc>
              <a:spcBef>
                <a:spcPts val="0"/>
              </a:spcBef>
              <a:spcAft>
                <a:spcPts val="0"/>
              </a:spcAft>
              <a:buSzPts val="1400"/>
              <a:buNone/>
              <a:defRPr>
                <a:uFillTx/>
              </a:defRPr>
            </a:lvl5pPr>
            <a:lvl6pPr algn="l" lvl="5">
              <a:lnSpc>
                <a:spcPct val="100000"/>
              </a:lnSpc>
              <a:spcBef>
                <a:spcPts val="0"/>
              </a:spcBef>
              <a:spcAft>
                <a:spcPts val="0"/>
              </a:spcAft>
              <a:buSzPts val="1400"/>
              <a:buNone/>
              <a:defRPr>
                <a:uFillTx/>
              </a:defRPr>
            </a:lvl6pPr>
            <a:lvl7pPr algn="l" lvl="6">
              <a:lnSpc>
                <a:spcPct val="100000"/>
              </a:lnSpc>
              <a:spcBef>
                <a:spcPts val="0"/>
              </a:spcBef>
              <a:spcAft>
                <a:spcPts val="0"/>
              </a:spcAft>
              <a:buSzPts val="1400"/>
              <a:buNone/>
              <a:defRPr>
                <a:uFillTx/>
              </a:defRPr>
            </a:lvl7pPr>
            <a:lvl8pPr algn="l" lvl="7">
              <a:lnSpc>
                <a:spcPct val="100000"/>
              </a:lnSpc>
              <a:spcBef>
                <a:spcPts val="0"/>
              </a:spcBef>
              <a:spcAft>
                <a:spcPts val="0"/>
              </a:spcAft>
              <a:buSzPts val="1400"/>
              <a:buNone/>
              <a:defRPr>
                <a:uFillTx/>
              </a:defRPr>
            </a:lvl8pPr>
            <a:lvl9pPr algn="l" lvl="8">
              <a:lnSpc>
                <a:spcPct val="100000"/>
              </a:lnSpc>
              <a:spcBef>
                <a:spcPts val="0"/>
              </a:spcBef>
              <a:spcAft>
                <a:spcPts val="0"/>
              </a:spcAft>
              <a:buSzPts val="1400"/>
              <a:buNone/>
              <a:defRPr>
                <a:uFillTx/>
              </a:defRPr>
            </a:lvl9pPr>
          </a:lstStyle>
          <a:p/>
        </p:txBody>
      </p:sp>
      <p:sp>
        <p:nvSpPr>
          <p:cNvPr xmlns:c="http://schemas.openxmlformats.org/drawingml/2006/chart" xmlns:pic="http://schemas.openxmlformats.org/drawingml/2006/picture" xmlns:dgm="http://schemas.openxmlformats.org/drawingml/2006/diagram" id="32" name="Google Shape;32;p8"/>
          <p:cNvSpPr xmlns:c="http://schemas.openxmlformats.org/drawingml/2006/chart" xmlns:pic="http://schemas.openxmlformats.org/drawingml/2006/picture" xmlns:dgm="http://schemas.openxmlformats.org/drawingml/2006/diagram" txBox="1">
            <a:spLocks/>
          </p:cNvSpPr>
          <p:nvPr>
            <p:ph idx="12" type="sldNum"/>
          </p:nvPr>
        </p:nvSpPr>
        <p:spPr xmlns:c="http://schemas.openxmlformats.org/drawingml/2006/chart" xmlns:pic="http://schemas.openxmlformats.org/drawingml/2006/picture" xmlns:dgm="http://schemas.openxmlformats.org/drawingml/2006/diagram">
          <a:xfrm>
            <a:off x="10729455" y="753227"/>
            <a:ext cx="1154151" cy="1090789"/>
          </a:xfrm>
          <a:prstGeom prst="rect">
            <a:avLst/>
          </a:prstGeom>
          <a:noFill/>
          <a:ln>
            <a:noFill/>
          </a:ln>
        </p:spPr>
        <p:txBody xmlns:c="http://schemas.openxmlformats.org/drawingml/2006/chart" xmlns:pic="http://schemas.openxmlformats.org/drawingml/2006/picture" xmlns:dgm="http://schemas.openxmlformats.org/drawingml/2006/diagram">
          <a:bodyPr anchor="ctr" anchorCtr="0" bIns="45700" lIns="91425" rIns="91425" spcFirstLastPara="1" tIns="45700" wrap="square">
            <a:noAutofit/>
          </a:bodyPr>
          <a:lstStyle>
            <a:lvl1pPr algn="l" indent="0" lvl="0"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1pPr>
            <a:lvl2pPr algn="l" indent="0" lvl="1"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2pPr>
            <a:lvl3pPr algn="l" indent="0" lvl="2"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3pPr>
            <a:lvl4pPr algn="l" indent="0" lvl="3"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4pPr>
            <a:lvl5pPr algn="l" indent="0" lvl="4"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5pPr>
            <a:lvl6pPr algn="l" indent="0" lvl="5"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6pPr>
            <a:lvl7pPr algn="l" indent="0" lvl="6"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7pPr>
            <a:lvl8pPr algn="l" indent="0" lvl="7"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8pPr>
            <a:lvl9pPr algn="l" indent="0" lvl="8"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9pPr>
          </a:lstStyle>
          <a:p>
            <a:pPr algn="l" indent="0" lvl="0" marL="0" rtl="0">
              <a:spcBef>
                <a:spcPts val="0"/>
              </a:spcBef>
              <a:spcAft>
                <a:spcPts val="0"/>
              </a:spcAft>
              <a:buNone/>
            </a:pPr>
            <a:fld id="{00000000-1234-1234-1234-123412341234}" type="slidenum">
              <a:rPr lang="en-US">
                <a:uFillTx/>
              </a:rPr>
              <a:t>‹#›</a:t>
            </a:fld>
            <a:endParaRPr>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3.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type="obj">
  <p:cSld name="OBJECT">
    <p:spTree>
      <p:nvGrpSpPr>
        <p:cNvPr xmlns:c="http://schemas.openxmlformats.org/drawingml/2006/chart" xmlns:pic="http://schemas.openxmlformats.org/drawingml/2006/picture" xmlns:dgm="http://schemas.openxmlformats.org/drawingml/2006/diagram" id="33" name="Shape 33"/>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pic>
        <p:nvPicPr>
          <p:cNvPr xmlns:c="http://schemas.openxmlformats.org/drawingml/2006/chart" xmlns:pic="http://schemas.openxmlformats.org/drawingml/2006/picture" xmlns:dgm="http://schemas.openxmlformats.org/drawingml/2006/diagram" descr="HD-ShadowLong.png" id="34" name="Google Shape;34;p9"/>
          <p:cNvPicPr xmlns:c="http://schemas.openxmlformats.org/drawingml/2006/chart" xmlns:pic="http://schemas.openxmlformats.org/drawingml/2006/picture" xmlns:dgm="http://schemas.openxmlformats.org/drawingml/2006/diagram" preferRelativeResize="0"/>
          <p:nvPr/>
        </p:nvPicPr>
        <p:blipFill xmlns:c="http://schemas.openxmlformats.org/drawingml/2006/chart" xmlns:pic="http://schemas.openxmlformats.org/drawingml/2006/picture" xmlns:dgm="http://schemas.openxmlformats.org/drawingml/2006/diagram" rotWithShape="1">
          <a:blip r:embed="rId1"/>
          <a:srcRect/>
          <a:stretch/>
        </p:blipFill>
        <p:spPr xmlns:c="http://schemas.openxmlformats.org/drawingml/2006/chart" xmlns:pic="http://schemas.openxmlformats.org/drawingml/2006/picture" xmlns:dgm="http://schemas.openxmlformats.org/drawingml/2006/diagram">
          <a:xfrm>
            <a:off x="1" y="1970240"/>
            <a:ext cx="10437812" cy="321164"/>
          </a:xfrm>
          <a:prstGeom prst="rect">
            <a:avLst/>
          </a:prstGeom>
          <a:noFill/>
          <a:ln>
            <a:noFill/>
          </a:ln>
        </p:spPr>
      </p:pic>
      <p:pic>
        <p:nvPicPr>
          <p:cNvPr xmlns:c="http://schemas.openxmlformats.org/drawingml/2006/chart" xmlns:pic="http://schemas.openxmlformats.org/drawingml/2006/picture" xmlns:dgm="http://schemas.openxmlformats.org/drawingml/2006/diagram" descr="HD-ShadowShort.png" id="35" name="Google Shape;35;p9"/>
          <p:cNvPicPr xmlns:c="http://schemas.openxmlformats.org/drawingml/2006/chart" xmlns:pic="http://schemas.openxmlformats.org/drawingml/2006/picture" xmlns:dgm="http://schemas.openxmlformats.org/drawingml/2006/diagram" preferRelativeResize="0"/>
          <p:nvPr/>
        </p:nvPicPr>
        <p:blipFill xmlns:c="http://schemas.openxmlformats.org/drawingml/2006/chart" xmlns:pic="http://schemas.openxmlformats.org/drawingml/2006/picture" xmlns:dgm="http://schemas.openxmlformats.org/drawingml/2006/diagram" rotWithShape="1">
          <a:blip r:embed="rId2"/>
          <a:srcRect/>
          <a:stretch/>
        </p:blipFill>
        <p:spPr xmlns:c="http://schemas.openxmlformats.org/drawingml/2006/chart" xmlns:pic="http://schemas.openxmlformats.org/drawingml/2006/picture" xmlns:dgm="http://schemas.openxmlformats.org/drawingml/2006/diagram">
          <a:xfrm>
            <a:off x="10585826" y="1971234"/>
            <a:ext cx="1602997" cy="144270"/>
          </a:xfrm>
          <a:prstGeom prst="rect">
            <a:avLst/>
          </a:prstGeom>
          <a:noFill/>
          <a:ln>
            <a:noFill/>
          </a:ln>
        </p:spPr>
      </p:pic>
      <p:sp>
        <p:nvSpPr>
          <p:cNvPr xmlns:c="http://schemas.openxmlformats.org/drawingml/2006/chart" xmlns:pic="http://schemas.openxmlformats.org/drawingml/2006/picture" xmlns:dgm="http://schemas.openxmlformats.org/drawingml/2006/diagram" id="36" name="Google Shape;36;p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0" y="609600"/>
            <a:ext cx="10437812" cy="1368198"/>
          </a:xfrm>
          <a:prstGeom prst="rect">
            <a:avLst/>
          </a:prstGeom>
          <a:solidFill>
            <a:srgbClr val="262626"/>
          </a:solidFill>
          <a:ln>
            <a:noFill/>
          </a:ln>
        </p:spPr>
        <p:txBody xmlns:c="http://schemas.openxmlformats.org/drawingml/2006/chart" xmlns:pic="http://schemas.openxmlformats.org/drawingml/2006/picture" xmlns:dgm="http://schemas.openxmlformats.org/drawingml/2006/diagram">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rPr>
                <a:uFillTx/>
              </a:rPr>
              <a:t/>
            </a:r>
            <a:endParaRPr b="0" cap="none" i="0" strike="noStrike" sz="1400" u="none">
              <a:solidFill>
                <a:srgbClr val="000000"/>
              </a:solidFill>
              <a:uFillTx/>
              <a:latin typeface="Arial"/>
              <a:ea typeface="Arial"/>
              <a:cs typeface="Arial"/>
              <a:sym typeface="Arial"/>
            </a:endParaRPr>
          </a:p>
        </p:txBody>
      </p:sp>
      <p:sp>
        <p:nvSpPr>
          <p:cNvPr xmlns:c="http://schemas.openxmlformats.org/drawingml/2006/chart" xmlns:pic="http://schemas.openxmlformats.org/drawingml/2006/picture" xmlns:dgm="http://schemas.openxmlformats.org/drawingml/2006/diagram" id="37" name="Google Shape;37;p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0585827" y="609600"/>
            <a:ext cx="1602997" cy="1368198"/>
          </a:xfrm>
          <a:prstGeom prst="rect">
            <a:avLst/>
          </a:prstGeom>
          <a:solidFill>
            <a:schemeClr val="accent1"/>
          </a:solidFill>
          <a:ln>
            <a:noFill/>
          </a:ln>
        </p:spPr>
        <p:txBody xmlns:c="http://schemas.openxmlformats.org/drawingml/2006/chart" xmlns:pic="http://schemas.openxmlformats.org/drawingml/2006/picture" xmlns:dgm="http://schemas.openxmlformats.org/drawingml/2006/diagram">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rPr>
                <a:uFillTx/>
              </a:rPr>
              <a:t/>
            </a:r>
            <a:endParaRPr b="0" cap="none" i="0" strike="noStrike" sz="1400" u="none">
              <a:solidFill>
                <a:srgbClr val="000000"/>
              </a:solidFill>
              <a:uFillTx/>
              <a:latin typeface="Arial"/>
              <a:ea typeface="Arial"/>
              <a:cs typeface="Arial"/>
              <a:sym typeface="Arial"/>
            </a:endParaRPr>
          </a:p>
        </p:txBody>
      </p:sp>
      <p:sp>
        <p:nvSpPr>
          <p:cNvPr xmlns:c="http://schemas.openxmlformats.org/drawingml/2006/chart" xmlns:pic="http://schemas.openxmlformats.org/drawingml/2006/picture" xmlns:dgm="http://schemas.openxmlformats.org/drawingml/2006/diagram" id="38" name="Google Shape;38;p9"/>
          <p:cNvSpPr xmlns:c="http://schemas.openxmlformats.org/drawingml/2006/chart" xmlns:pic="http://schemas.openxmlformats.org/drawingml/2006/picture" xmlns:dgm="http://schemas.openxmlformats.org/drawingml/2006/diagram" txBox="1">
            <a:spLocks/>
          </p:cNvSpPr>
          <p:nvPr>
            <p:ph type="title"/>
          </p:nvPr>
        </p:nvSpPr>
        <p:spPr xmlns:c="http://schemas.openxmlformats.org/drawingml/2006/chart" xmlns:pic="http://schemas.openxmlformats.org/drawingml/2006/picture" xmlns:dgm="http://schemas.openxmlformats.org/drawingml/2006/diagram">
          <a:xfrm>
            <a:off x="680321" y="753228"/>
            <a:ext cx="9613861" cy="1080938"/>
          </a:xfrm>
          <a:prstGeom prst="rect">
            <a:avLst/>
          </a:prstGeom>
          <a:noFill/>
          <a:ln>
            <a:noFill/>
          </a:ln>
        </p:spPr>
        <p:txBody xmlns:c="http://schemas.openxmlformats.org/drawingml/2006/chart" xmlns:pic="http://schemas.openxmlformats.org/drawingml/2006/picture" xmlns:dgm="http://schemas.openxmlformats.org/drawingml/2006/diagram">
          <a:bodyPr anchor="ctr" anchorCtr="0" bIns="45700" lIns="91425" rIns="91425" spcFirstLastPara="1" tIns="45700" wrap="square">
            <a:normAutofit/>
          </a:bodyPr>
          <a:lstStyle>
            <a:lvl1pPr algn="l" lvl="0">
              <a:lnSpc>
                <a:spcPct val="90000"/>
              </a:lnSpc>
              <a:spcBef>
                <a:spcPts val="0"/>
              </a:spcBef>
              <a:spcAft>
                <a:spcPts val="0"/>
              </a:spcAft>
              <a:buClr>
                <a:schemeClr val="lt1"/>
              </a:buClr>
              <a:buSzPts val="1800"/>
              <a:buNone/>
              <a:defRPr>
                <a:uFillTx/>
              </a:defRPr>
            </a:lvl1pPr>
            <a:lvl2pPr algn="l" lvl="1">
              <a:lnSpc>
                <a:spcPct val="100000"/>
              </a:lnSpc>
              <a:spcBef>
                <a:spcPts val="0"/>
              </a:spcBef>
              <a:spcAft>
                <a:spcPts val="0"/>
              </a:spcAft>
              <a:buSzPts val="1400"/>
              <a:buNone/>
              <a:defRPr>
                <a:uFillTx/>
              </a:defRPr>
            </a:lvl2pPr>
            <a:lvl3pPr algn="l" lvl="2">
              <a:lnSpc>
                <a:spcPct val="100000"/>
              </a:lnSpc>
              <a:spcBef>
                <a:spcPts val="0"/>
              </a:spcBef>
              <a:spcAft>
                <a:spcPts val="0"/>
              </a:spcAft>
              <a:buSzPts val="1400"/>
              <a:buNone/>
              <a:defRPr>
                <a:uFillTx/>
              </a:defRPr>
            </a:lvl3pPr>
            <a:lvl4pPr algn="l" lvl="3">
              <a:lnSpc>
                <a:spcPct val="100000"/>
              </a:lnSpc>
              <a:spcBef>
                <a:spcPts val="0"/>
              </a:spcBef>
              <a:spcAft>
                <a:spcPts val="0"/>
              </a:spcAft>
              <a:buSzPts val="1400"/>
              <a:buNone/>
              <a:defRPr>
                <a:uFillTx/>
              </a:defRPr>
            </a:lvl4pPr>
            <a:lvl5pPr algn="l" lvl="4">
              <a:lnSpc>
                <a:spcPct val="100000"/>
              </a:lnSpc>
              <a:spcBef>
                <a:spcPts val="0"/>
              </a:spcBef>
              <a:spcAft>
                <a:spcPts val="0"/>
              </a:spcAft>
              <a:buSzPts val="1400"/>
              <a:buNone/>
              <a:defRPr>
                <a:uFillTx/>
              </a:defRPr>
            </a:lvl5pPr>
            <a:lvl6pPr algn="l" lvl="5">
              <a:lnSpc>
                <a:spcPct val="100000"/>
              </a:lnSpc>
              <a:spcBef>
                <a:spcPts val="0"/>
              </a:spcBef>
              <a:spcAft>
                <a:spcPts val="0"/>
              </a:spcAft>
              <a:buSzPts val="1400"/>
              <a:buNone/>
              <a:defRPr>
                <a:uFillTx/>
              </a:defRPr>
            </a:lvl6pPr>
            <a:lvl7pPr algn="l" lvl="6">
              <a:lnSpc>
                <a:spcPct val="100000"/>
              </a:lnSpc>
              <a:spcBef>
                <a:spcPts val="0"/>
              </a:spcBef>
              <a:spcAft>
                <a:spcPts val="0"/>
              </a:spcAft>
              <a:buSzPts val="1400"/>
              <a:buNone/>
              <a:defRPr>
                <a:uFillTx/>
              </a:defRPr>
            </a:lvl7pPr>
            <a:lvl8pPr algn="l" lvl="7">
              <a:lnSpc>
                <a:spcPct val="100000"/>
              </a:lnSpc>
              <a:spcBef>
                <a:spcPts val="0"/>
              </a:spcBef>
              <a:spcAft>
                <a:spcPts val="0"/>
              </a:spcAft>
              <a:buSzPts val="1400"/>
              <a:buNone/>
              <a:defRPr>
                <a:uFillTx/>
              </a:defRPr>
            </a:lvl8pPr>
            <a:lvl9pPr algn="l" lvl="8">
              <a:lnSpc>
                <a:spcPct val="100000"/>
              </a:lnSpc>
              <a:spcBef>
                <a:spcPts val="0"/>
              </a:spcBef>
              <a:spcAft>
                <a:spcPts val="0"/>
              </a:spcAft>
              <a:buSzPts val="1400"/>
              <a:buNone/>
              <a:defRPr>
                <a:uFillTx/>
              </a:defRPr>
            </a:lvl9pPr>
          </a:lstStyle>
          <a:p/>
        </p:txBody>
      </p:sp>
      <p:sp>
        <p:nvSpPr>
          <p:cNvPr xmlns:c="http://schemas.openxmlformats.org/drawingml/2006/chart" xmlns:pic="http://schemas.openxmlformats.org/drawingml/2006/picture" xmlns:dgm="http://schemas.openxmlformats.org/drawingml/2006/diagram" id="39" name="Google Shape;39;p9"/>
          <p:cNvSpPr xmlns:c="http://schemas.openxmlformats.org/drawingml/2006/chart" xmlns:pic="http://schemas.openxmlformats.org/drawingml/2006/picture" xmlns:dgm="http://schemas.openxmlformats.org/drawingml/2006/diagram" txBox="1">
            <a:spLocks/>
          </p:cNvSpPr>
          <p:nvPr>
            <p:ph idx="1" type="body"/>
          </p:nvPr>
        </p:nvSpPr>
        <p:spPr xmlns:c="http://schemas.openxmlformats.org/drawingml/2006/chart" xmlns:pic="http://schemas.openxmlformats.org/drawingml/2006/picture" xmlns:dgm="http://schemas.openxmlformats.org/drawingml/2006/diagram">
          <a:xfrm>
            <a:off x="680321" y="2336873"/>
            <a:ext cx="9613861" cy="3599316"/>
          </a:xfrm>
          <a:prstGeom prst="rect">
            <a:avLst/>
          </a:prstGeom>
          <a:noFill/>
          <a:ln>
            <a:noFill/>
          </a:ln>
        </p:spPr>
        <p:txBody xmlns:c="http://schemas.openxmlformats.org/drawingml/2006/chart" xmlns:pic="http://schemas.openxmlformats.org/drawingml/2006/picture" xmlns:dgm="http://schemas.openxmlformats.org/drawingml/2006/diagram">
          <a:bodyPr anchor="t" anchorCtr="0" bIns="45700" lIns="91425" rIns="91425" spcFirstLastPara="1" tIns="45700" wrap="square">
            <a:normAutofit/>
          </a:bodyPr>
          <a:lstStyle>
            <a:lvl1pPr algn="l" indent="-342900" lvl="0" marL="457200">
              <a:lnSpc>
                <a:spcPct val="90000"/>
              </a:lnSpc>
              <a:spcBef>
                <a:spcPts val="1000"/>
              </a:spcBef>
              <a:spcAft>
                <a:spcPts val="0"/>
              </a:spcAft>
              <a:buClr>
                <a:schemeClr val="lt1"/>
              </a:buClr>
              <a:buSzPts val="1800"/>
              <a:buChar char="•"/>
              <a:defRPr>
                <a:uFillTx/>
              </a:defRPr>
            </a:lvl1pPr>
            <a:lvl2pPr algn="l" indent="-342900" lvl="1" marL="914400">
              <a:lnSpc>
                <a:spcPct val="90000"/>
              </a:lnSpc>
              <a:spcBef>
                <a:spcPts val="500"/>
              </a:spcBef>
              <a:spcAft>
                <a:spcPts val="0"/>
              </a:spcAft>
              <a:buClr>
                <a:schemeClr val="lt1"/>
              </a:buClr>
              <a:buSzPts val="1800"/>
              <a:buChar char="•"/>
              <a:defRPr>
                <a:uFillTx/>
              </a:defRPr>
            </a:lvl2pPr>
            <a:lvl3pPr algn="l" indent="-342900" lvl="2" marL="1371600">
              <a:lnSpc>
                <a:spcPct val="90000"/>
              </a:lnSpc>
              <a:spcBef>
                <a:spcPts val="500"/>
              </a:spcBef>
              <a:spcAft>
                <a:spcPts val="0"/>
              </a:spcAft>
              <a:buClr>
                <a:schemeClr val="lt1"/>
              </a:buClr>
              <a:buSzPts val="1800"/>
              <a:buChar char="•"/>
              <a:defRPr>
                <a:uFillTx/>
              </a:defRPr>
            </a:lvl3pPr>
            <a:lvl4pPr algn="l" indent="-342900" lvl="3" marL="1828800">
              <a:lnSpc>
                <a:spcPct val="90000"/>
              </a:lnSpc>
              <a:spcBef>
                <a:spcPts val="500"/>
              </a:spcBef>
              <a:spcAft>
                <a:spcPts val="0"/>
              </a:spcAft>
              <a:buClr>
                <a:schemeClr val="lt1"/>
              </a:buClr>
              <a:buSzPts val="1800"/>
              <a:buChar char="•"/>
              <a:defRPr>
                <a:uFillTx/>
              </a:defRPr>
            </a:lvl4pPr>
            <a:lvl5pPr algn="l" indent="-342900" lvl="4" marL="2286000">
              <a:lnSpc>
                <a:spcPct val="90000"/>
              </a:lnSpc>
              <a:spcBef>
                <a:spcPts val="500"/>
              </a:spcBef>
              <a:spcAft>
                <a:spcPts val="0"/>
              </a:spcAft>
              <a:buClr>
                <a:schemeClr val="lt1"/>
              </a:buClr>
              <a:buSzPts val="1800"/>
              <a:buChar char="•"/>
              <a:defRPr>
                <a:uFillTx/>
              </a:defRPr>
            </a:lvl5pPr>
            <a:lvl6pPr algn="l" indent="-342900" lvl="5" marL="2743200">
              <a:lnSpc>
                <a:spcPct val="90000"/>
              </a:lnSpc>
              <a:spcBef>
                <a:spcPts val="500"/>
              </a:spcBef>
              <a:spcAft>
                <a:spcPts val="0"/>
              </a:spcAft>
              <a:buClr>
                <a:schemeClr val="lt1"/>
              </a:buClr>
              <a:buSzPts val="1800"/>
              <a:buChar char="•"/>
              <a:defRPr>
                <a:uFillTx/>
              </a:defRPr>
            </a:lvl6pPr>
            <a:lvl7pPr algn="l" indent="-342900" lvl="6" marL="3200400">
              <a:lnSpc>
                <a:spcPct val="90000"/>
              </a:lnSpc>
              <a:spcBef>
                <a:spcPts val="500"/>
              </a:spcBef>
              <a:spcAft>
                <a:spcPts val="0"/>
              </a:spcAft>
              <a:buClr>
                <a:schemeClr val="lt1"/>
              </a:buClr>
              <a:buSzPts val="1800"/>
              <a:buChar char="•"/>
              <a:defRPr>
                <a:uFillTx/>
              </a:defRPr>
            </a:lvl7pPr>
            <a:lvl8pPr algn="l" indent="-342900" lvl="7" marL="3657600">
              <a:lnSpc>
                <a:spcPct val="90000"/>
              </a:lnSpc>
              <a:spcBef>
                <a:spcPts val="500"/>
              </a:spcBef>
              <a:spcAft>
                <a:spcPts val="0"/>
              </a:spcAft>
              <a:buClr>
                <a:schemeClr val="lt1"/>
              </a:buClr>
              <a:buSzPts val="1800"/>
              <a:buChar char="•"/>
              <a:defRPr>
                <a:uFillTx/>
              </a:defRPr>
            </a:lvl8pPr>
            <a:lvl9pPr algn="l" indent="-342900" lvl="8" marL="4114800">
              <a:lnSpc>
                <a:spcPct val="90000"/>
              </a:lnSpc>
              <a:spcBef>
                <a:spcPts val="500"/>
              </a:spcBef>
              <a:spcAft>
                <a:spcPts val="0"/>
              </a:spcAft>
              <a:buClr>
                <a:schemeClr val="lt1"/>
              </a:buClr>
              <a:buSzPts val="1800"/>
              <a:buChar char="•"/>
              <a:defRPr>
                <a:uFillTx/>
              </a:defRPr>
            </a:lvl9pPr>
          </a:lstStyle>
          <a:p/>
        </p:txBody>
      </p:sp>
      <p:sp>
        <p:nvSpPr>
          <p:cNvPr xmlns:c="http://schemas.openxmlformats.org/drawingml/2006/chart" xmlns:pic="http://schemas.openxmlformats.org/drawingml/2006/picture" xmlns:dgm="http://schemas.openxmlformats.org/drawingml/2006/diagram" id="40" name="Google Shape;40;p9"/>
          <p:cNvSpPr xmlns:c="http://schemas.openxmlformats.org/drawingml/2006/chart" xmlns:pic="http://schemas.openxmlformats.org/drawingml/2006/picture" xmlns:dgm="http://schemas.openxmlformats.org/drawingml/2006/diagram" txBox="1">
            <a:spLocks/>
          </p:cNvSpPr>
          <p:nvPr>
            <p:ph idx="10" type="dt"/>
          </p:nvPr>
        </p:nvSpPr>
        <p:spPr xmlns:c="http://schemas.openxmlformats.org/drawingml/2006/chart" xmlns:pic="http://schemas.openxmlformats.org/drawingml/2006/picture" xmlns:dgm="http://schemas.openxmlformats.org/drawingml/2006/diagram">
          <a:xfrm>
            <a:off x="7550981" y="5936187"/>
            <a:ext cx="2743200" cy="365125"/>
          </a:xfrm>
          <a:prstGeom prst="rect">
            <a:avLst/>
          </a:prstGeom>
          <a:noFill/>
          <a:ln>
            <a:noFill/>
          </a:ln>
        </p:spPr>
        <p:txBody xmlns:c="http://schemas.openxmlformats.org/drawingml/2006/chart" xmlns:pic="http://schemas.openxmlformats.org/drawingml/2006/picture" xmlns:dgm="http://schemas.openxmlformats.org/drawingml/2006/diagram">
          <a:bodyPr anchor="ctr" anchorCtr="0" bIns="45700" lIns="91425" rIns="91425" spcFirstLastPara="1" tIns="45700" wrap="square">
            <a:noAutofit/>
          </a:bodyPr>
          <a:lstStyle>
            <a:lvl1pPr algn="r" lvl="0">
              <a:lnSpc>
                <a:spcPct val="100000"/>
              </a:lnSpc>
              <a:spcBef>
                <a:spcPts val="0"/>
              </a:spcBef>
              <a:spcAft>
                <a:spcPts val="0"/>
              </a:spcAft>
              <a:buSzPts val="1400"/>
              <a:buNone/>
              <a:defRPr>
                <a:uFillTx/>
              </a:defRPr>
            </a:lvl1pPr>
            <a:lvl2pPr algn="l" lvl="1">
              <a:lnSpc>
                <a:spcPct val="100000"/>
              </a:lnSpc>
              <a:spcBef>
                <a:spcPts val="0"/>
              </a:spcBef>
              <a:spcAft>
                <a:spcPts val="0"/>
              </a:spcAft>
              <a:buSzPts val="1400"/>
              <a:buNone/>
              <a:defRPr>
                <a:uFillTx/>
              </a:defRPr>
            </a:lvl2pPr>
            <a:lvl3pPr algn="l" lvl="2">
              <a:lnSpc>
                <a:spcPct val="100000"/>
              </a:lnSpc>
              <a:spcBef>
                <a:spcPts val="0"/>
              </a:spcBef>
              <a:spcAft>
                <a:spcPts val="0"/>
              </a:spcAft>
              <a:buSzPts val="1400"/>
              <a:buNone/>
              <a:defRPr>
                <a:uFillTx/>
              </a:defRPr>
            </a:lvl3pPr>
            <a:lvl4pPr algn="l" lvl="3">
              <a:lnSpc>
                <a:spcPct val="100000"/>
              </a:lnSpc>
              <a:spcBef>
                <a:spcPts val="0"/>
              </a:spcBef>
              <a:spcAft>
                <a:spcPts val="0"/>
              </a:spcAft>
              <a:buSzPts val="1400"/>
              <a:buNone/>
              <a:defRPr>
                <a:uFillTx/>
              </a:defRPr>
            </a:lvl4pPr>
            <a:lvl5pPr algn="l" lvl="4">
              <a:lnSpc>
                <a:spcPct val="100000"/>
              </a:lnSpc>
              <a:spcBef>
                <a:spcPts val="0"/>
              </a:spcBef>
              <a:spcAft>
                <a:spcPts val="0"/>
              </a:spcAft>
              <a:buSzPts val="1400"/>
              <a:buNone/>
              <a:defRPr>
                <a:uFillTx/>
              </a:defRPr>
            </a:lvl5pPr>
            <a:lvl6pPr algn="l" lvl="5">
              <a:lnSpc>
                <a:spcPct val="100000"/>
              </a:lnSpc>
              <a:spcBef>
                <a:spcPts val="0"/>
              </a:spcBef>
              <a:spcAft>
                <a:spcPts val="0"/>
              </a:spcAft>
              <a:buSzPts val="1400"/>
              <a:buNone/>
              <a:defRPr>
                <a:uFillTx/>
              </a:defRPr>
            </a:lvl6pPr>
            <a:lvl7pPr algn="l" lvl="6">
              <a:lnSpc>
                <a:spcPct val="100000"/>
              </a:lnSpc>
              <a:spcBef>
                <a:spcPts val="0"/>
              </a:spcBef>
              <a:spcAft>
                <a:spcPts val="0"/>
              </a:spcAft>
              <a:buSzPts val="1400"/>
              <a:buNone/>
              <a:defRPr>
                <a:uFillTx/>
              </a:defRPr>
            </a:lvl7pPr>
            <a:lvl8pPr algn="l" lvl="7">
              <a:lnSpc>
                <a:spcPct val="100000"/>
              </a:lnSpc>
              <a:spcBef>
                <a:spcPts val="0"/>
              </a:spcBef>
              <a:spcAft>
                <a:spcPts val="0"/>
              </a:spcAft>
              <a:buSzPts val="1400"/>
              <a:buNone/>
              <a:defRPr>
                <a:uFillTx/>
              </a:defRPr>
            </a:lvl8pPr>
            <a:lvl9pPr algn="l" lvl="8">
              <a:lnSpc>
                <a:spcPct val="100000"/>
              </a:lnSpc>
              <a:spcBef>
                <a:spcPts val="0"/>
              </a:spcBef>
              <a:spcAft>
                <a:spcPts val="0"/>
              </a:spcAft>
              <a:buSzPts val="1400"/>
              <a:buNone/>
              <a:defRPr>
                <a:uFillTx/>
              </a:defRPr>
            </a:lvl9pPr>
          </a:lstStyle>
          <a:p/>
        </p:txBody>
      </p:sp>
      <p:sp>
        <p:nvSpPr>
          <p:cNvPr xmlns:c="http://schemas.openxmlformats.org/drawingml/2006/chart" xmlns:pic="http://schemas.openxmlformats.org/drawingml/2006/picture" xmlns:dgm="http://schemas.openxmlformats.org/drawingml/2006/diagram" id="41" name="Google Shape;41;p9"/>
          <p:cNvSpPr xmlns:c="http://schemas.openxmlformats.org/drawingml/2006/chart" xmlns:pic="http://schemas.openxmlformats.org/drawingml/2006/picture" xmlns:dgm="http://schemas.openxmlformats.org/drawingml/2006/diagram" txBox="1">
            <a:spLocks/>
          </p:cNvSpPr>
          <p:nvPr>
            <p:ph idx="11" type="ftr"/>
          </p:nvPr>
        </p:nvSpPr>
        <p:spPr xmlns:c="http://schemas.openxmlformats.org/drawingml/2006/chart" xmlns:pic="http://schemas.openxmlformats.org/drawingml/2006/picture" xmlns:dgm="http://schemas.openxmlformats.org/drawingml/2006/diagram">
          <a:xfrm>
            <a:off x="680321" y="5936188"/>
            <a:ext cx="6870660" cy="365125"/>
          </a:xfrm>
          <a:prstGeom prst="rect">
            <a:avLst/>
          </a:prstGeom>
          <a:noFill/>
          <a:ln>
            <a:noFill/>
          </a:ln>
        </p:spPr>
        <p:txBody xmlns:c="http://schemas.openxmlformats.org/drawingml/2006/chart" xmlns:pic="http://schemas.openxmlformats.org/drawingml/2006/picture" xmlns:dgm="http://schemas.openxmlformats.org/drawingml/2006/diagram">
          <a:bodyPr anchor="ctr" anchorCtr="0" bIns="45700" lIns="91425" rIns="91425" spcFirstLastPara="1" tIns="45700" wrap="square">
            <a:noAutofit/>
          </a:bodyPr>
          <a:lstStyle>
            <a:lvl1pPr algn="l" lvl="0">
              <a:lnSpc>
                <a:spcPct val="100000"/>
              </a:lnSpc>
              <a:spcBef>
                <a:spcPts val="0"/>
              </a:spcBef>
              <a:spcAft>
                <a:spcPts val="0"/>
              </a:spcAft>
              <a:buSzPts val="1400"/>
              <a:buNone/>
              <a:defRPr>
                <a:uFillTx/>
              </a:defRPr>
            </a:lvl1pPr>
            <a:lvl2pPr algn="l" lvl="1">
              <a:lnSpc>
                <a:spcPct val="100000"/>
              </a:lnSpc>
              <a:spcBef>
                <a:spcPts val="0"/>
              </a:spcBef>
              <a:spcAft>
                <a:spcPts val="0"/>
              </a:spcAft>
              <a:buSzPts val="1400"/>
              <a:buNone/>
              <a:defRPr>
                <a:uFillTx/>
              </a:defRPr>
            </a:lvl2pPr>
            <a:lvl3pPr algn="l" lvl="2">
              <a:lnSpc>
                <a:spcPct val="100000"/>
              </a:lnSpc>
              <a:spcBef>
                <a:spcPts val="0"/>
              </a:spcBef>
              <a:spcAft>
                <a:spcPts val="0"/>
              </a:spcAft>
              <a:buSzPts val="1400"/>
              <a:buNone/>
              <a:defRPr>
                <a:uFillTx/>
              </a:defRPr>
            </a:lvl3pPr>
            <a:lvl4pPr algn="l" lvl="3">
              <a:lnSpc>
                <a:spcPct val="100000"/>
              </a:lnSpc>
              <a:spcBef>
                <a:spcPts val="0"/>
              </a:spcBef>
              <a:spcAft>
                <a:spcPts val="0"/>
              </a:spcAft>
              <a:buSzPts val="1400"/>
              <a:buNone/>
              <a:defRPr>
                <a:uFillTx/>
              </a:defRPr>
            </a:lvl4pPr>
            <a:lvl5pPr algn="l" lvl="4">
              <a:lnSpc>
                <a:spcPct val="100000"/>
              </a:lnSpc>
              <a:spcBef>
                <a:spcPts val="0"/>
              </a:spcBef>
              <a:spcAft>
                <a:spcPts val="0"/>
              </a:spcAft>
              <a:buSzPts val="1400"/>
              <a:buNone/>
              <a:defRPr>
                <a:uFillTx/>
              </a:defRPr>
            </a:lvl5pPr>
            <a:lvl6pPr algn="l" lvl="5">
              <a:lnSpc>
                <a:spcPct val="100000"/>
              </a:lnSpc>
              <a:spcBef>
                <a:spcPts val="0"/>
              </a:spcBef>
              <a:spcAft>
                <a:spcPts val="0"/>
              </a:spcAft>
              <a:buSzPts val="1400"/>
              <a:buNone/>
              <a:defRPr>
                <a:uFillTx/>
              </a:defRPr>
            </a:lvl6pPr>
            <a:lvl7pPr algn="l" lvl="6">
              <a:lnSpc>
                <a:spcPct val="100000"/>
              </a:lnSpc>
              <a:spcBef>
                <a:spcPts val="0"/>
              </a:spcBef>
              <a:spcAft>
                <a:spcPts val="0"/>
              </a:spcAft>
              <a:buSzPts val="1400"/>
              <a:buNone/>
              <a:defRPr>
                <a:uFillTx/>
              </a:defRPr>
            </a:lvl7pPr>
            <a:lvl8pPr algn="l" lvl="7">
              <a:lnSpc>
                <a:spcPct val="100000"/>
              </a:lnSpc>
              <a:spcBef>
                <a:spcPts val="0"/>
              </a:spcBef>
              <a:spcAft>
                <a:spcPts val="0"/>
              </a:spcAft>
              <a:buSzPts val="1400"/>
              <a:buNone/>
              <a:defRPr>
                <a:uFillTx/>
              </a:defRPr>
            </a:lvl8pPr>
            <a:lvl9pPr algn="l" lvl="8">
              <a:lnSpc>
                <a:spcPct val="100000"/>
              </a:lnSpc>
              <a:spcBef>
                <a:spcPts val="0"/>
              </a:spcBef>
              <a:spcAft>
                <a:spcPts val="0"/>
              </a:spcAft>
              <a:buSzPts val="1400"/>
              <a:buNone/>
              <a:defRPr>
                <a:uFillTx/>
              </a:defRPr>
            </a:lvl9pPr>
          </a:lstStyle>
          <a:p/>
        </p:txBody>
      </p:sp>
      <p:sp>
        <p:nvSpPr>
          <p:cNvPr xmlns:c="http://schemas.openxmlformats.org/drawingml/2006/chart" xmlns:pic="http://schemas.openxmlformats.org/drawingml/2006/picture" xmlns:dgm="http://schemas.openxmlformats.org/drawingml/2006/diagram" id="42" name="Google Shape;42;p9"/>
          <p:cNvSpPr xmlns:c="http://schemas.openxmlformats.org/drawingml/2006/chart" xmlns:pic="http://schemas.openxmlformats.org/drawingml/2006/picture" xmlns:dgm="http://schemas.openxmlformats.org/drawingml/2006/diagram" txBox="1">
            <a:spLocks/>
          </p:cNvSpPr>
          <p:nvPr>
            <p:ph idx="12" type="sldNum"/>
          </p:nvPr>
        </p:nvSpPr>
        <p:spPr xmlns:c="http://schemas.openxmlformats.org/drawingml/2006/chart" xmlns:pic="http://schemas.openxmlformats.org/drawingml/2006/picture" xmlns:dgm="http://schemas.openxmlformats.org/drawingml/2006/diagram">
          <a:xfrm>
            <a:off x="10729455" y="753227"/>
            <a:ext cx="1154151" cy="1090789"/>
          </a:xfrm>
          <a:prstGeom prst="rect">
            <a:avLst/>
          </a:prstGeom>
          <a:noFill/>
          <a:ln>
            <a:noFill/>
          </a:ln>
        </p:spPr>
        <p:txBody xmlns:c="http://schemas.openxmlformats.org/drawingml/2006/chart" xmlns:pic="http://schemas.openxmlformats.org/drawingml/2006/picture" xmlns:dgm="http://schemas.openxmlformats.org/drawingml/2006/diagram">
          <a:bodyPr anchor="ctr" anchorCtr="0" bIns="45700" lIns="91425" rIns="91425" spcFirstLastPara="1" tIns="45700" wrap="square">
            <a:noAutofit/>
          </a:bodyPr>
          <a:lstStyle>
            <a:lvl1pPr algn="l" indent="0" lvl="0"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1pPr>
            <a:lvl2pPr algn="l" indent="0" lvl="1"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2pPr>
            <a:lvl3pPr algn="l" indent="0" lvl="2"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3pPr>
            <a:lvl4pPr algn="l" indent="0" lvl="3"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4pPr>
            <a:lvl5pPr algn="l" indent="0" lvl="4"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5pPr>
            <a:lvl6pPr algn="l" indent="0" lvl="5"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6pPr>
            <a:lvl7pPr algn="l" indent="0" lvl="6"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7pPr>
            <a:lvl8pPr algn="l" indent="0" lvl="7"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8pPr>
            <a:lvl9pPr algn="l" indent="0" lvl="8"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9pPr>
          </a:lstStyle>
          <a:p>
            <a:pPr algn="l" indent="0" lvl="0" marL="0" rtl="0">
              <a:spcBef>
                <a:spcPts val="0"/>
              </a:spcBef>
              <a:spcAft>
                <a:spcPts val="0"/>
              </a:spcAft>
              <a:buNone/>
            </a:pPr>
            <a:fld id="{00000000-1234-1234-1234-123412341234}" type="slidenum">
              <a:rPr lang="en-US">
                <a:uFillTx/>
              </a:rPr>
              <a:t>‹#›</a:t>
            </a:fld>
            <a:endParaRPr>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4.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type="secHead">
  <p:cSld name="SECTION_HEADER">
    <p:spTree>
      <p:nvGrpSpPr>
        <p:cNvPr xmlns:c="http://schemas.openxmlformats.org/drawingml/2006/chart" xmlns:pic="http://schemas.openxmlformats.org/drawingml/2006/picture" xmlns:dgm="http://schemas.openxmlformats.org/drawingml/2006/diagram" id="43" name="Shape 43"/>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pic>
        <p:nvPicPr>
          <p:cNvPr xmlns:c="http://schemas.openxmlformats.org/drawingml/2006/chart" xmlns:pic="http://schemas.openxmlformats.org/drawingml/2006/picture" xmlns:dgm="http://schemas.openxmlformats.org/drawingml/2006/diagram" descr="HD-ShadowLong.png" id="44" name="Google Shape;44;p10"/>
          <p:cNvPicPr xmlns:c="http://schemas.openxmlformats.org/drawingml/2006/chart" xmlns:pic="http://schemas.openxmlformats.org/drawingml/2006/picture" xmlns:dgm="http://schemas.openxmlformats.org/drawingml/2006/diagram" preferRelativeResize="0"/>
          <p:nvPr/>
        </p:nvPicPr>
        <p:blipFill xmlns:c="http://schemas.openxmlformats.org/drawingml/2006/chart" xmlns:pic="http://schemas.openxmlformats.org/drawingml/2006/picture" xmlns:dgm="http://schemas.openxmlformats.org/drawingml/2006/diagram" rotWithShape="1">
          <a:blip r:embed="rId1"/>
          <a:srcRect/>
          <a:stretch/>
        </p:blipFill>
        <p:spPr xmlns:c="http://schemas.openxmlformats.org/drawingml/2006/chart" xmlns:pic="http://schemas.openxmlformats.org/drawingml/2006/picture" xmlns:dgm="http://schemas.openxmlformats.org/drawingml/2006/diagram">
          <a:xfrm>
            <a:off x="-1" y="4086907"/>
            <a:ext cx="10437812" cy="321164"/>
          </a:xfrm>
          <a:prstGeom prst="rect">
            <a:avLst/>
          </a:prstGeom>
          <a:noFill/>
          <a:ln>
            <a:noFill/>
          </a:ln>
        </p:spPr>
      </p:pic>
      <p:pic>
        <p:nvPicPr>
          <p:cNvPr xmlns:c="http://schemas.openxmlformats.org/drawingml/2006/chart" xmlns:pic="http://schemas.openxmlformats.org/drawingml/2006/picture" xmlns:dgm="http://schemas.openxmlformats.org/drawingml/2006/diagram" descr="HD-ShadowShort.png" id="45" name="Google Shape;45;p10"/>
          <p:cNvPicPr xmlns:c="http://schemas.openxmlformats.org/drawingml/2006/chart" xmlns:pic="http://schemas.openxmlformats.org/drawingml/2006/picture" xmlns:dgm="http://schemas.openxmlformats.org/drawingml/2006/diagram" preferRelativeResize="0"/>
          <p:nvPr/>
        </p:nvPicPr>
        <p:blipFill xmlns:c="http://schemas.openxmlformats.org/drawingml/2006/chart" xmlns:pic="http://schemas.openxmlformats.org/drawingml/2006/picture" xmlns:dgm="http://schemas.openxmlformats.org/drawingml/2006/diagram" rotWithShape="1">
          <a:blip r:embed="rId2"/>
          <a:srcRect/>
          <a:stretch/>
        </p:blipFill>
        <p:spPr xmlns:c="http://schemas.openxmlformats.org/drawingml/2006/chart" xmlns:pic="http://schemas.openxmlformats.org/drawingml/2006/picture" xmlns:dgm="http://schemas.openxmlformats.org/drawingml/2006/diagram">
          <a:xfrm>
            <a:off x="10585824" y="4087901"/>
            <a:ext cx="1602997" cy="144270"/>
          </a:xfrm>
          <a:prstGeom prst="rect">
            <a:avLst/>
          </a:prstGeom>
          <a:noFill/>
          <a:ln>
            <a:noFill/>
          </a:ln>
        </p:spPr>
      </p:pic>
      <p:sp>
        <p:nvSpPr>
          <p:cNvPr xmlns:c="http://schemas.openxmlformats.org/drawingml/2006/chart" xmlns:pic="http://schemas.openxmlformats.org/drawingml/2006/picture" xmlns:dgm="http://schemas.openxmlformats.org/drawingml/2006/diagram" id="46" name="Google Shape;46;p1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2" y="2726267"/>
            <a:ext cx="10437812" cy="1368198"/>
          </a:xfrm>
          <a:prstGeom prst="rect">
            <a:avLst/>
          </a:prstGeom>
          <a:solidFill>
            <a:srgbClr val="262626"/>
          </a:solidFill>
          <a:ln>
            <a:noFill/>
          </a:ln>
        </p:spPr>
        <p:txBody xmlns:c="http://schemas.openxmlformats.org/drawingml/2006/chart" xmlns:pic="http://schemas.openxmlformats.org/drawingml/2006/picture" xmlns:dgm="http://schemas.openxmlformats.org/drawingml/2006/diagram">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rPr>
                <a:uFillTx/>
              </a:rPr>
              <a:t/>
            </a:r>
            <a:endParaRPr b="0" cap="none" i="0" strike="noStrike" sz="1400" u="none">
              <a:solidFill>
                <a:srgbClr val="000000"/>
              </a:solidFill>
              <a:uFillTx/>
              <a:latin typeface="Arial"/>
              <a:ea typeface="Arial"/>
              <a:cs typeface="Arial"/>
              <a:sym typeface="Arial"/>
            </a:endParaRPr>
          </a:p>
        </p:txBody>
      </p:sp>
      <p:sp>
        <p:nvSpPr>
          <p:cNvPr xmlns:c="http://schemas.openxmlformats.org/drawingml/2006/chart" xmlns:pic="http://schemas.openxmlformats.org/drawingml/2006/picture" xmlns:dgm="http://schemas.openxmlformats.org/drawingml/2006/diagram" id="47" name="Google Shape;47;p1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0585825" y="2726267"/>
            <a:ext cx="1602997" cy="1368198"/>
          </a:xfrm>
          <a:prstGeom prst="rect">
            <a:avLst/>
          </a:prstGeom>
          <a:solidFill>
            <a:schemeClr val="accent1"/>
          </a:solidFill>
          <a:ln>
            <a:noFill/>
          </a:ln>
        </p:spPr>
        <p:txBody xmlns:c="http://schemas.openxmlformats.org/drawingml/2006/chart" xmlns:pic="http://schemas.openxmlformats.org/drawingml/2006/picture" xmlns:dgm="http://schemas.openxmlformats.org/drawingml/2006/diagram">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rPr>
                <a:uFillTx/>
              </a:rPr>
              <a:t/>
            </a:r>
            <a:endParaRPr b="0" cap="none" i="0" strike="noStrike" sz="1400" u="none">
              <a:solidFill>
                <a:srgbClr val="000000"/>
              </a:solidFill>
              <a:uFillTx/>
              <a:latin typeface="Arial"/>
              <a:ea typeface="Arial"/>
              <a:cs typeface="Arial"/>
              <a:sym typeface="Arial"/>
            </a:endParaRPr>
          </a:p>
        </p:txBody>
      </p:sp>
      <p:sp>
        <p:nvSpPr>
          <p:cNvPr xmlns:c="http://schemas.openxmlformats.org/drawingml/2006/chart" xmlns:pic="http://schemas.openxmlformats.org/drawingml/2006/picture" xmlns:dgm="http://schemas.openxmlformats.org/drawingml/2006/diagram" id="48" name="Google Shape;48;p10"/>
          <p:cNvSpPr xmlns:c="http://schemas.openxmlformats.org/drawingml/2006/chart" xmlns:pic="http://schemas.openxmlformats.org/drawingml/2006/picture" xmlns:dgm="http://schemas.openxmlformats.org/drawingml/2006/diagram" txBox="1">
            <a:spLocks/>
          </p:cNvSpPr>
          <p:nvPr>
            <p:ph type="title"/>
          </p:nvPr>
        </p:nvSpPr>
        <p:spPr xmlns:c="http://schemas.openxmlformats.org/drawingml/2006/chart" xmlns:pic="http://schemas.openxmlformats.org/drawingml/2006/picture" xmlns:dgm="http://schemas.openxmlformats.org/drawingml/2006/diagram">
          <a:xfrm>
            <a:off x="680322" y="2869895"/>
            <a:ext cx="9613860" cy="1090788"/>
          </a:xfrm>
          <a:prstGeom prst="rect">
            <a:avLst/>
          </a:prstGeom>
          <a:noFill/>
          <a:ln>
            <a:noFill/>
          </a:ln>
        </p:spPr>
        <p:txBody xmlns:c="http://schemas.openxmlformats.org/drawingml/2006/chart" xmlns:pic="http://schemas.openxmlformats.org/drawingml/2006/picture" xmlns:dgm="http://schemas.openxmlformats.org/drawingml/2006/diagram">
          <a:bodyPr anchor="ctr" anchorCtr="0" bIns="45700" lIns="91425" rIns="91425" spcFirstLastPara="1" tIns="45700" wrap="square">
            <a:normAutofit/>
          </a:bodyPr>
          <a:lstStyle>
            <a:lvl1pPr algn="r" lvl="0">
              <a:lnSpc>
                <a:spcPct val="90000"/>
              </a:lnSpc>
              <a:spcBef>
                <a:spcPts val="0"/>
              </a:spcBef>
              <a:spcAft>
                <a:spcPts val="0"/>
              </a:spcAft>
              <a:buClr>
                <a:schemeClr val="lt1"/>
              </a:buClr>
              <a:buSzPts val="3600"/>
              <a:buFont typeface="Trebuchet MS"/>
              <a:buNone/>
              <a:defRPr sz="3600">
                <a:uFillTx/>
              </a:defRPr>
            </a:lvl1pPr>
            <a:lvl2pPr algn="l" lvl="1">
              <a:lnSpc>
                <a:spcPct val="100000"/>
              </a:lnSpc>
              <a:spcBef>
                <a:spcPts val="0"/>
              </a:spcBef>
              <a:spcAft>
                <a:spcPts val="0"/>
              </a:spcAft>
              <a:buSzPts val="1400"/>
              <a:buNone/>
              <a:defRPr>
                <a:uFillTx/>
              </a:defRPr>
            </a:lvl2pPr>
            <a:lvl3pPr algn="l" lvl="2">
              <a:lnSpc>
                <a:spcPct val="100000"/>
              </a:lnSpc>
              <a:spcBef>
                <a:spcPts val="0"/>
              </a:spcBef>
              <a:spcAft>
                <a:spcPts val="0"/>
              </a:spcAft>
              <a:buSzPts val="1400"/>
              <a:buNone/>
              <a:defRPr>
                <a:uFillTx/>
              </a:defRPr>
            </a:lvl3pPr>
            <a:lvl4pPr algn="l" lvl="3">
              <a:lnSpc>
                <a:spcPct val="100000"/>
              </a:lnSpc>
              <a:spcBef>
                <a:spcPts val="0"/>
              </a:spcBef>
              <a:spcAft>
                <a:spcPts val="0"/>
              </a:spcAft>
              <a:buSzPts val="1400"/>
              <a:buNone/>
              <a:defRPr>
                <a:uFillTx/>
              </a:defRPr>
            </a:lvl4pPr>
            <a:lvl5pPr algn="l" lvl="4">
              <a:lnSpc>
                <a:spcPct val="100000"/>
              </a:lnSpc>
              <a:spcBef>
                <a:spcPts val="0"/>
              </a:spcBef>
              <a:spcAft>
                <a:spcPts val="0"/>
              </a:spcAft>
              <a:buSzPts val="1400"/>
              <a:buNone/>
              <a:defRPr>
                <a:uFillTx/>
              </a:defRPr>
            </a:lvl5pPr>
            <a:lvl6pPr algn="l" lvl="5">
              <a:lnSpc>
                <a:spcPct val="100000"/>
              </a:lnSpc>
              <a:spcBef>
                <a:spcPts val="0"/>
              </a:spcBef>
              <a:spcAft>
                <a:spcPts val="0"/>
              </a:spcAft>
              <a:buSzPts val="1400"/>
              <a:buNone/>
              <a:defRPr>
                <a:uFillTx/>
              </a:defRPr>
            </a:lvl6pPr>
            <a:lvl7pPr algn="l" lvl="6">
              <a:lnSpc>
                <a:spcPct val="100000"/>
              </a:lnSpc>
              <a:spcBef>
                <a:spcPts val="0"/>
              </a:spcBef>
              <a:spcAft>
                <a:spcPts val="0"/>
              </a:spcAft>
              <a:buSzPts val="1400"/>
              <a:buNone/>
              <a:defRPr>
                <a:uFillTx/>
              </a:defRPr>
            </a:lvl7pPr>
            <a:lvl8pPr algn="l" lvl="7">
              <a:lnSpc>
                <a:spcPct val="100000"/>
              </a:lnSpc>
              <a:spcBef>
                <a:spcPts val="0"/>
              </a:spcBef>
              <a:spcAft>
                <a:spcPts val="0"/>
              </a:spcAft>
              <a:buSzPts val="1400"/>
              <a:buNone/>
              <a:defRPr>
                <a:uFillTx/>
              </a:defRPr>
            </a:lvl8pPr>
            <a:lvl9pPr algn="l" lvl="8">
              <a:lnSpc>
                <a:spcPct val="100000"/>
              </a:lnSpc>
              <a:spcBef>
                <a:spcPts val="0"/>
              </a:spcBef>
              <a:spcAft>
                <a:spcPts val="0"/>
              </a:spcAft>
              <a:buSzPts val="1400"/>
              <a:buNone/>
              <a:defRPr>
                <a:uFillTx/>
              </a:defRPr>
            </a:lvl9pPr>
          </a:lstStyle>
          <a:p/>
        </p:txBody>
      </p:sp>
      <p:sp>
        <p:nvSpPr>
          <p:cNvPr xmlns:c="http://schemas.openxmlformats.org/drawingml/2006/chart" xmlns:pic="http://schemas.openxmlformats.org/drawingml/2006/picture" xmlns:dgm="http://schemas.openxmlformats.org/drawingml/2006/diagram" id="49" name="Google Shape;49;p10"/>
          <p:cNvSpPr xmlns:c="http://schemas.openxmlformats.org/drawingml/2006/chart" xmlns:pic="http://schemas.openxmlformats.org/drawingml/2006/picture" xmlns:dgm="http://schemas.openxmlformats.org/drawingml/2006/diagram" txBox="1">
            <a:spLocks/>
          </p:cNvSpPr>
          <p:nvPr>
            <p:ph idx="1" type="body"/>
          </p:nvPr>
        </p:nvSpPr>
        <p:spPr xmlns:c="http://schemas.openxmlformats.org/drawingml/2006/chart" xmlns:pic="http://schemas.openxmlformats.org/drawingml/2006/picture" xmlns:dgm="http://schemas.openxmlformats.org/drawingml/2006/diagram">
          <a:xfrm>
            <a:off x="680322" y="4232171"/>
            <a:ext cx="9613860" cy="1704017"/>
          </a:xfrm>
          <a:prstGeom prst="rect">
            <a:avLst/>
          </a:prstGeom>
          <a:noFill/>
          <a:ln>
            <a:noFill/>
          </a:ln>
        </p:spPr>
        <p:txBody xmlns:c="http://schemas.openxmlformats.org/drawingml/2006/chart" xmlns:pic="http://schemas.openxmlformats.org/drawingml/2006/picture" xmlns:dgm="http://schemas.openxmlformats.org/drawingml/2006/diagram">
          <a:bodyPr anchor="t" anchorCtr="0" bIns="45700" lIns="91425" rIns="91425" spcFirstLastPara="1" tIns="45700" wrap="square">
            <a:normAutofit/>
          </a:bodyPr>
          <a:lstStyle>
            <a:lvl1pPr algn="r" indent="-228600" lvl="0" marL="457200">
              <a:lnSpc>
                <a:spcPct val="90000"/>
              </a:lnSpc>
              <a:spcBef>
                <a:spcPts val="1000"/>
              </a:spcBef>
              <a:spcAft>
                <a:spcPts val="0"/>
              </a:spcAft>
              <a:buClr>
                <a:schemeClr val="lt1"/>
              </a:buClr>
              <a:buSzPts val="2000"/>
              <a:buNone/>
              <a:defRPr sz="2000">
                <a:solidFill>
                  <a:schemeClr val="lt1"/>
                </a:solidFill>
                <a:uFillTx/>
              </a:defRPr>
            </a:lvl1pPr>
            <a:lvl2pPr algn="l" indent="-228600" lvl="1" marL="914400">
              <a:lnSpc>
                <a:spcPct val="90000"/>
              </a:lnSpc>
              <a:spcBef>
                <a:spcPts val="500"/>
              </a:spcBef>
              <a:spcAft>
                <a:spcPts val="0"/>
              </a:spcAft>
              <a:buClr>
                <a:schemeClr val="lt1"/>
              </a:buClr>
              <a:buSzPts val="2000"/>
              <a:buNone/>
              <a:defRPr sz="2000">
                <a:solidFill>
                  <a:schemeClr val="lt1"/>
                </a:solidFill>
                <a:uFillTx/>
              </a:defRPr>
            </a:lvl2pPr>
            <a:lvl3pPr algn="l" indent="-228600" lvl="2" marL="1371600">
              <a:lnSpc>
                <a:spcPct val="90000"/>
              </a:lnSpc>
              <a:spcBef>
                <a:spcPts val="500"/>
              </a:spcBef>
              <a:spcAft>
                <a:spcPts val="0"/>
              </a:spcAft>
              <a:buClr>
                <a:schemeClr val="lt1"/>
              </a:buClr>
              <a:buSzPts val="1800"/>
              <a:buNone/>
              <a:defRPr sz="1800">
                <a:solidFill>
                  <a:schemeClr val="lt1"/>
                </a:solidFill>
                <a:uFillTx/>
              </a:defRPr>
            </a:lvl3pPr>
            <a:lvl4pPr algn="l" indent="-228600" lvl="3" marL="1828800">
              <a:lnSpc>
                <a:spcPct val="90000"/>
              </a:lnSpc>
              <a:spcBef>
                <a:spcPts val="500"/>
              </a:spcBef>
              <a:spcAft>
                <a:spcPts val="0"/>
              </a:spcAft>
              <a:buClr>
                <a:schemeClr val="lt1"/>
              </a:buClr>
              <a:buSzPts val="1600"/>
              <a:buNone/>
              <a:defRPr sz="1600">
                <a:solidFill>
                  <a:schemeClr val="lt1"/>
                </a:solidFill>
                <a:uFillTx/>
              </a:defRPr>
            </a:lvl4pPr>
            <a:lvl5pPr algn="l" indent="-228600" lvl="4" marL="2286000">
              <a:lnSpc>
                <a:spcPct val="90000"/>
              </a:lnSpc>
              <a:spcBef>
                <a:spcPts val="500"/>
              </a:spcBef>
              <a:spcAft>
                <a:spcPts val="0"/>
              </a:spcAft>
              <a:buClr>
                <a:schemeClr val="lt1"/>
              </a:buClr>
              <a:buSzPts val="1600"/>
              <a:buNone/>
              <a:defRPr sz="1600">
                <a:solidFill>
                  <a:schemeClr val="lt1"/>
                </a:solidFill>
                <a:uFillTx/>
              </a:defRPr>
            </a:lvl5pPr>
            <a:lvl6pPr algn="l" indent="-228600" lvl="5" marL="2743200">
              <a:lnSpc>
                <a:spcPct val="90000"/>
              </a:lnSpc>
              <a:spcBef>
                <a:spcPts val="500"/>
              </a:spcBef>
              <a:spcAft>
                <a:spcPts val="0"/>
              </a:spcAft>
              <a:buClr>
                <a:schemeClr val="lt1"/>
              </a:buClr>
              <a:buSzPts val="1600"/>
              <a:buNone/>
              <a:defRPr sz="1600">
                <a:solidFill>
                  <a:schemeClr val="lt1"/>
                </a:solidFill>
                <a:uFillTx/>
              </a:defRPr>
            </a:lvl6pPr>
            <a:lvl7pPr algn="l" indent="-228600" lvl="6" marL="3200400">
              <a:lnSpc>
                <a:spcPct val="90000"/>
              </a:lnSpc>
              <a:spcBef>
                <a:spcPts val="500"/>
              </a:spcBef>
              <a:spcAft>
                <a:spcPts val="0"/>
              </a:spcAft>
              <a:buClr>
                <a:schemeClr val="lt1"/>
              </a:buClr>
              <a:buSzPts val="1600"/>
              <a:buNone/>
              <a:defRPr sz="1600">
                <a:solidFill>
                  <a:schemeClr val="lt1"/>
                </a:solidFill>
                <a:uFillTx/>
              </a:defRPr>
            </a:lvl7pPr>
            <a:lvl8pPr algn="l" indent="-228600" lvl="7" marL="3657600">
              <a:lnSpc>
                <a:spcPct val="90000"/>
              </a:lnSpc>
              <a:spcBef>
                <a:spcPts val="500"/>
              </a:spcBef>
              <a:spcAft>
                <a:spcPts val="0"/>
              </a:spcAft>
              <a:buClr>
                <a:schemeClr val="lt1"/>
              </a:buClr>
              <a:buSzPts val="1600"/>
              <a:buNone/>
              <a:defRPr sz="1600">
                <a:solidFill>
                  <a:schemeClr val="lt1"/>
                </a:solidFill>
                <a:uFillTx/>
              </a:defRPr>
            </a:lvl8pPr>
            <a:lvl9pPr algn="l" indent="-228600" lvl="8" marL="4114800">
              <a:lnSpc>
                <a:spcPct val="90000"/>
              </a:lnSpc>
              <a:spcBef>
                <a:spcPts val="500"/>
              </a:spcBef>
              <a:spcAft>
                <a:spcPts val="0"/>
              </a:spcAft>
              <a:buClr>
                <a:schemeClr val="lt1"/>
              </a:buClr>
              <a:buSzPts val="1600"/>
              <a:buNone/>
              <a:defRPr sz="1600">
                <a:solidFill>
                  <a:schemeClr val="lt1"/>
                </a:solidFill>
                <a:uFillTx/>
              </a:defRPr>
            </a:lvl9pPr>
          </a:lstStyle>
          <a:p/>
        </p:txBody>
      </p:sp>
      <p:sp>
        <p:nvSpPr>
          <p:cNvPr xmlns:c="http://schemas.openxmlformats.org/drawingml/2006/chart" xmlns:pic="http://schemas.openxmlformats.org/drawingml/2006/picture" xmlns:dgm="http://schemas.openxmlformats.org/drawingml/2006/diagram" id="50" name="Google Shape;50;p10"/>
          <p:cNvSpPr xmlns:c="http://schemas.openxmlformats.org/drawingml/2006/chart" xmlns:pic="http://schemas.openxmlformats.org/drawingml/2006/picture" xmlns:dgm="http://schemas.openxmlformats.org/drawingml/2006/diagram" txBox="1">
            <a:spLocks/>
          </p:cNvSpPr>
          <p:nvPr>
            <p:ph idx="10" type="dt"/>
          </p:nvPr>
        </p:nvSpPr>
        <p:spPr xmlns:c="http://schemas.openxmlformats.org/drawingml/2006/chart" xmlns:pic="http://schemas.openxmlformats.org/drawingml/2006/picture" xmlns:dgm="http://schemas.openxmlformats.org/drawingml/2006/diagram">
          <a:xfrm>
            <a:off x="7550981" y="5936187"/>
            <a:ext cx="2743200" cy="365125"/>
          </a:xfrm>
          <a:prstGeom prst="rect">
            <a:avLst/>
          </a:prstGeom>
          <a:noFill/>
          <a:ln>
            <a:noFill/>
          </a:ln>
        </p:spPr>
        <p:txBody xmlns:c="http://schemas.openxmlformats.org/drawingml/2006/chart" xmlns:pic="http://schemas.openxmlformats.org/drawingml/2006/picture" xmlns:dgm="http://schemas.openxmlformats.org/drawingml/2006/diagram">
          <a:bodyPr anchor="ctr" anchorCtr="0" bIns="45700" lIns="91425" rIns="91425" spcFirstLastPara="1" tIns="45700" wrap="square">
            <a:noAutofit/>
          </a:bodyPr>
          <a:lstStyle>
            <a:lvl1pPr algn="r" lvl="0">
              <a:lnSpc>
                <a:spcPct val="100000"/>
              </a:lnSpc>
              <a:spcBef>
                <a:spcPts val="0"/>
              </a:spcBef>
              <a:spcAft>
                <a:spcPts val="0"/>
              </a:spcAft>
              <a:buSzPts val="1400"/>
              <a:buNone/>
              <a:defRPr>
                <a:uFillTx/>
              </a:defRPr>
            </a:lvl1pPr>
            <a:lvl2pPr algn="l" lvl="1">
              <a:lnSpc>
                <a:spcPct val="100000"/>
              </a:lnSpc>
              <a:spcBef>
                <a:spcPts val="0"/>
              </a:spcBef>
              <a:spcAft>
                <a:spcPts val="0"/>
              </a:spcAft>
              <a:buSzPts val="1400"/>
              <a:buNone/>
              <a:defRPr>
                <a:uFillTx/>
              </a:defRPr>
            </a:lvl2pPr>
            <a:lvl3pPr algn="l" lvl="2">
              <a:lnSpc>
                <a:spcPct val="100000"/>
              </a:lnSpc>
              <a:spcBef>
                <a:spcPts val="0"/>
              </a:spcBef>
              <a:spcAft>
                <a:spcPts val="0"/>
              </a:spcAft>
              <a:buSzPts val="1400"/>
              <a:buNone/>
              <a:defRPr>
                <a:uFillTx/>
              </a:defRPr>
            </a:lvl3pPr>
            <a:lvl4pPr algn="l" lvl="3">
              <a:lnSpc>
                <a:spcPct val="100000"/>
              </a:lnSpc>
              <a:spcBef>
                <a:spcPts val="0"/>
              </a:spcBef>
              <a:spcAft>
                <a:spcPts val="0"/>
              </a:spcAft>
              <a:buSzPts val="1400"/>
              <a:buNone/>
              <a:defRPr>
                <a:uFillTx/>
              </a:defRPr>
            </a:lvl4pPr>
            <a:lvl5pPr algn="l" lvl="4">
              <a:lnSpc>
                <a:spcPct val="100000"/>
              </a:lnSpc>
              <a:spcBef>
                <a:spcPts val="0"/>
              </a:spcBef>
              <a:spcAft>
                <a:spcPts val="0"/>
              </a:spcAft>
              <a:buSzPts val="1400"/>
              <a:buNone/>
              <a:defRPr>
                <a:uFillTx/>
              </a:defRPr>
            </a:lvl5pPr>
            <a:lvl6pPr algn="l" lvl="5">
              <a:lnSpc>
                <a:spcPct val="100000"/>
              </a:lnSpc>
              <a:spcBef>
                <a:spcPts val="0"/>
              </a:spcBef>
              <a:spcAft>
                <a:spcPts val="0"/>
              </a:spcAft>
              <a:buSzPts val="1400"/>
              <a:buNone/>
              <a:defRPr>
                <a:uFillTx/>
              </a:defRPr>
            </a:lvl6pPr>
            <a:lvl7pPr algn="l" lvl="6">
              <a:lnSpc>
                <a:spcPct val="100000"/>
              </a:lnSpc>
              <a:spcBef>
                <a:spcPts val="0"/>
              </a:spcBef>
              <a:spcAft>
                <a:spcPts val="0"/>
              </a:spcAft>
              <a:buSzPts val="1400"/>
              <a:buNone/>
              <a:defRPr>
                <a:uFillTx/>
              </a:defRPr>
            </a:lvl7pPr>
            <a:lvl8pPr algn="l" lvl="7">
              <a:lnSpc>
                <a:spcPct val="100000"/>
              </a:lnSpc>
              <a:spcBef>
                <a:spcPts val="0"/>
              </a:spcBef>
              <a:spcAft>
                <a:spcPts val="0"/>
              </a:spcAft>
              <a:buSzPts val="1400"/>
              <a:buNone/>
              <a:defRPr>
                <a:uFillTx/>
              </a:defRPr>
            </a:lvl8pPr>
            <a:lvl9pPr algn="l" lvl="8">
              <a:lnSpc>
                <a:spcPct val="100000"/>
              </a:lnSpc>
              <a:spcBef>
                <a:spcPts val="0"/>
              </a:spcBef>
              <a:spcAft>
                <a:spcPts val="0"/>
              </a:spcAft>
              <a:buSzPts val="1400"/>
              <a:buNone/>
              <a:defRPr>
                <a:uFillTx/>
              </a:defRPr>
            </a:lvl9pPr>
          </a:lstStyle>
          <a:p/>
        </p:txBody>
      </p:sp>
      <p:sp>
        <p:nvSpPr>
          <p:cNvPr xmlns:c="http://schemas.openxmlformats.org/drawingml/2006/chart" xmlns:pic="http://schemas.openxmlformats.org/drawingml/2006/picture" xmlns:dgm="http://schemas.openxmlformats.org/drawingml/2006/diagram" id="51" name="Google Shape;51;p10"/>
          <p:cNvSpPr xmlns:c="http://schemas.openxmlformats.org/drawingml/2006/chart" xmlns:pic="http://schemas.openxmlformats.org/drawingml/2006/picture" xmlns:dgm="http://schemas.openxmlformats.org/drawingml/2006/diagram" txBox="1">
            <a:spLocks/>
          </p:cNvSpPr>
          <p:nvPr>
            <p:ph idx="11" type="ftr"/>
          </p:nvPr>
        </p:nvSpPr>
        <p:spPr xmlns:c="http://schemas.openxmlformats.org/drawingml/2006/chart" xmlns:pic="http://schemas.openxmlformats.org/drawingml/2006/picture" xmlns:dgm="http://schemas.openxmlformats.org/drawingml/2006/diagram">
          <a:xfrm>
            <a:off x="680321" y="5936188"/>
            <a:ext cx="6870660" cy="365125"/>
          </a:xfrm>
          <a:prstGeom prst="rect">
            <a:avLst/>
          </a:prstGeom>
          <a:noFill/>
          <a:ln>
            <a:noFill/>
          </a:ln>
        </p:spPr>
        <p:txBody xmlns:c="http://schemas.openxmlformats.org/drawingml/2006/chart" xmlns:pic="http://schemas.openxmlformats.org/drawingml/2006/picture" xmlns:dgm="http://schemas.openxmlformats.org/drawingml/2006/diagram">
          <a:bodyPr anchor="ctr" anchorCtr="0" bIns="45700" lIns="91425" rIns="91425" spcFirstLastPara="1" tIns="45700" wrap="square">
            <a:noAutofit/>
          </a:bodyPr>
          <a:lstStyle>
            <a:lvl1pPr algn="l" lvl="0">
              <a:lnSpc>
                <a:spcPct val="100000"/>
              </a:lnSpc>
              <a:spcBef>
                <a:spcPts val="0"/>
              </a:spcBef>
              <a:spcAft>
                <a:spcPts val="0"/>
              </a:spcAft>
              <a:buSzPts val="1400"/>
              <a:buNone/>
              <a:defRPr>
                <a:uFillTx/>
              </a:defRPr>
            </a:lvl1pPr>
            <a:lvl2pPr algn="l" lvl="1">
              <a:lnSpc>
                <a:spcPct val="100000"/>
              </a:lnSpc>
              <a:spcBef>
                <a:spcPts val="0"/>
              </a:spcBef>
              <a:spcAft>
                <a:spcPts val="0"/>
              </a:spcAft>
              <a:buSzPts val="1400"/>
              <a:buNone/>
              <a:defRPr>
                <a:uFillTx/>
              </a:defRPr>
            </a:lvl2pPr>
            <a:lvl3pPr algn="l" lvl="2">
              <a:lnSpc>
                <a:spcPct val="100000"/>
              </a:lnSpc>
              <a:spcBef>
                <a:spcPts val="0"/>
              </a:spcBef>
              <a:spcAft>
                <a:spcPts val="0"/>
              </a:spcAft>
              <a:buSzPts val="1400"/>
              <a:buNone/>
              <a:defRPr>
                <a:uFillTx/>
              </a:defRPr>
            </a:lvl3pPr>
            <a:lvl4pPr algn="l" lvl="3">
              <a:lnSpc>
                <a:spcPct val="100000"/>
              </a:lnSpc>
              <a:spcBef>
                <a:spcPts val="0"/>
              </a:spcBef>
              <a:spcAft>
                <a:spcPts val="0"/>
              </a:spcAft>
              <a:buSzPts val="1400"/>
              <a:buNone/>
              <a:defRPr>
                <a:uFillTx/>
              </a:defRPr>
            </a:lvl4pPr>
            <a:lvl5pPr algn="l" lvl="4">
              <a:lnSpc>
                <a:spcPct val="100000"/>
              </a:lnSpc>
              <a:spcBef>
                <a:spcPts val="0"/>
              </a:spcBef>
              <a:spcAft>
                <a:spcPts val="0"/>
              </a:spcAft>
              <a:buSzPts val="1400"/>
              <a:buNone/>
              <a:defRPr>
                <a:uFillTx/>
              </a:defRPr>
            </a:lvl5pPr>
            <a:lvl6pPr algn="l" lvl="5">
              <a:lnSpc>
                <a:spcPct val="100000"/>
              </a:lnSpc>
              <a:spcBef>
                <a:spcPts val="0"/>
              </a:spcBef>
              <a:spcAft>
                <a:spcPts val="0"/>
              </a:spcAft>
              <a:buSzPts val="1400"/>
              <a:buNone/>
              <a:defRPr>
                <a:uFillTx/>
              </a:defRPr>
            </a:lvl6pPr>
            <a:lvl7pPr algn="l" lvl="6">
              <a:lnSpc>
                <a:spcPct val="100000"/>
              </a:lnSpc>
              <a:spcBef>
                <a:spcPts val="0"/>
              </a:spcBef>
              <a:spcAft>
                <a:spcPts val="0"/>
              </a:spcAft>
              <a:buSzPts val="1400"/>
              <a:buNone/>
              <a:defRPr>
                <a:uFillTx/>
              </a:defRPr>
            </a:lvl7pPr>
            <a:lvl8pPr algn="l" lvl="7">
              <a:lnSpc>
                <a:spcPct val="100000"/>
              </a:lnSpc>
              <a:spcBef>
                <a:spcPts val="0"/>
              </a:spcBef>
              <a:spcAft>
                <a:spcPts val="0"/>
              </a:spcAft>
              <a:buSzPts val="1400"/>
              <a:buNone/>
              <a:defRPr>
                <a:uFillTx/>
              </a:defRPr>
            </a:lvl8pPr>
            <a:lvl9pPr algn="l" lvl="8">
              <a:lnSpc>
                <a:spcPct val="100000"/>
              </a:lnSpc>
              <a:spcBef>
                <a:spcPts val="0"/>
              </a:spcBef>
              <a:spcAft>
                <a:spcPts val="0"/>
              </a:spcAft>
              <a:buSzPts val="1400"/>
              <a:buNone/>
              <a:defRPr>
                <a:uFillTx/>
              </a:defRPr>
            </a:lvl9pPr>
          </a:lstStyle>
          <a:p/>
        </p:txBody>
      </p:sp>
      <p:sp>
        <p:nvSpPr>
          <p:cNvPr xmlns:c="http://schemas.openxmlformats.org/drawingml/2006/chart" xmlns:pic="http://schemas.openxmlformats.org/drawingml/2006/picture" xmlns:dgm="http://schemas.openxmlformats.org/drawingml/2006/diagram" id="52" name="Google Shape;52;p10"/>
          <p:cNvSpPr xmlns:c="http://schemas.openxmlformats.org/drawingml/2006/chart" xmlns:pic="http://schemas.openxmlformats.org/drawingml/2006/picture" xmlns:dgm="http://schemas.openxmlformats.org/drawingml/2006/diagram" txBox="1">
            <a:spLocks/>
          </p:cNvSpPr>
          <p:nvPr>
            <p:ph idx="12" type="sldNum"/>
          </p:nvPr>
        </p:nvSpPr>
        <p:spPr xmlns:c="http://schemas.openxmlformats.org/drawingml/2006/chart" xmlns:pic="http://schemas.openxmlformats.org/drawingml/2006/picture" xmlns:dgm="http://schemas.openxmlformats.org/drawingml/2006/diagram">
          <a:xfrm>
            <a:off x="10729455" y="2869895"/>
            <a:ext cx="1154151" cy="1090789"/>
          </a:xfrm>
          <a:prstGeom prst="rect">
            <a:avLst/>
          </a:prstGeom>
          <a:noFill/>
          <a:ln>
            <a:noFill/>
          </a:ln>
        </p:spPr>
        <p:txBody xmlns:c="http://schemas.openxmlformats.org/drawingml/2006/chart" xmlns:pic="http://schemas.openxmlformats.org/drawingml/2006/picture" xmlns:dgm="http://schemas.openxmlformats.org/drawingml/2006/diagram">
          <a:bodyPr anchor="ctr" anchorCtr="0" bIns="45700" lIns="91425" rIns="91425" spcFirstLastPara="1" tIns="45700" wrap="square">
            <a:noAutofit/>
          </a:bodyPr>
          <a:lstStyle>
            <a:lvl1pPr algn="l" indent="0" lvl="0"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1pPr>
            <a:lvl2pPr algn="l" indent="0" lvl="1"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2pPr>
            <a:lvl3pPr algn="l" indent="0" lvl="2"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3pPr>
            <a:lvl4pPr algn="l" indent="0" lvl="3"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4pPr>
            <a:lvl5pPr algn="l" indent="0" lvl="4"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5pPr>
            <a:lvl6pPr algn="l" indent="0" lvl="5"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6pPr>
            <a:lvl7pPr algn="l" indent="0" lvl="6"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7pPr>
            <a:lvl8pPr algn="l" indent="0" lvl="7"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8pPr>
            <a:lvl9pPr algn="l" indent="0" lvl="8"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9pPr>
          </a:lstStyle>
          <a:p>
            <a:pPr algn="l" indent="0" lvl="0" marL="0" rtl="0">
              <a:spcBef>
                <a:spcPts val="0"/>
              </a:spcBef>
              <a:spcAft>
                <a:spcPts val="0"/>
              </a:spcAft>
              <a:buNone/>
            </a:pPr>
            <a:fld id="{00000000-1234-1234-1234-123412341234}" type="slidenum">
              <a:rPr lang="en-US">
                <a:uFillTx/>
              </a:rPr>
              <a:t>‹#›</a:t>
            </a:fld>
            <a:endParaRPr>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5.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type="twoTxTwoObj">
  <p:cSld name="TWO_OBJECTS_WITH_TEXT">
    <p:spTree>
      <p:nvGrpSpPr>
        <p:cNvPr xmlns:c="http://schemas.openxmlformats.org/drawingml/2006/chart" xmlns:pic="http://schemas.openxmlformats.org/drawingml/2006/picture" xmlns:dgm="http://schemas.openxmlformats.org/drawingml/2006/diagram" id="53" name="Shape 53"/>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pic>
        <p:nvPicPr>
          <p:cNvPr xmlns:c="http://schemas.openxmlformats.org/drawingml/2006/chart" xmlns:pic="http://schemas.openxmlformats.org/drawingml/2006/picture" xmlns:dgm="http://schemas.openxmlformats.org/drawingml/2006/diagram" descr="HD-ShadowLong.png" id="54" name="Google Shape;54;p11"/>
          <p:cNvPicPr xmlns:c="http://schemas.openxmlformats.org/drawingml/2006/chart" xmlns:pic="http://schemas.openxmlformats.org/drawingml/2006/picture" xmlns:dgm="http://schemas.openxmlformats.org/drawingml/2006/diagram" preferRelativeResize="0"/>
          <p:nvPr/>
        </p:nvPicPr>
        <p:blipFill xmlns:c="http://schemas.openxmlformats.org/drawingml/2006/chart" xmlns:pic="http://schemas.openxmlformats.org/drawingml/2006/picture" xmlns:dgm="http://schemas.openxmlformats.org/drawingml/2006/diagram" rotWithShape="1">
          <a:blip r:embed="rId1"/>
          <a:srcRect/>
          <a:stretch/>
        </p:blipFill>
        <p:spPr xmlns:c="http://schemas.openxmlformats.org/drawingml/2006/chart" xmlns:pic="http://schemas.openxmlformats.org/drawingml/2006/picture" xmlns:dgm="http://schemas.openxmlformats.org/drawingml/2006/diagram">
          <a:xfrm>
            <a:off x="1" y="1970240"/>
            <a:ext cx="10437812" cy="321164"/>
          </a:xfrm>
          <a:prstGeom prst="rect">
            <a:avLst/>
          </a:prstGeom>
          <a:noFill/>
          <a:ln>
            <a:noFill/>
          </a:ln>
        </p:spPr>
      </p:pic>
      <p:pic>
        <p:nvPicPr>
          <p:cNvPr xmlns:c="http://schemas.openxmlformats.org/drawingml/2006/chart" xmlns:pic="http://schemas.openxmlformats.org/drawingml/2006/picture" xmlns:dgm="http://schemas.openxmlformats.org/drawingml/2006/diagram" descr="HD-ShadowShort.png" id="55" name="Google Shape;55;p11"/>
          <p:cNvPicPr xmlns:c="http://schemas.openxmlformats.org/drawingml/2006/chart" xmlns:pic="http://schemas.openxmlformats.org/drawingml/2006/picture" xmlns:dgm="http://schemas.openxmlformats.org/drawingml/2006/diagram" preferRelativeResize="0"/>
          <p:nvPr/>
        </p:nvPicPr>
        <p:blipFill xmlns:c="http://schemas.openxmlformats.org/drawingml/2006/chart" xmlns:pic="http://schemas.openxmlformats.org/drawingml/2006/picture" xmlns:dgm="http://schemas.openxmlformats.org/drawingml/2006/diagram" rotWithShape="1">
          <a:blip r:embed="rId2"/>
          <a:srcRect/>
          <a:stretch/>
        </p:blipFill>
        <p:spPr xmlns:c="http://schemas.openxmlformats.org/drawingml/2006/chart" xmlns:pic="http://schemas.openxmlformats.org/drawingml/2006/picture" xmlns:dgm="http://schemas.openxmlformats.org/drawingml/2006/diagram">
          <a:xfrm>
            <a:off x="10585826" y="1971234"/>
            <a:ext cx="1602997" cy="144270"/>
          </a:xfrm>
          <a:prstGeom prst="rect">
            <a:avLst/>
          </a:prstGeom>
          <a:noFill/>
          <a:ln>
            <a:noFill/>
          </a:ln>
        </p:spPr>
      </p:pic>
      <p:sp>
        <p:nvSpPr>
          <p:cNvPr xmlns:c="http://schemas.openxmlformats.org/drawingml/2006/chart" xmlns:pic="http://schemas.openxmlformats.org/drawingml/2006/picture" xmlns:dgm="http://schemas.openxmlformats.org/drawingml/2006/diagram" id="56" name="Google Shape;56;p1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0" y="609600"/>
            <a:ext cx="10437812" cy="1368198"/>
          </a:xfrm>
          <a:prstGeom prst="rect">
            <a:avLst/>
          </a:prstGeom>
          <a:solidFill>
            <a:srgbClr val="262626"/>
          </a:solidFill>
          <a:ln>
            <a:noFill/>
          </a:ln>
        </p:spPr>
        <p:txBody xmlns:c="http://schemas.openxmlformats.org/drawingml/2006/chart" xmlns:pic="http://schemas.openxmlformats.org/drawingml/2006/picture" xmlns:dgm="http://schemas.openxmlformats.org/drawingml/2006/diagram">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rPr>
                <a:uFillTx/>
              </a:rPr>
              <a:t/>
            </a:r>
            <a:endParaRPr b="0" cap="none" i="0" strike="noStrike" sz="1400" u="none">
              <a:solidFill>
                <a:srgbClr val="000000"/>
              </a:solidFill>
              <a:uFillTx/>
              <a:latin typeface="Arial"/>
              <a:ea typeface="Arial"/>
              <a:cs typeface="Arial"/>
              <a:sym typeface="Arial"/>
            </a:endParaRPr>
          </a:p>
        </p:txBody>
      </p:sp>
      <p:sp>
        <p:nvSpPr>
          <p:cNvPr xmlns:c="http://schemas.openxmlformats.org/drawingml/2006/chart" xmlns:pic="http://schemas.openxmlformats.org/drawingml/2006/picture" xmlns:dgm="http://schemas.openxmlformats.org/drawingml/2006/diagram" id="57" name="Google Shape;57;p1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0585827" y="609600"/>
            <a:ext cx="1602997" cy="1368198"/>
          </a:xfrm>
          <a:prstGeom prst="rect">
            <a:avLst/>
          </a:prstGeom>
          <a:solidFill>
            <a:schemeClr val="accent1"/>
          </a:solidFill>
          <a:ln>
            <a:noFill/>
          </a:ln>
        </p:spPr>
        <p:txBody xmlns:c="http://schemas.openxmlformats.org/drawingml/2006/chart" xmlns:pic="http://schemas.openxmlformats.org/drawingml/2006/picture" xmlns:dgm="http://schemas.openxmlformats.org/drawingml/2006/diagram">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rPr>
                <a:uFillTx/>
              </a:rPr>
              <a:t/>
            </a:r>
            <a:endParaRPr b="0" cap="none" i="0" strike="noStrike" sz="1400" u="none">
              <a:solidFill>
                <a:srgbClr val="000000"/>
              </a:solidFill>
              <a:uFillTx/>
              <a:latin typeface="Arial"/>
              <a:ea typeface="Arial"/>
              <a:cs typeface="Arial"/>
              <a:sym typeface="Arial"/>
            </a:endParaRPr>
          </a:p>
        </p:txBody>
      </p:sp>
      <p:sp>
        <p:nvSpPr>
          <p:cNvPr xmlns:c="http://schemas.openxmlformats.org/drawingml/2006/chart" xmlns:pic="http://schemas.openxmlformats.org/drawingml/2006/picture" xmlns:dgm="http://schemas.openxmlformats.org/drawingml/2006/diagram" id="58" name="Google Shape;58;p11"/>
          <p:cNvSpPr xmlns:c="http://schemas.openxmlformats.org/drawingml/2006/chart" xmlns:pic="http://schemas.openxmlformats.org/drawingml/2006/picture" xmlns:dgm="http://schemas.openxmlformats.org/drawingml/2006/diagram" txBox="1">
            <a:spLocks/>
          </p:cNvSpPr>
          <p:nvPr>
            <p:ph type="title"/>
          </p:nvPr>
        </p:nvSpPr>
        <p:spPr xmlns:c="http://schemas.openxmlformats.org/drawingml/2006/chart" xmlns:pic="http://schemas.openxmlformats.org/drawingml/2006/picture" xmlns:dgm="http://schemas.openxmlformats.org/drawingml/2006/diagram">
          <a:xfrm>
            <a:off x="680319" y="753229"/>
            <a:ext cx="9613863" cy="1080937"/>
          </a:xfrm>
          <a:prstGeom prst="rect">
            <a:avLst/>
          </a:prstGeom>
          <a:noFill/>
          <a:ln>
            <a:noFill/>
          </a:ln>
        </p:spPr>
        <p:txBody xmlns:c="http://schemas.openxmlformats.org/drawingml/2006/chart" xmlns:pic="http://schemas.openxmlformats.org/drawingml/2006/picture" xmlns:dgm="http://schemas.openxmlformats.org/drawingml/2006/diagram">
          <a:bodyPr anchor="ctr" anchorCtr="0" bIns="45700" lIns="91425" rIns="91425" spcFirstLastPara="1" tIns="45700" wrap="square">
            <a:normAutofit/>
          </a:bodyPr>
          <a:lstStyle>
            <a:lvl1pPr algn="l" lvl="0">
              <a:lnSpc>
                <a:spcPct val="90000"/>
              </a:lnSpc>
              <a:spcBef>
                <a:spcPts val="0"/>
              </a:spcBef>
              <a:spcAft>
                <a:spcPts val="0"/>
              </a:spcAft>
              <a:buClr>
                <a:schemeClr val="lt1"/>
              </a:buClr>
              <a:buSzPts val="1800"/>
              <a:buNone/>
              <a:defRPr>
                <a:uFillTx/>
              </a:defRPr>
            </a:lvl1pPr>
            <a:lvl2pPr algn="l" lvl="1">
              <a:lnSpc>
                <a:spcPct val="100000"/>
              </a:lnSpc>
              <a:spcBef>
                <a:spcPts val="0"/>
              </a:spcBef>
              <a:spcAft>
                <a:spcPts val="0"/>
              </a:spcAft>
              <a:buSzPts val="1400"/>
              <a:buNone/>
              <a:defRPr>
                <a:uFillTx/>
              </a:defRPr>
            </a:lvl2pPr>
            <a:lvl3pPr algn="l" lvl="2">
              <a:lnSpc>
                <a:spcPct val="100000"/>
              </a:lnSpc>
              <a:spcBef>
                <a:spcPts val="0"/>
              </a:spcBef>
              <a:spcAft>
                <a:spcPts val="0"/>
              </a:spcAft>
              <a:buSzPts val="1400"/>
              <a:buNone/>
              <a:defRPr>
                <a:uFillTx/>
              </a:defRPr>
            </a:lvl3pPr>
            <a:lvl4pPr algn="l" lvl="3">
              <a:lnSpc>
                <a:spcPct val="100000"/>
              </a:lnSpc>
              <a:spcBef>
                <a:spcPts val="0"/>
              </a:spcBef>
              <a:spcAft>
                <a:spcPts val="0"/>
              </a:spcAft>
              <a:buSzPts val="1400"/>
              <a:buNone/>
              <a:defRPr>
                <a:uFillTx/>
              </a:defRPr>
            </a:lvl4pPr>
            <a:lvl5pPr algn="l" lvl="4">
              <a:lnSpc>
                <a:spcPct val="100000"/>
              </a:lnSpc>
              <a:spcBef>
                <a:spcPts val="0"/>
              </a:spcBef>
              <a:spcAft>
                <a:spcPts val="0"/>
              </a:spcAft>
              <a:buSzPts val="1400"/>
              <a:buNone/>
              <a:defRPr>
                <a:uFillTx/>
              </a:defRPr>
            </a:lvl5pPr>
            <a:lvl6pPr algn="l" lvl="5">
              <a:lnSpc>
                <a:spcPct val="100000"/>
              </a:lnSpc>
              <a:spcBef>
                <a:spcPts val="0"/>
              </a:spcBef>
              <a:spcAft>
                <a:spcPts val="0"/>
              </a:spcAft>
              <a:buSzPts val="1400"/>
              <a:buNone/>
              <a:defRPr>
                <a:uFillTx/>
              </a:defRPr>
            </a:lvl6pPr>
            <a:lvl7pPr algn="l" lvl="6">
              <a:lnSpc>
                <a:spcPct val="100000"/>
              </a:lnSpc>
              <a:spcBef>
                <a:spcPts val="0"/>
              </a:spcBef>
              <a:spcAft>
                <a:spcPts val="0"/>
              </a:spcAft>
              <a:buSzPts val="1400"/>
              <a:buNone/>
              <a:defRPr>
                <a:uFillTx/>
              </a:defRPr>
            </a:lvl7pPr>
            <a:lvl8pPr algn="l" lvl="7">
              <a:lnSpc>
                <a:spcPct val="100000"/>
              </a:lnSpc>
              <a:spcBef>
                <a:spcPts val="0"/>
              </a:spcBef>
              <a:spcAft>
                <a:spcPts val="0"/>
              </a:spcAft>
              <a:buSzPts val="1400"/>
              <a:buNone/>
              <a:defRPr>
                <a:uFillTx/>
              </a:defRPr>
            </a:lvl8pPr>
            <a:lvl9pPr algn="l" lvl="8">
              <a:lnSpc>
                <a:spcPct val="100000"/>
              </a:lnSpc>
              <a:spcBef>
                <a:spcPts val="0"/>
              </a:spcBef>
              <a:spcAft>
                <a:spcPts val="0"/>
              </a:spcAft>
              <a:buSzPts val="1400"/>
              <a:buNone/>
              <a:defRPr>
                <a:uFillTx/>
              </a:defRPr>
            </a:lvl9pPr>
          </a:lstStyle>
          <a:p/>
        </p:txBody>
      </p:sp>
      <p:sp>
        <p:nvSpPr>
          <p:cNvPr xmlns:c="http://schemas.openxmlformats.org/drawingml/2006/chart" xmlns:pic="http://schemas.openxmlformats.org/drawingml/2006/picture" xmlns:dgm="http://schemas.openxmlformats.org/drawingml/2006/diagram" id="59" name="Google Shape;59;p11"/>
          <p:cNvSpPr xmlns:c="http://schemas.openxmlformats.org/drawingml/2006/chart" xmlns:pic="http://schemas.openxmlformats.org/drawingml/2006/picture" xmlns:dgm="http://schemas.openxmlformats.org/drawingml/2006/diagram" txBox="1">
            <a:spLocks/>
          </p:cNvSpPr>
          <p:nvPr>
            <p:ph idx="1" type="body"/>
          </p:nvPr>
        </p:nvSpPr>
        <p:spPr xmlns:c="http://schemas.openxmlformats.org/drawingml/2006/chart" xmlns:pic="http://schemas.openxmlformats.org/drawingml/2006/picture" xmlns:dgm="http://schemas.openxmlformats.org/drawingml/2006/diagram">
          <a:xfrm>
            <a:off x="906350" y="2336873"/>
            <a:ext cx="4472327" cy="693135"/>
          </a:xfrm>
          <a:prstGeom prst="rect">
            <a:avLst/>
          </a:prstGeom>
          <a:noFill/>
          <a:ln>
            <a:noFill/>
          </a:ln>
        </p:spPr>
        <p:txBody xmlns:c="http://schemas.openxmlformats.org/drawingml/2006/chart" xmlns:pic="http://schemas.openxmlformats.org/drawingml/2006/picture" xmlns:dgm="http://schemas.openxmlformats.org/drawingml/2006/diagram">
          <a:bodyPr anchor="b" anchorCtr="0" bIns="45700" lIns="91425" rIns="91425" spcFirstLastPara="1" tIns="45700" wrap="square">
            <a:normAutofit/>
          </a:bodyPr>
          <a:lstStyle>
            <a:lvl1pPr algn="l" indent="-228600" lvl="0" marL="457200">
              <a:lnSpc>
                <a:spcPct val="90000"/>
              </a:lnSpc>
              <a:spcBef>
                <a:spcPts val="1000"/>
              </a:spcBef>
              <a:spcAft>
                <a:spcPts val="0"/>
              </a:spcAft>
              <a:buClr>
                <a:schemeClr val="lt1"/>
              </a:buClr>
              <a:buSzPts val="2400"/>
              <a:buNone/>
              <a:defRPr b="1" sz="2400">
                <a:uFillTx/>
              </a:defRPr>
            </a:lvl1pPr>
            <a:lvl2pPr algn="l" indent="-228600" lvl="1" marL="914400">
              <a:lnSpc>
                <a:spcPct val="90000"/>
              </a:lnSpc>
              <a:spcBef>
                <a:spcPts val="500"/>
              </a:spcBef>
              <a:spcAft>
                <a:spcPts val="0"/>
              </a:spcAft>
              <a:buClr>
                <a:schemeClr val="lt1"/>
              </a:buClr>
              <a:buSzPts val="2000"/>
              <a:buNone/>
              <a:defRPr b="1" sz="2000">
                <a:uFillTx/>
              </a:defRPr>
            </a:lvl2pPr>
            <a:lvl3pPr algn="l" indent="-228600" lvl="2" marL="1371600">
              <a:lnSpc>
                <a:spcPct val="90000"/>
              </a:lnSpc>
              <a:spcBef>
                <a:spcPts val="500"/>
              </a:spcBef>
              <a:spcAft>
                <a:spcPts val="0"/>
              </a:spcAft>
              <a:buClr>
                <a:schemeClr val="lt1"/>
              </a:buClr>
              <a:buSzPts val="1800"/>
              <a:buNone/>
              <a:defRPr b="1" sz="1800">
                <a:uFillTx/>
              </a:defRPr>
            </a:lvl3pPr>
            <a:lvl4pPr algn="l" indent="-228600" lvl="3" marL="1828800">
              <a:lnSpc>
                <a:spcPct val="90000"/>
              </a:lnSpc>
              <a:spcBef>
                <a:spcPts val="500"/>
              </a:spcBef>
              <a:spcAft>
                <a:spcPts val="0"/>
              </a:spcAft>
              <a:buClr>
                <a:schemeClr val="lt1"/>
              </a:buClr>
              <a:buSzPts val="1600"/>
              <a:buNone/>
              <a:defRPr b="1" sz="1600">
                <a:uFillTx/>
              </a:defRPr>
            </a:lvl4pPr>
            <a:lvl5pPr algn="l" indent="-228600" lvl="4" marL="2286000">
              <a:lnSpc>
                <a:spcPct val="90000"/>
              </a:lnSpc>
              <a:spcBef>
                <a:spcPts val="500"/>
              </a:spcBef>
              <a:spcAft>
                <a:spcPts val="0"/>
              </a:spcAft>
              <a:buClr>
                <a:schemeClr val="lt1"/>
              </a:buClr>
              <a:buSzPts val="1600"/>
              <a:buNone/>
              <a:defRPr b="1" sz="1600">
                <a:uFillTx/>
              </a:defRPr>
            </a:lvl5pPr>
            <a:lvl6pPr algn="l" indent="-228600" lvl="5" marL="2743200">
              <a:lnSpc>
                <a:spcPct val="90000"/>
              </a:lnSpc>
              <a:spcBef>
                <a:spcPts val="500"/>
              </a:spcBef>
              <a:spcAft>
                <a:spcPts val="0"/>
              </a:spcAft>
              <a:buClr>
                <a:schemeClr val="lt1"/>
              </a:buClr>
              <a:buSzPts val="1600"/>
              <a:buNone/>
              <a:defRPr b="1" sz="1600">
                <a:uFillTx/>
              </a:defRPr>
            </a:lvl6pPr>
            <a:lvl7pPr algn="l" indent="-228600" lvl="6" marL="3200400">
              <a:lnSpc>
                <a:spcPct val="90000"/>
              </a:lnSpc>
              <a:spcBef>
                <a:spcPts val="500"/>
              </a:spcBef>
              <a:spcAft>
                <a:spcPts val="0"/>
              </a:spcAft>
              <a:buClr>
                <a:schemeClr val="lt1"/>
              </a:buClr>
              <a:buSzPts val="1600"/>
              <a:buNone/>
              <a:defRPr b="1" sz="1600">
                <a:uFillTx/>
              </a:defRPr>
            </a:lvl7pPr>
            <a:lvl8pPr algn="l" indent="-228600" lvl="7" marL="3657600">
              <a:lnSpc>
                <a:spcPct val="90000"/>
              </a:lnSpc>
              <a:spcBef>
                <a:spcPts val="500"/>
              </a:spcBef>
              <a:spcAft>
                <a:spcPts val="0"/>
              </a:spcAft>
              <a:buClr>
                <a:schemeClr val="lt1"/>
              </a:buClr>
              <a:buSzPts val="1600"/>
              <a:buNone/>
              <a:defRPr b="1" sz="1600">
                <a:uFillTx/>
              </a:defRPr>
            </a:lvl8pPr>
            <a:lvl9pPr algn="l" indent="-228600" lvl="8" marL="4114800">
              <a:lnSpc>
                <a:spcPct val="90000"/>
              </a:lnSpc>
              <a:spcBef>
                <a:spcPts val="500"/>
              </a:spcBef>
              <a:spcAft>
                <a:spcPts val="0"/>
              </a:spcAft>
              <a:buClr>
                <a:schemeClr val="lt1"/>
              </a:buClr>
              <a:buSzPts val="1600"/>
              <a:buNone/>
              <a:defRPr b="1" sz="1600">
                <a:uFillTx/>
              </a:defRPr>
            </a:lvl9pPr>
          </a:lstStyle>
          <a:p/>
        </p:txBody>
      </p:sp>
      <p:sp>
        <p:nvSpPr>
          <p:cNvPr xmlns:c="http://schemas.openxmlformats.org/drawingml/2006/chart" xmlns:pic="http://schemas.openxmlformats.org/drawingml/2006/picture" xmlns:dgm="http://schemas.openxmlformats.org/drawingml/2006/diagram" id="60" name="Google Shape;60;p11"/>
          <p:cNvSpPr xmlns:c="http://schemas.openxmlformats.org/drawingml/2006/chart" xmlns:pic="http://schemas.openxmlformats.org/drawingml/2006/picture" xmlns:dgm="http://schemas.openxmlformats.org/drawingml/2006/diagram" txBox="1">
            <a:spLocks/>
          </p:cNvSpPr>
          <p:nvPr>
            <p:ph idx="2" type="body"/>
          </p:nvPr>
        </p:nvSpPr>
        <p:spPr xmlns:c="http://schemas.openxmlformats.org/drawingml/2006/chart" xmlns:pic="http://schemas.openxmlformats.org/drawingml/2006/picture" xmlns:dgm="http://schemas.openxmlformats.org/drawingml/2006/diagram">
          <a:xfrm>
            <a:off x="680322" y="3030008"/>
            <a:ext cx="4698355" cy="2906179"/>
          </a:xfrm>
          <a:prstGeom prst="rect">
            <a:avLst/>
          </a:prstGeom>
          <a:noFill/>
          <a:ln>
            <a:noFill/>
          </a:ln>
        </p:spPr>
        <p:txBody xmlns:c="http://schemas.openxmlformats.org/drawingml/2006/chart" xmlns:pic="http://schemas.openxmlformats.org/drawingml/2006/picture" xmlns:dgm="http://schemas.openxmlformats.org/drawingml/2006/diagram">
          <a:bodyPr anchor="t" anchorCtr="0" bIns="45700" lIns="91425" rIns="91425" spcFirstLastPara="1" tIns="45700" wrap="square">
            <a:normAutofit/>
          </a:bodyPr>
          <a:lstStyle>
            <a:lvl1pPr algn="l" indent="-342900" lvl="0" marL="457200">
              <a:lnSpc>
                <a:spcPct val="90000"/>
              </a:lnSpc>
              <a:spcBef>
                <a:spcPts val="1000"/>
              </a:spcBef>
              <a:spcAft>
                <a:spcPts val="0"/>
              </a:spcAft>
              <a:buClr>
                <a:schemeClr val="lt1"/>
              </a:buClr>
              <a:buSzPts val="1800"/>
              <a:buChar char="•"/>
              <a:defRPr>
                <a:uFillTx/>
              </a:defRPr>
            </a:lvl1pPr>
            <a:lvl2pPr algn="l" indent="-342900" lvl="1" marL="914400">
              <a:lnSpc>
                <a:spcPct val="90000"/>
              </a:lnSpc>
              <a:spcBef>
                <a:spcPts val="500"/>
              </a:spcBef>
              <a:spcAft>
                <a:spcPts val="0"/>
              </a:spcAft>
              <a:buClr>
                <a:schemeClr val="lt1"/>
              </a:buClr>
              <a:buSzPts val="1800"/>
              <a:buChar char="•"/>
              <a:defRPr>
                <a:uFillTx/>
              </a:defRPr>
            </a:lvl2pPr>
            <a:lvl3pPr algn="l" indent="-342900" lvl="2" marL="1371600">
              <a:lnSpc>
                <a:spcPct val="90000"/>
              </a:lnSpc>
              <a:spcBef>
                <a:spcPts val="500"/>
              </a:spcBef>
              <a:spcAft>
                <a:spcPts val="0"/>
              </a:spcAft>
              <a:buClr>
                <a:schemeClr val="lt1"/>
              </a:buClr>
              <a:buSzPts val="1800"/>
              <a:buChar char="•"/>
              <a:defRPr>
                <a:uFillTx/>
              </a:defRPr>
            </a:lvl3pPr>
            <a:lvl4pPr algn="l" indent="-342900" lvl="3" marL="1828800">
              <a:lnSpc>
                <a:spcPct val="90000"/>
              </a:lnSpc>
              <a:spcBef>
                <a:spcPts val="500"/>
              </a:spcBef>
              <a:spcAft>
                <a:spcPts val="0"/>
              </a:spcAft>
              <a:buClr>
                <a:schemeClr val="lt1"/>
              </a:buClr>
              <a:buSzPts val="1800"/>
              <a:buChar char="•"/>
              <a:defRPr>
                <a:uFillTx/>
              </a:defRPr>
            </a:lvl4pPr>
            <a:lvl5pPr algn="l" indent="-342900" lvl="4" marL="2286000">
              <a:lnSpc>
                <a:spcPct val="90000"/>
              </a:lnSpc>
              <a:spcBef>
                <a:spcPts val="500"/>
              </a:spcBef>
              <a:spcAft>
                <a:spcPts val="0"/>
              </a:spcAft>
              <a:buClr>
                <a:schemeClr val="lt1"/>
              </a:buClr>
              <a:buSzPts val="1800"/>
              <a:buChar char="•"/>
              <a:defRPr>
                <a:uFillTx/>
              </a:defRPr>
            </a:lvl5pPr>
            <a:lvl6pPr algn="l" indent="-342900" lvl="5" marL="2743200">
              <a:lnSpc>
                <a:spcPct val="90000"/>
              </a:lnSpc>
              <a:spcBef>
                <a:spcPts val="500"/>
              </a:spcBef>
              <a:spcAft>
                <a:spcPts val="0"/>
              </a:spcAft>
              <a:buClr>
                <a:schemeClr val="lt1"/>
              </a:buClr>
              <a:buSzPts val="1800"/>
              <a:buChar char="•"/>
              <a:defRPr>
                <a:uFillTx/>
              </a:defRPr>
            </a:lvl6pPr>
            <a:lvl7pPr algn="l" indent="-342900" lvl="6" marL="3200400">
              <a:lnSpc>
                <a:spcPct val="90000"/>
              </a:lnSpc>
              <a:spcBef>
                <a:spcPts val="500"/>
              </a:spcBef>
              <a:spcAft>
                <a:spcPts val="0"/>
              </a:spcAft>
              <a:buClr>
                <a:schemeClr val="lt1"/>
              </a:buClr>
              <a:buSzPts val="1800"/>
              <a:buChar char="•"/>
              <a:defRPr>
                <a:uFillTx/>
              </a:defRPr>
            </a:lvl7pPr>
            <a:lvl8pPr algn="l" indent="-342900" lvl="7" marL="3657600">
              <a:lnSpc>
                <a:spcPct val="90000"/>
              </a:lnSpc>
              <a:spcBef>
                <a:spcPts val="500"/>
              </a:spcBef>
              <a:spcAft>
                <a:spcPts val="0"/>
              </a:spcAft>
              <a:buClr>
                <a:schemeClr val="lt1"/>
              </a:buClr>
              <a:buSzPts val="1800"/>
              <a:buChar char="•"/>
              <a:defRPr>
                <a:uFillTx/>
              </a:defRPr>
            </a:lvl8pPr>
            <a:lvl9pPr algn="l" indent="-342900" lvl="8" marL="4114800">
              <a:lnSpc>
                <a:spcPct val="90000"/>
              </a:lnSpc>
              <a:spcBef>
                <a:spcPts val="500"/>
              </a:spcBef>
              <a:spcAft>
                <a:spcPts val="0"/>
              </a:spcAft>
              <a:buClr>
                <a:schemeClr val="lt1"/>
              </a:buClr>
              <a:buSzPts val="1800"/>
              <a:buChar char="•"/>
              <a:defRPr>
                <a:uFillTx/>
              </a:defRPr>
            </a:lvl9pPr>
          </a:lstStyle>
          <a:p/>
        </p:txBody>
      </p:sp>
      <p:sp>
        <p:nvSpPr>
          <p:cNvPr xmlns:c="http://schemas.openxmlformats.org/drawingml/2006/chart" xmlns:pic="http://schemas.openxmlformats.org/drawingml/2006/picture" xmlns:dgm="http://schemas.openxmlformats.org/drawingml/2006/diagram" id="61" name="Google Shape;61;p11"/>
          <p:cNvSpPr xmlns:c="http://schemas.openxmlformats.org/drawingml/2006/chart" xmlns:pic="http://schemas.openxmlformats.org/drawingml/2006/picture" xmlns:dgm="http://schemas.openxmlformats.org/drawingml/2006/diagram" txBox="1">
            <a:spLocks/>
          </p:cNvSpPr>
          <p:nvPr>
            <p:ph idx="3" type="body"/>
          </p:nvPr>
        </p:nvSpPr>
        <p:spPr xmlns:c="http://schemas.openxmlformats.org/drawingml/2006/chart" xmlns:pic="http://schemas.openxmlformats.org/drawingml/2006/picture" xmlns:dgm="http://schemas.openxmlformats.org/drawingml/2006/diagram">
          <a:xfrm>
            <a:off x="5820154" y="2336873"/>
            <a:ext cx="4474028" cy="692076"/>
          </a:xfrm>
          <a:prstGeom prst="rect">
            <a:avLst/>
          </a:prstGeom>
          <a:noFill/>
          <a:ln>
            <a:noFill/>
          </a:ln>
        </p:spPr>
        <p:txBody xmlns:c="http://schemas.openxmlformats.org/drawingml/2006/chart" xmlns:pic="http://schemas.openxmlformats.org/drawingml/2006/picture" xmlns:dgm="http://schemas.openxmlformats.org/drawingml/2006/diagram">
          <a:bodyPr anchor="b" anchorCtr="0" bIns="45700" lIns="91425" rIns="91425" spcFirstLastPara="1" tIns="45700" wrap="square">
            <a:normAutofit/>
          </a:bodyPr>
          <a:lstStyle>
            <a:lvl1pPr algn="l" indent="-228600" lvl="0" marL="457200">
              <a:lnSpc>
                <a:spcPct val="90000"/>
              </a:lnSpc>
              <a:spcBef>
                <a:spcPts val="1000"/>
              </a:spcBef>
              <a:spcAft>
                <a:spcPts val="0"/>
              </a:spcAft>
              <a:buClr>
                <a:schemeClr val="lt1"/>
              </a:buClr>
              <a:buSzPts val="2400"/>
              <a:buNone/>
              <a:defRPr b="1" sz="2400">
                <a:uFillTx/>
              </a:defRPr>
            </a:lvl1pPr>
            <a:lvl2pPr algn="l" indent="-228600" lvl="1" marL="914400">
              <a:lnSpc>
                <a:spcPct val="90000"/>
              </a:lnSpc>
              <a:spcBef>
                <a:spcPts val="500"/>
              </a:spcBef>
              <a:spcAft>
                <a:spcPts val="0"/>
              </a:spcAft>
              <a:buClr>
                <a:schemeClr val="lt1"/>
              </a:buClr>
              <a:buSzPts val="2000"/>
              <a:buNone/>
              <a:defRPr b="1" sz="2000">
                <a:uFillTx/>
              </a:defRPr>
            </a:lvl2pPr>
            <a:lvl3pPr algn="l" indent="-228600" lvl="2" marL="1371600">
              <a:lnSpc>
                <a:spcPct val="90000"/>
              </a:lnSpc>
              <a:spcBef>
                <a:spcPts val="500"/>
              </a:spcBef>
              <a:spcAft>
                <a:spcPts val="0"/>
              </a:spcAft>
              <a:buClr>
                <a:schemeClr val="lt1"/>
              </a:buClr>
              <a:buSzPts val="1800"/>
              <a:buNone/>
              <a:defRPr b="1" sz="1800">
                <a:uFillTx/>
              </a:defRPr>
            </a:lvl3pPr>
            <a:lvl4pPr algn="l" indent="-228600" lvl="3" marL="1828800">
              <a:lnSpc>
                <a:spcPct val="90000"/>
              </a:lnSpc>
              <a:spcBef>
                <a:spcPts val="500"/>
              </a:spcBef>
              <a:spcAft>
                <a:spcPts val="0"/>
              </a:spcAft>
              <a:buClr>
                <a:schemeClr val="lt1"/>
              </a:buClr>
              <a:buSzPts val="1600"/>
              <a:buNone/>
              <a:defRPr b="1" sz="1600">
                <a:uFillTx/>
              </a:defRPr>
            </a:lvl4pPr>
            <a:lvl5pPr algn="l" indent="-228600" lvl="4" marL="2286000">
              <a:lnSpc>
                <a:spcPct val="90000"/>
              </a:lnSpc>
              <a:spcBef>
                <a:spcPts val="500"/>
              </a:spcBef>
              <a:spcAft>
                <a:spcPts val="0"/>
              </a:spcAft>
              <a:buClr>
                <a:schemeClr val="lt1"/>
              </a:buClr>
              <a:buSzPts val="1600"/>
              <a:buNone/>
              <a:defRPr b="1" sz="1600">
                <a:uFillTx/>
              </a:defRPr>
            </a:lvl5pPr>
            <a:lvl6pPr algn="l" indent="-228600" lvl="5" marL="2743200">
              <a:lnSpc>
                <a:spcPct val="90000"/>
              </a:lnSpc>
              <a:spcBef>
                <a:spcPts val="500"/>
              </a:spcBef>
              <a:spcAft>
                <a:spcPts val="0"/>
              </a:spcAft>
              <a:buClr>
                <a:schemeClr val="lt1"/>
              </a:buClr>
              <a:buSzPts val="1600"/>
              <a:buNone/>
              <a:defRPr b="1" sz="1600">
                <a:uFillTx/>
              </a:defRPr>
            </a:lvl6pPr>
            <a:lvl7pPr algn="l" indent="-228600" lvl="6" marL="3200400">
              <a:lnSpc>
                <a:spcPct val="90000"/>
              </a:lnSpc>
              <a:spcBef>
                <a:spcPts val="500"/>
              </a:spcBef>
              <a:spcAft>
                <a:spcPts val="0"/>
              </a:spcAft>
              <a:buClr>
                <a:schemeClr val="lt1"/>
              </a:buClr>
              <a:buSzPts val="1600"/>
              <a:buNone/>
              <a:defRPr b="1" sz="1600">
                <a:uFillTx/>
              </a:defRPr>
            </a:lvl7pPr>
            <a:lvl8pPr algn="l" indent="-228600" lvl="7" marL="3657600">
              <a:lnSpc>
                <a:spcPct val="90000"/>
              </a:lnSpc>
              <a:spcBef>
                <a:spcPts val="500"/>
              </a:spcBef>
              <a:spcAft>
                <a:spcPts val="0"/>
              </a:spcAft>
              <a:buClr>
                <a:schemeClr val="lt1"/>
              </a:buClr>
              <a:buSzPts val="1600"/>
              <a:buNone/>
              <a:defRPr b="1" sz="1600">
                <a:uFillTx/>
              </a:defRPr>
            </a:lvl8pPr>
            <a:lvl9pPr algn="l" indent="-228600" lvl="8" marL="4114800">
              <a:lnSpc>
                <a:spcPct val="90000"/>
              </a:lnSpc>
              <a:spcBef>
                <a:spcPts val="500"/>
              </a:spcBef>
              <a:spcAft>
                <a:spcPts val="0"/>
              </a:spcAft>
              <a:buClr>
                <a:schemeClr val="lt1"/>
              </a:buClr>
              <a:buSzPts val="1600"/>
              <a:buNone/>
              <a:defRPr b="1" sz="1600">
                <a:uFillTx/>
              </a:defRPr>
            </a:lvl9pPr>
          </a:lstStyle>
          <a:p/>
        </p:txBody>
      </p:sp>
      <p:sp>
        <p:nvSpPr>
          <p:cNvPr xmlns:c="http://schemas.openxmlformats.org/drawingml/2006/chart" xmlns:pic="http://schemas.openxmlformats.org/drawingml/2006/picture" xmlns:dgm="http://schemas.openxmlformats.org/drawingml/2006/diagram" id="62" name="Google Shape;62;p11"/>
          <p:cNvSpPr xmlns:c="http://schemas.openxmlformats.org/drawingml/2006/chart" xmlns:pic="http://schemas.openxmlformats.org/drawingml/2006/picture" xmlns:dgm="http://schemas.openxmlformats.org/drawingml/2006/diagram" txBox="1">
            <a:spLocks/>
          </p:cNvSpPr>
          <p:nvPr>
            <p:ph idx="4" type="body"/>
          </p:nvPr>
        </p:nvSpPr>
        <p:spPr xmlns:c="http://schemas.openxmlformats.org/drawingml/2006/chart" xmlns:pic="http://schemas.openxmlformats.org/drawingml/2006/picture" xmlns:dgm="http://schemas.openxmlformats.org/drawingml/2006/diagram">
          <a:xfrm>
            <a:off x="5594123" y="3030008"/>
            <a:ext cx="4700059" cy="2906179"/>
          </a:xfrm>
          <a:prstGeom prst="rect">
            <a:avLst/>
          </a:prstGeom>
          <a:noFill/>
          <a:ln>
            <a:noFill/>
          </a:ln>
        </p:spPr>
        <p:txBody xmlns:c="http://schemas.openxmlformats.org/drawingml/2006/chart" xmlns:pic="http://schemas.openxmlformats.org/drawingml/2006/picture" xmlns:dgm="http://schemas.openxmlformats.org/drawingml/2006/diagram">
          <a:bodyPr anchor="t" anchorCtr="0" bIns="45700" lIns="91425" rIns="91425" spcFirstLastPara="1" tIns="45700" wrap="square">
            <a:normAutofit/>
          </a:bodyPr>
          <a:lstStyle>
            <a:lvl1pPr algn="l" indent="-342900" lvl="0" marL="457200">
              <a:lnSpc>
                <a:spcPct val="90000"/>
              </a:lnSpc>
              <a:spcBef>
                <a:spcPts val="1000"/>
              </a:spcBef>
              <a:spcAft>
                <a:spcPts val="0"/>
              </a:spcAft>
              <a:buClr>
                <a:schemeClr val="lt1"/>
              </a:buClr>
              <a:buSzPts val="1800"/>
              <a:buChar char="•"/>
              <a:defRPr>
                <a:uFillTx/>
              </a:defRPr>
            </a:lvl1pPr>
            <a:lvl2pPr algn="l" indent="-342900" lvl="1" marL="914400">
              <a:lnSpc>
                <a:spcPct val="90000"/>
              </a:lnSpc>
              <a:spcBef>
                <a:spcPts val="500"/>
              </a:spcBef>
              <a:spcAft>
                <a:spcPts val="0"/>
              </a:spcAft>
              <a:buClr>
                <a:schemeClr val="lt1"/>
              </a:buClr>
              <a:buSzPts val="1800"/>
              <a:buChar char="•"/>
              <a:defRPr>
                <a:uFillTx/>
              </a:defRPr>
            </a:lvl2pPr>
            <a:lvl3pPr algn="l" indent="-342900" lvl="2" marL="1371600">
              <a:lnSpc>
                <a:spcPct val="90000"/>
              </a:lnSpc>
              <a:spcBef>
                <a:spcPts val="500"/>
              </a:spcBef>
              <a:spcAft>
                <a:spcPts val="0"/>
              </a:spcAft>
              <a:buClr>
                <a:schemeClr val="lt1"/>
              </a:buClr>
              <a:buSzPts val="1800"/>
              <a:buChar char="•"/>
              <a:defRPr>
                <a:uFillTx/>
              </a:defRPr>
            </a:lvl3pPr>
            <a:lvl4pPr algn="l" indent="-342900" lvl="3" marL="1828800">
              <a:lnSpc>
                <a:spcPct val="90000"/>
              </a:lnSpc>
              <a:spcBef>
                <a:spcPts val="500"/>
              </a:spcBef>
              <a:spcAft>
                <a:spcPts val="0"/>
              </a:spcAft>
              <a:buClr>
                <a:schemeClr val="lt1"/>
              </a:buClr>
              <a:buSzPts val="1800"/>
              <a:buChar char="•"/>
              <a:defRPr>
                <a:uFillTx/>
              </a:defRPr>
            </a:lvl4pPr>
            <a:lvl5pPr algn="l" indent="-342900" lvl="4" marL="2286000">
              <a:lnSpc>
                <a:spcPct val="90000"/>
              </a:lnSpc>
              <a:spcBef>
                <a:spcPts val="500"/>
              </a:spcBef>
              <a:spcAft>
                <a:spcPts val="0"/>
              </a:spcAft>
              <a:buClr>
                <a:schemeClr val="lt1"/>
              </a:buClr>
              <a:buSzPts val="1800"/>
              <a:buChar char="•"/>
              <a:defRPr>
                <a:uFillTx/>
              </a:defRPr>
            </a:lvl5pPr>
            <a:lvl6pPr algn="l" indent="-342900" lvl="5" marL="2743200">
              <a:lnSpc>
                <a:spcPct val="90000"/>
              </a:lnSpc>
              <a:spcBef>
                <a:spcPts val="500"/>
              </a:spcBef>
              <a:spcAft>
                <a:spcPts val="0"/>
              </a:spcAft>
              <a:buClr>
                <a:schemeClr val="lt1"/>
              </a:buClr>
              <a:buSzPts val="1800"/>
              <a:buChar char="•"/>
              <a:defRPr>
                <a:uFillTx/>
              </a:defRPr>
            </a:lvl6pPr>
            <a:lvl7pPr algn="l" indent="-342900" lvl="6" marL="3200400">
              <a:lnSpc>
                <a:spcPct val="90000"/>
              </a:lnSpc>
              <a:spcBef>
                <a:spcPts val="500"/>
              </a:spcBef>
              <a:spcAft>
                <a:spcPts val="0"/>
              </a:spcAft>
              <a:buClr>
                <a:schemeClr val="lt1"/>
              </a:buClr>
              <a:buSzPts val="1800"/>
              <a:buChar char="•"/>
              <a:defRPr>
                <a:uFillTx/>
              </a:defRPr>
            </a:lvl7pPr>
            <a:lvl8pPr algn="l" indent="-342900" lvl="7" marL="3657600">
              <a:lnSpc>
                <a:spcPct val="90000"/>
              </a:lnSpc>
              <a:spcBef>
                <a:spcPts val="500"/>
              </a:spcBef>
              <a:spcAft>
                <a:spcPts val="0"/>
              </a:spcAft>
              <a:buClr>
                <a:schemeClr val="lt1"/>
              </a:buClr>
              <a:buSzPts val="1800"/>
              <a:buChar char="•"/>
              <a:defRPr>
                <a:uFillTx/>
              </a:defRPr>
            </a:lvl8pPr>
            <a:lvl9pPr algn="l" indent="-342900" lvl="8" marL="4114800">
              <a:lnSpc>
                <a:spcPct val="90000"/>
              </a:lnSpc>
              <a:spcBef>
                <a:spcPts val="500"/>
              </a:spcBef>
              <a:spcAft>
                <a:spcPts val="0"/>
              </a:spcAft>
              <a:buClr>
                <a:schemeClr val="lt1"/>
              </a:buClr>
              <a:buSzPts val="1800"/>
              <a:buChar char="•"/>
              <a:defRPr>
                <a:uFillTx/>
              </a:defRPr>
            </a:lvl9pPr>
          </a:lstStyle>
          <a:p/>
        </p:txBody>
      </p:sp>
      <p:sp>
        <p:nvSpPr>
          <p:cNvPr xmlns:c="http://schemas.openxmlformats.org/drawingml/2006/chart" xmlns:pic="http://schemas.openxmlformats.org/drawingml/2006/picture" xmlns:dgm="http://schemas.openxmlformats.org/drawingml/2006/diagram" id="63" name="Google Shape;63;p11"/>
          <p:cNvSpPr xmlns:c="http://schemas.openxmlformats.org/drawingml/2006/chart" xmlns:pic="http://schemas.openxmlformats.org/drawingml/2006/picture" xmlns:dgm="http://schemas.openxmlformats.org/drawingml/2006/diagram" txBox="1">
            <a:spLocks/>
          </p:cNvSpPr>
          <p:nvPr>
            <p:ph idx="10" type="dt"/>
          </p:nvPr>
        </p:nvSpPr>
        <p:spPr xmlns:c="http://schemas.openxmlformats.org/drawingml/2006/chart" xmlns:pic="http://schemas.openxmlformats.org/drawingml/2006/picture" xmlns:dgm="http://schemas.openxmlformats.org/drawingml/2006/diagram">
          <a:xfrm>
            <a:off x="7550981" y="5936187"/>
            <a:ext cx="2743200" cy="365125"/>
          </a:xfrm>
          <a:prstGeom prst="rect">
            <a:avLst/>
          </a:prstGeom>
          <a:noFill/>
          <a:ln>
            <a:noFill/>
          </a:ln>
        </p:spPr>
        <p:txBody xmlns:c="http://schemas.openxmlformats.org/drawingml/2006/chart" xmlns:pic="http://schemas.openxmlformats.org/drawingml/2006/picture" xmlns:dgm="http://schemas.openxmlformats.org/drawingml/2006/diagram">
          <a:bodyPr anchor="ctr" anchorCtr="0" bIns="45700" lIns="91425" rIns="91425" spcFirstLastPara="1" tIns="45700" wrap="square">
            <a:noAutofit/>
          </a:bodyPr>
          <a:lstStyle>
            <a:lvl1pPr algn="r" lvl="0">
              <a:lnSpc>
                <a:spcPct val="100000"/>
              </a:lnSpc>
              <a:spcBef>
                <a:spcPts val="0"/>
              </a:spcBef>
              <a:spcAft>
                <a:spcPts val="0"/>
              </a:spcAft>
              <a:buSzPts val="1400"/>
              <a:buNone/>
              <a:defRPr>
                <a:uFillTx/>
              </a:defRPr>
            </a:lvl1pPr>
            <a:lvl2pPr algn="l" lvl="1">
              <a:lnSpc>
                <a:spcPct val="100000"/>
              </a:lnSpc>
              <a:spcBef>
                <a:spcPts val="0"/>
              </a:spcBef>
              <a:spcAft>
                <a:spcPts val="0"/>
              </a:spcAft>
              <a:buSzPts val="1400"/>
              <a:buNone/>
              <a:defRPr>
                <a:uFillTx/>
              </a:defRPr>
            </a:lvl2pPr>
            <a:lvl3pPr algn="l" lvl="2">
              <a:lnSpc>
                <a:spcPct val="100000"/>
              </a:lnSpc>
              <a:spcBef>
                <a:spcPts val="0"/>
              </a:spcBef>
              <a:spcAft>
                <a:spcPts val="0"/>
              </a:spcAft>
              <a:buSzPts val="1400"/>
              <a:buNone/>
              <a:defRPr>
                <a:uFillTx/>
              </a:defRPr>
            </a:lvl3pPr>
            <a:lvl4pPr algn="l" lvl="3">
              <a:lnSpc>
                <a:spcPct val="100000"/>
              </a:lnSpc>
              <a:spcBef>
                <a:spcPts val="0"/>
              </a:spcBef>
              <a:spcAft>
                <a:spcPts val="0"/>
              </a:spcAft>
              <a:buSzPts val="1400"/>
              <a:buNone/>
              <a:defRPr>
                <a:uFillTx/>
              </a:defRPr>
            </a:lvl4pPr>
            <a:lvl5pPr algn="l" lvl="4">
              <a:lnSpc>
                <a:spcPct val="100000"/>
              </a:lnSpc>
              <a:spcBef>
                <a:spcPts val="0"/>
              </a:spcBef>
              <a:spcAft>
                <a:spcPts val="0"/>
              </a:spcAft>
              <a:buSzPts val="1400"/>
              <a:buNone/>
              <a:defRPr>
                <a:uFillTx/>
              </a:defRPr>
            </a:lvl5pPr>
            <a:lvl6pPr algn="l" lvl="5">
              <a:lnSpc>
                <a:spcPct val="100000"/>
              </a:lnSpc>
              <a:spcBef>
                <a:spcPts val="0"/>
              </a:spcBef>
              <a:spcAft>
                <a:spcPts val="0"/>
              </a:spcAft>
              <a:buSzPts val="1400"/>
              <a:buNone/>
              <a:defRPr>
                <a:uFillTx/>
              </a:defRPr>
            </a:lvl6pPr>
            <a:lvl7pPr algn="l" lvl="6">
              <a:lnSpc>
                <a:spcPct val="100000"/>
              </a:lnSpc>
              <a:spcBef>
                <a:spcPts val="0"/>
              </a:spcBef>
              <a:spcAft>
                <a:spcPts val="0"/>
              </a:spcAft>
              <a:buSzPts val="1400"/>
              <a:buNone/>
              <a:defRPr>
                <a:uFillTx/>
              </a:defRPr>
            </a:lvl7pPr>
            <a:lvl8pPr algn="l" lvl="7">
              <a:lnSpc>
                <a:spcPct val="100000"/>
              </a:lnSpc>
              <a:spcBef>
                <a:spcPts val="0"/>
              </a:spcBef>
              <a:spcAft>
                <a:spcPts val="0"/>
              </a:spcAft>
              <a:buSzPts val="1400"/>
              <a:buNone/>
              <a:defRPr>
                <a:uFillTx/>
              </a:defRPr>
            </a:lvl8pPr>
            <a:lvl9pPr algn="l" lvl="8">
              <a:lnSpc>
                <a:spcPct val="100000"/>
              </a:lnSpc>
              <a:spcBef>
                <a:spcPts val="0"/>
              </a:spcBef>
              <a:spcAft>
                <a:spcPts val="0"/>
              </a:spcAft>
              <a:buSzPts val="1400"/>
              <a:buNone/>
              <a:defRPr>
                <a:uFillTx/>
              </a:defRPr>
            </a:lvl9pPr>
          </a:lstStyle>
          <a:p/>
        </p:txBody>
      </p:sp>
      <p:sp>
        <p:nvSpPr>
          <p:cNvPr xmlns:c="http://schemas.openxmlformats.org/drawingml/2006/chart" xmlns:pic="http://schemas.openxmlformats.org/drawingml/2006/picture" xmlns:dgm="http://schemas.openxmlformats.org/drawingml/2006/diagram" id="64" name="Google Shape;64;p11"/>
          <p:cNvSpPr xmlns:c="http://schemas.openxmlformats.org/drawingml/2006/chart" xmlns:pic="http://schemas.openxmlformats.org/drawingml/2006/picture" xmlns:dgm="http://schemas.openxmlformats.org/drawingml/2006/diagram" txBox="1">
            <a:spLocks/>
          </p:cNvSpPr>
          <p:nvPr>
            <p:ph idx="11" type="ftr"/>
          </p:nvPr>
        </p:nvSpPr>
        <p:spPr xmlns:c="http://schemas.openxmlformats.org/drawingml/2006/chart" xmlns:pic="http://schemas.openxmlformats.org/drawingml/2006/picture" xmlns:dgm="http://schemas.openxmlformats.org/drawingml/2006/diagram">
          <a:xfrm>
            <a:off x="680321" y="5936188"/>
            <a:ext cx="6870660" cy="365125"/>
          </a:xfrm>
          <a:prstGeom prst="rect">
            <a:avLst/>
          </a:prstGeom>
          <a:noFill/>
          <a:ln>
            <a:noFill/>
          </a:ln>
        </p:spPr>
        <p:txBody xmlns:c="http://schemas.openxmlformats.org/drawingml/2006/chart" xmlns:pic="http://schemas.openxmlformats.org/drawingml/2006/picture" xmlns:dgm="http://schemas.openxmlformats.org/drawingml/2006/diagram">
          <a:bodyPr anchor="ctr" anchorCtr="0" bIns="45700" lIns="91425" rIns="91425" spcFirstLastPara="1" tIns="45700" wrap="square">
            <a:noAutofit/>
          </a:bodyPr>
          <a:lstStyle>
            <a:lvl1pPr algn="l" lvl="0">
              <a:lnSpc>
                <a:spcPct val="100000"/>
              </a:lnSpc>
              <a:spcBef>
                <a:spcPts val="0"/>
              </a:spcBef>
              <a:spcAft>
                <a:spcPts val="0"/>
              </a:spcAft>
              <a:buSzPts val="1400"/>
              <a:buNone/>
              <a:defRPr>
                <a:uFillTx/>
              </a:defRPr>
            </a:lvl1pPr>
            <a:lvl2pPr algn="l" lvl="1">
              <a:lnSpc>
                <a:spcPct val="100000"/>
              </a:lnSpc>
              <a:spcBef>
                <a:spcPts val="0"/>
              </a:spcBef>
              <a:spcAft>
                <a:spcPts val="0"/>
              </a:spcAft>
              <a:buSzPts val="1400"/>
              <a:buNone/>
              <a:defRPr>
                <a:uFillTx/>
              </a:defRPr>
            </a:lvl2pPr>
            <a:lvl3pPr algn="l" lvl="2">
              <a:lnSpc>
                <a:spcPct val="100000"/>
              </a:lnSpc>
              <a:spcBef>
                <a:spcPts val="0"/>
              </a:spcBef>
              <a:spcAft>
                <a:spcPts val="0"/>
              </a:spcAft>
              <a:buSzPts val="1400"/>
              <a:buNone/>
              <a:defRPr>
                <a:uFillTx/>
              </a:defRPr>
            </a:lvl3pPr>
            <a:lvl4pPr algn="l" lvl="3">
              <a:lnSpc>
                <a:spcPct val="100000"/>
              </a:lnSpc>
              <a:spcBef>
                <a:spcPts val="0"/>
              </a:spcBef>
              <a:spcAft>
                <a:spcPts val="0"/>
              </a:spcAft>
              <a:buSzPts val="1400"/>
              <a:buNone/>
              <a:defRPr>
                <a:uFillTx/>
              </a:defRPr>
            </a:lvl4pPr>
            <a:lvl5pPr algn="l" lvl="4">
              <a:lnSpc>
                <a:spcPct val="100000"/>
              </a:lnSpc>
              <a:spcBef>
                <a:spcPts val="0"/>
              </a:spcBef>
              <a:spcAft>
                <a:spcPts val="0"/>
              </a:spcAft>
              <a:buSzPts val="1400"/>
              <a:buNone/>
              <a:defRPr>
                <a:uFillTx/>
              </a:defRPr>
            </a:lvl5pPr>
            <a:lvl6pPr algn="l" lvl="5">
              <a:lnSpc>
                <a:spcPct val="100000"/>
              </a:lnSpc>
              <a:spcBef>
                <a:spcPts val="0"/>
              </a:spcBef>
              <a:spcAft>
                <a:spcPts val="0"/>
              </a:spcAft>
              <a:buSzPts val="1400"/>
              <a:buNone/>
              <a:defRPr>
                <a:uFillTx/>
              </a:defRPr>
            </a:lvl6pPr>
            <a:lvl7pPr algn="l" lvl="6">
              <a:lnSpc>
                <a:spcPct val="100000"/>
              </a:lnSpc>
              <a:spcBef>
                <a:spcPts val="0"/>
              </a:spcBef>
              <a:spcAft>
                <a:spcPts val="0"/>
              </a:spcAft>
              <a:buSzPts val="1400"/>
              <a:buNone/>
              <a:defRPr>
                <a:uFillTx/>
              </a:defRPr>
            </a:lvl7pPr>
            <a:lvl8pPr algn="l" lvl="7">
              <a:lnSpc>
                <a:spcPct val="100000"/>
              </a:lnSpc>
              <a:spcBef>
                <a:spcPts val="0"/>
              </a:spcBef>
              <a:spcAft>
                <a:spcPts val="0"/>
              </a:spcAft>
              <a:buSzPts val="1400"/>
              <a:buNone/>
              <a:defRPr>
                <a:uFillTx/>
              </a:defRPr>
            </a:lvl8pPr>
            <a:lvl9pPr algn="l" lvl="8">
              <a:lnSpc>
                <a:spcPct val="100000"/>
              </a:lnSpc>
              <a:spcBef>
                <a:spcPts val="0"/>
              </a:spcBef>
              <a:spcAft>
                <a:spcPts val="0"/>
              </a:spcAft>
              <a:buSzPts val="1400"/>
              <a:buNone/>
              <a:defRPr>
                <a:uFillTx/>
              </a:defRPr>
            </a:lvl9pPr>
          </a:lstStyle>
          <a:p/>
        </p:txBody>
      </p:sp>
      <p:sp>
        <p:nvSpPr>
          <p:cNvPr xmlns:c="http://schemas.openxmlformats.org/drawingml/2006/chart" xmlns:pic="http://schemas.openxmlformats.org/drawingml/2006/picture" xmlns:dgm="http://schemas.openxmlformats.org/drawingml/2006/diagram" id="65" name="Google Shape;65;p11"/>
          <p:cNvSpPr xmlns:c="http://schemas.openxmlformats.org/drawingml/2006/chart" xmlns:pic="http://schemas.openxmlformats.org/drawingml/2006/picture" xmlns:dgm="http://schemas.openxmlformats.org/drawingml/2006/diagram" txBox="1">
            <a:spLocks/>
          </p:cNvSpPr>
          <p:nvPr>
            <p:ph idx="12" type="sldNum"/>
          </p:nvPr>
        </p:nvSpPr>
        <p:spPr xmlns:c="http://schemas.openxmlformats.org/drawingml/2006/chart" xmlns:pic="http://schemas.openxmlformats.org/drawingml/2006/picture" xmlns:dgm="http://schemas.openxmlformats.org/drawingml/2006/diagram">
          <a:xfrm>
            <a:off x="10729455" y="753227"/>
            <a:ext cx="1154151" cy="1090789"/>
          </a:xfrm>
          <a:prstGeom prst="rect">
            <a:avLst/>
          </a:prstGeom>
          <a:noFill/>
          <a:ln>
            <a:noFill/>
          </a:ln>
        </p:spPr>
        <p:txBody xmlns:c="http://schemas.openxmlformats.org/drawingml/2006/chart" xmlns:pic="http://schemas.openxmlformats.org/drawingml/2006/picture" xmlns:dgm="http://schemas.openxmlformats.org/drawingml/2006/diagram">
          <a:bodyPr anchor="ctr" anchorCtr="0" bIns="45700" lIns="91425" rIns="91425" spcFirstLastPara="1" tIns="45700" wrap="square">
            <a:noAutofit/>
          </a:bodyPr>
          <a:lstStyle>
            <a:lvl1pPr algn="l" indent="0" lvl="0"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1pPr>
            <a:lvl2pPr algn="l" indent="0" lvl="1"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2pPr>
            <a:lvl3pPr algn="l" indent="0" lvl="2"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3pPr>
            <a:lvl4pPr algn="l" indent="0" lvl="3"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4pPr>
            <a:lvl5pPr algn="l" indent="0" lvl="4"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5pPr>
            <a:lvl6pPr algn="l" indent="0" lvl="5"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6pPr>
            <a:lvl7pPr algn="l" indent="0" lvl="6"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7pPr>
            <a:lvl8pPr algn="l" indent="0" lvl="7"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8pPr>
            <a:lvl9pPr algn="l" indent="0" lvl="8"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9pPr>
          </a:lstStyle>
          <a:p>
            <a:pPr algn="l" indent="0" lvl="0" marL="0" rtl="0">
              <a:spcBef>
                <a:spcPts val="0"/>
              </a:spcBef>
              <a:spcAft>
                <a:spcPts val="0"/>
              </a:spcAft>
              <a:buNone/>
            </a:pPr>
            <a:fld id="{00000000-1234-1234-1234-123412341234}" type="slidenum">
              <a:rPr lang="en-US">
                <a:uFillTx/>
              </a:rPr>
              <a:t>‹#›</a:t>
            </a:fld>
            <a:endParaRPr>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6.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type="titleOnly">
  <p:cSld name="TITLE_ONLY">
    <p:spTree>
      <p:nvGrpSpPr>
        <p:cNvPr xmlns:c="http://schemas.openxmlformats.org/drawingml/2006/chart" xmlns:pic="http://schemas.openxmlformats.org/drawingml/2006/picture" xmlns:dgm="http://schemas.openxmlformats.org/drawingml/2006/diagram" id="66" name="Shape 66"/>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pic>
        <p:nvPicPr>
          <p:cNvPr xmlns:c="http://schemas.openxmlformats.org/drawingml/2006/chart" xmlns:pic="http://schemas.openxmlformats.org/drawingml/2006/picture" xmlns:dgm="http://schemas.openxmlformats.org/drawingml/2006/diagram" descr="HD-ShadowLong.png" id="67" name="Google Shape;67;p12"/>
          <p:cNvPicPr xmlns:c="http://schemas.openxmlformats.org/drawingml/2006/chart" xmlns:pic="http://schemas.openxmlformats.org/drawingml/2006/picture" xmlns:dgm="http://schemas.openxmlformats.org/drawingml/2006/diagram" preferRelativeResize="0"/>
          <p:nvPr/>
        </p:nvPicPr>
        <p:blipFill xmlns:c="http://schemas.openxmlformats.org/drawingml/2006/chart" xmlns:pic="http://schemas.openxmlformats.org/drawingml/2006/picture" xmlns:dgm="http://schemas.openxmlformats.org/drawingml/2006/diagram" rotWithShape="1">
          <a:blip r:embed="rId1"/>
          <a:srcRect/>
          <a:stretch/>
        </p:blipFill>
        <p:spPr xmlns:c="http://schemas.openxmlformats.org/drawingml/2006/chart" xmlns:pic="http://schemas.openxmlformats.org/drawingml/2006/picture" xmlns:dgm="http://schemas.openxmlformats.org/drawingml/2006/diagram">
          <a:xfrm>
            <a:off x="1" y="1970240"/>
            <a:ext cx="10437812" cy="321164"/>
          </a:xfrm>
          <a:prstGeom prst="rect">
            <a:avLst/>
          </a:prstGeom>
          <a:noFill/>
          <a:ln>
            <a:noFill/>
          </a:ln>
        </p:spPr>
      </p:pic>
      <p:pic>
        <p:nvPicPr>
          <p:cNvPr xmlns:c="http://schemas.openxmlformats.org/drawingml/2006/chart" xmlns:pic="http://schemas.openxmlformats.org/drawingml/2006/picture" xmlns:dgm="http://schemas.openxmlformats.org/drawingml/2006/diagram" descr="HD-ShadowShort.png" id="68" name="Google Shape;68;p12"/>
          <p:cNvPicPr xmlns:c="http://schemas.openxmlformats.org/drawingml/2006/chart" xmlns:pic="http://schemas.openxmlformats.org/drawingml/2006/picture" xmlns:dgm="http://schemas.openxmlformats.org/drawingml/2006/diagram" preferRelativeResize="0"/>
          <p:nvPr/>
        </p:nvPicPr>
        <p:blipFill xmlns:c="http://schemas.openxmlformats.org/drawingml/2006/chart" xmlns:pic="http://schemas.openxmlformats.org/drawingml/2006/picture" xmlns:dgm="http://schemas.openxmlformats.org/drawingml/2006/diagram" rotWithShape="1">
          <a:blip r:embed="rId2"/>
          <a:srcRect/>
          <a:stretch/>
        </p:blipFill>
        <p:spPr xmlns:c="http://schemas.openxmlformats.org/drawingml/2006/chart" xmlns:pic="http://schemas.openxmlformats.org/drawingml/2006/picture" xmlns:dgm="http://schemas.openxmlformats.org/drawingml/2006/diagram">
          <a:xfrm>
            <a:off x="10585826" y="1971234"/>
            <a:ext cx="1602997" cy="144270"/>
          </a:xfrm>
          <a:prstGeom prst="rect">
            <a:avLst/>
          </a:prstGeom>
          <a:noFill/>
          <a:ln>
            <a:noFill/>
          </a:ln>
        </p:spPr>
      </p:pic>
      <p:sp>
        <p:nvSpPr>
          <p:cNvPr xmlns:c="http://schemas.openxmlformats.org/drawingml/2006/chart" xmlns:pic="http://schemas.openxmlformats.org/drawingml/2006/picture" xmlns:dgm="http://schemas.openxmlformats.org/drawingml/2006/diagram" id="69" name="Google Shape;69;p1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0" y="609600"/>
            <a:ext cx="10437812" cy="1368198"/>
          </a:xfrm>
          <a:prstGeom prst="rect">
            <a:avLst/>
          </a:prstGeom>
          <a:solidFill>
            <a:srgbClr val="262626"/>
          </a:solidFill>
          <a:ln>
            <a:noFill/>
          </a:ln>
        </p:spPr>
        <p:txBody xmlns:c="http://schemas.openxmlformats.org/drawingml/2006/chart" xmlns:pic="http://schemas.openxmlformats.org/drawingml/2006/picture" xmlns:dgm="http://schemas.openxmlformats.org/drawingml/2006/diagram">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rPr>
                <a:uFillTx/>
              </a:rPr>
              <a:t/>
            </a:r>
            <a:endParaRPr b="0" cap="none" i="0" strike="noStrike" sz="1400" u="none">
              <a:solidFill>
                <a:srgbClr val="000000"/>
              </a:solidFill>
              <a:uFillTx/>
              <a:latin typeface="Arial"/>
              <a:ea typeface="Arial"/>
              <a:cs typeface="Arial"/>
              <a:sym typeface="Arial"/>
            </a:endParaRPr>
          </a:p>
        </p:txBody>
      </p:sp>
      <p:sp>
        <p:nvSpPr>
          <p:cNvPr xmlns:c="http://schemas.openxmlformats.org/drawingml/2006/chart" xmlns:pic="http://schemas.openxmlformats.org/drawingml/2006/picture" xmlns:dgm="http://schemas.openxmlformats.org/drawingml/2006/diagram" id="70" name="Google Shape;70;p1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0585827" y="609600"/>
            <a:ext cx="1602997" cy="1368198"/>
          </a:xfrm>
          <a:prstGeom prst="rect">
            <a:avLst/>
          </a:prstGeom>
          <a:solidFill>
            <a:schemeClr val="accent1"/>
          </a:solidFill>
          <a:ln>
            <a:noFill/>
          </a:ln>
        </p:spPr>
        <p:txBody xmlns:c="http://schemas.openxmlformats.org/drawingml/2006/chart" xmlns:pic="http://schemas.openxmlformats.org/drawingml/2006/picture" xmlns:dgm="http://schemas.openxmlformats.org/drawingml/2006/diagram">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rPr>
                <a:uFillTx/>
              </a:rPr>
              <a:t/>
            </a:r>
            <a:endParaRPr b="0" cap="none" i="0" strike="noStrike" sz="1400" u="none">
              <a:solidFill>
                <a:srgbClr val="000000"/>
              </a:solidFill>
              <a:uFillTx/>
              <a:latin typeface="Arial"/>
              <a:ea typeface="Arial"/>
              <a:cs typeface="Arial"/>
              <a:sym typeface="Arial"/>
            </a:endParaRPr>
          </a:p>
        </p:txBody>
      </p:sp>
      <p:sp>
        <p:nvSpPr>
          <p:cNvPr xmlns:c="http://schemas.openxmlformats.org/drawingml/2006/chart" xmlns:pic="http://schemas.openxmlformats.org/drawingml/2006/picture" xmlns:dgm="http://schemas.openxmlformats.org/drawingml/2006/diagram" id="71" name="Google Shape;71;p12"/>
          <p:cNvSpPr xmlns:c="http://schemas.openxmlformats.org/drawingml/2006/chart" xmlns:pic="http://schemas.openxmlformats.org/drawingml/2006/picture" xmlns:dgm="http://schemas.openxmlformats.org/drawingml/2006/diagram" txBox="1">
            <a:spLocks/>
          </p:cNvSpPr>
          <p:nvPr>
            <p:ph type="title"/>
          </p:nvPr>
        </p:nvSpPr>
        <p:spPr xmlns:c="http://schemas.openxmlformats.org/drawingml/2006/chart" xmlns:pic="http://schemas.openxmlformats.org/drawingml/2006/picture" xmlns:dgm="http://schemas.openxmlformats.org/drawingml/2006/diagram">
          <a:xfrm>
            <a:off x="680321" y="753228"/>
            <a:ext cx="9613861" cy="1080938"/>
          </a:xfrm>
          <a:prstGeom prst="rect">
            <a:avLst/>
          </a:prstGeom>
          <a:noFill/>
          <a:ln>
            <a:noFill/>
          </a:ln>
        </p:spPr>
        <p:txBody xmlns:c="http://schemas.openxmlformats.org/drawingml/2006/chart" xmlns:pic="http://schemas.openxmlformats.org/drawingml/2006/picture" xmlns:dgm="http://schemas.openxmlformats.org/drawingml/2006/diagram">
          <a:bodyPr anchor="ctr" anchorCtr="0" bIns="45700" lIns="91425" rIns="91425" spcFirstLastPara="1" tIns="45700" wrap="square">
            <a:normAutofit/>
          </a:bodyPr>
          <a:lstStyle>
            <a:lvl1pPr algn="l" lvl="0">
              <a:lnSpc>
                <a:spcPct val="90000"/>
              </a:lnSpc>
              <a:spcBef>
                <a:spcPts val="0"/>
              </a:spcBef>
              <a:spcAft>
                <a:spcPts val="0"/>
              </a:spcAft>
              <a:buClr>
                <a:schemeClr val="lt1"/>
              </a:buClr>
              <a:buSzPts val="1800"/>
              <a:buNone/>
              <a:defRPr>
                <a:uFillTx/>
              </a:defRPr>
            </a:lvl1pPr>
            <a:lvl2pPr algn="l" lvl="1">
              <a:lnSpc>
                <a:spcPct val="100000"/>
              </a:lnSpc>
              <a:spcBef>
                <a:spcPts val="0"/>
              </a:spcBef>
              <a:spcAft>
                <a:spcPts val="0"/>
              </a:spcAft>
              <a:buSzPts val="1400"/>
              <a:buNone/>
              <a:defRPr>
                <a:uFillTx/>
              </a:defRPr>
            </a:lvl2pPr>
            <a:lvl3pPr algn="l" lvl="2">
              <a:lnSpc>
                <a:spcPct val="100000"/>
              </a:lnSpc>
              <a:spcBef>
                <a:spcPts val="0"/>
              </a:spcBef>
              <a:spcAft>
                <a:spcPts val="0"/>
              </a:spcAft>
              <a:buSzPts val="1400"/>
              <a:buNone/>
              <a:defRPr>
                <a:uFillTx/>
              </a:defRPr>
            </a:lvl3pPr>
            <a:lvl4pPr algn="l" lvl="3">
              <a:lnSpc>
                <a:spcPct val="100000"/>
              </a:lnSpc>
              <a:spcBef>
                <a:spcPts val="0"/>
              </a:spcBef>
              <a:spcAft>
                <a:spcPts val="0"/>
              </a:spcAft>
              <a:buSzPts val="1400"/>
              <a:buNone/>
              <a:defRPr>
                <a:uFillTx/>
              </a:defRPr>
            </a:lvl4pPr>
            <a:lvl5pPr algn="l" lvl="4">
              <a:lnSpc>
                <a:spcPct val="100000"/>
              </a:lnSpc>
              <a:spcBef>
                <a:spcPts val="0"/>
              </a:spcBef>
              <a:spcAft>
                <a:spcPts val="0"/>
              </a:spcAft>
              <a:buSzPts val="1400"/>
              <a:buNone/>
              <a:defRPr>
                <a:uFillTx/>
              </a:defRPr>
            </a:lvl5pPr>
            <a:lvl6pPr algn="l" lvl="5">
              <a:lnSpc>
                <a:spcPct val="100000"/>
              </a:lnSpc>
              <a:spcBef>
                <a:spcPts val="0"/>
              </a:spcBef>
              <a:spcAft>
                <a:spcPts val="0"/>
              </a:spcAft>
              <a:buSzPts val="1400"/>
              <a:buNone/>
              <a:defRPr>
                <a:uFillTx/>
              </a:defRPr>
            </a:lvl6pPr>
            <a:lvl7pPr algn="l" lvl="6">
              <a:lnSpc>
                <a:spcPct val="100000"/>
              </a:lnSpc>
              <a:spcBef>
                <a:spcPts val="0"/>
              </a:spcBef>
              <a:spcAft>
                <a:spcPts val="0"/>
              </a:spcAft>
              <a:buSzPts val="1400"/>
              <a:buNone/>
              <a:defRPr>
                <a:uFillTx/>
              </a:defRPr>
            </a:lvl7pPr>
            <a:lvl8pPr algn="l" lvl="7">
              <a:lnSpc>
                <a:spcPct val="100000"/>
              </a:lnSpc>
              <a:spcBef>
                <a:spcPts val="0"/>
              </a:spcBef>
              <a:spcAft>
                <a:spcPts val="0"/>
              </a:spcAft>
              <a:buSzPts val="1400"/>
              <a:buNone/>
              <a:defRPr>
                <a:uFillTx/>
              </a:defRPr>
            </a:lvl8pPr>
            <a:lvl9pPr algn="l" lvl="8">
              <a:lnSpc>
                <a:spcPct val="100000"/>
              </a:lnSpc>
              <a:spcBef>
                <a:spcPts val="0"/>
              </a:spcBef>
              <a:spcAft>
                <a:spcPts val="0"/>
              </a:spcAft>
              <a:buSzPts val="1400"/>
              <a:buNone/>
              <a:defRPr>
                <a:uFillTx/>
              </a:defRPr>
            </a:lvl9pPr>
          </a:lstStyle>
          <a:p/>
        </p:txBody>
      </p:sp>
      <p:sp>
        <p:nvSpPr>
          <p:cNvPr xmlns:c="http://schemas.openxmlformats.org/drawingml/2006/chart" xmlns:pic="http://schemas.openxmlformats.org/drawingml/2006/picture" xmlns:dgm="http://schemas.openxmlformats.org/drawingml/2006/diagram" id="72" name="Google Shape;72;p12"/>
          <p:cNvSpPr xmlns:c="http://schemas.openxmlformats.org/drawingml/2006/chart" xmlns:pic="http://schemas.openxmlformats.org/drawingml/2006/picture" xmlns:dgm="http://schemas.openxmlformats.org/drawingml/2006/diagram" txBox="1">
            <a:spLocks/>
          </p:cNvSpPr>
          <p:nvPr>
            <p:ph idx="10" type="dt"/>
          </p:nvPr>
        </p:nvSpPr>
        <p:spPr xmlns:c="http://schemas.openxmlformats.org/drawingml/2006/chart" xmlns:pic="http://schemas.openxmlformats.org/drawingml/2006/picture" xmlns:dgm="http://schemas.openxmlformats.org/drawingml/2006/diagram">
          <a:xfrm>
            <a:off x="7550981" y="5936187"/>
            <a:ext cx="2743200" cy="365125"/>
          </a:xfrm>
          <a:prstGeom prst="rect">
            <a:avLst/>
          </a:prstGeom>
          <a:noFill/>
          <a:ln>
            <a:noFill/>
          </a:ln>
        </p:spPr>
        <p:txBody xmlns:c="http://schemas.openxmlformats.org/drawingml/2006/chart" xmlns:pic="http://schemas.openxmlformats.org/drawingml/2006/picture" xmlns:dgm="http://schemas.openxmlformats.org/drawingml/2006/diagram">
          <a:bodyPr anchor="ctr" anchorCtr="0" bIns="45700" lIns="91425" rIns="91425" spcFirstLastPara="1" tIns="45700" wrap="square">
            <a:noAutofit/>
          </a:bodyPr>
          <a:lstStyle>
            <a:lvl1pPr algn="r" lvl="0">
              <a:lnSpc>
                <a:spcPct val="100000"/>
              </a:lnSpc>
              <a:spcBef>
                <a:spcPts val="0"/>
              </a:spcBef>
              <a:spcAft>
                <a:spcPts val="0"/>
              </a:spcAft>
              <a:buSzPts val="1400"/>
              <a:buNone/>
              <a:defRPr>
                <a:uFillTx/>
              </a:defRPr>
            </a:lvl1pPr>
            <a:lvl2pPr algn="l" lvl="1">
              <a:lnSpc>
                <a:spcPct val="100000"/>
              </a:lnSpc>
              <a:spcBef>
                <a:spcPts val="0"/>
              </a:spcBef>
              <a:spcAft>
                <a:spcPts val="0"/>
              </a:spcAft>
              <a:buSzPts val="1400"/>
              <a:buNone/>
              <a:defRPr>
                <a:uFillTx/>
              </a:defRPr>
            </a:lvl2pPr>
            <a:lvl3pPr algn="l" lvl="2">
              <a:lnSpc>
                <a:spcPct val="100000"/>
              </a:lnSpc>
              <a:spcBef>
                <a:spcPts val="0"/>
              </a:spcBef>
              <a:spcAft>
                <a:spcPts val="0"/>
              </a:spcAft>
              <a:buSzPts val="1400"/>
              <a:buNone/>
              <a:defRPr>
                <a:uFillTx/>
              </a:defRPr>
            </a:lvl3pPr>
            <a:lvl4pPr algn="l" lvl="3">
              <a:lnSpc>
                <a:spcPct val="100000"/>
              </a:lnSpc>
              <a:spcBef>
                <a:spcPts val="0"/>
              </a:spcBef>
              <a:spcAft>
                <a:spcPts val="0"/>
              </a:spcAft>
              <a:buSzPts val="1400"/>
              <a:buNone/>
              <a:defRPr>
                <a:uFillTx/>
              </a:defRPr>
            </a:lvl4pPr>
            <a:lvl5pPr algn="l" lvl="4">
              <a:lnSpc>
                <a:spcPct val="100000"/>
              </a:lnSpc>
              <a:spcBef>
                <a:spcPts val="0"/>
              </a:spcBef>
              <a:spcAft>
                <a:spcPts val="0"/>
              </a:spcAft>
              <a:buSzPts val="1400"/>
              <a:buNone/>
              <a:defRPr>
                <a:uFillTx/>
              </a:defRPr>
            </a:lvl5pPr>
            <a:lvl6pPr algn="l" lvl="5">
              <a:lnSpc>
                <a:spcPct val="100000"/>
              </a:lnSpc>
              <a:spcBef>
                <a:spcPts val="0"/>
              </a:spcBef>
              <a:spcAft>
                <a:spcPts val="0"/>
              </a:spcAft>
              <a:buSzPts val="1400"/>
              <a:buNone/>
              <a:defRPr>
                <a:uFillTx/>
              </a:defRPr>
            </a:lvl6pPr>
            <a:lvl7pPr algn="l" lvl="6">
              <a:lnSpc>
                <a:spcPct val="100000"/>
              </a:lnSpc>
              <a:spcBef>
                <a:spcPts val="0"/>
              </a:spcBef>
              <a:spcAft>
                <a:spcPts val="0"/>
              </a:spcAft>
              <a:buSzPts val="1400"/>
              <a:buNone/>
              <a:defRPr>
                <a:uFillTx/>
              </a:defRPr>
            </a:lvl7pPr>
            <a:lvl8pPr algn="l" lvl="7">
              <a:lnSpc>
                <a:spcPct val="100000"/>
              </a:lnSpc>
              <a:spcBef>
                <a:spcPts val="0"/>
              </a:spcBef>
              <a:spcAft>
                <a:spcPts val="0"/>
              </a:spcAft>
              <a:buSzPts val="1400"/>
              <a:buNone/>
              <a:defRPr>
                <a:uFillTx/>
              </a:defRPr>
            </a:lvl8pPr>
            <a:lvl9pPr algn="l" lvl="8">
              <a:lnSpc>
                <a:spcPct val="100000"/>
              </a:lnSpc>
              <a:spcBef>
                <a:spcPts val="0"/>
              </a:spcBef>
              <a:spcAft>
                <a:spcPts val="0"/>
              </a:spcAft>
              <a:buSzPts val="1400"/>
              <a:buNone/>
              <a:defRPr>
                <a:uFillTx/>
              </a:defRPr>
            </a:lvl9pPr>
          </a:lstStyle>
          <a:p/>
        </p:txBody>
      </p:sp>
      <p:sp>
        <p:nvSpPr>
          <p:cNvPr xmlns:c="http://schemas.openxmlformats.org/drawingml/2006/chart" xmlns:pic="http://schemas.openxmlformats.org/drawingml/2006/picture" xmlns:dgm="http://schemas.openxmlformats.org/drawingml/2006/diagram" id="73" name="Google Shape;73;p12"/>
          <p:cNvSpPr xmlns:c="http://schemas.openxmlformats.org/drawingml/2006/chart" xmlns:pic="http://schemas.openxmlformats.org/drawingml/2006/picture" xmlns:dgm="http://schemas.openxmlformats.org/drawingml/2006/diagram" txBox="1">
            <a:spLocks/>
          </p:cNvSpPr>
          <p:nvPr>
            <p:ph idx="11" type="ftr"/>
          </p:nvPr>
        </p:nvSpPr>
        <p:spPr xmlns:c="http://schemas.openxmlformats.org/drawingml/2006/chart" xmlns:pic="http://schemas.openxmlformats.org/drawingml/2006/picture" xmlns:dgm="http://schemas.openxmlformats.org/drawingml/2006/diagram">
          <a:xfrm>
            <a:off x="680321" y="5936188"/>
            <a:ext cx="6870660" cy="365125"/>
          </a:xfrm>
          <a:prstGeom prst="rect">
            <a:avLst/>
          </a:prstGeom>
          <a:noFill/>
          <a:ln>
            <a:noFill/>
          </a:ln>
        </p:spPr>
        <p:txBody xmlns:c="http://schemas.openxmlformats.org/drawingml/2006/chart" xmlns:pic="http://schemas.openxmlformats.org/drawingml/2006/picture" xmlns:dgm="http://schemas.openxmlformats.org/drawingml/2006/diagram">
          <a:bodyPr anchor="ctr" anchorCtr="0" bIns="45700" lIns="91425" rIns="91425" spcFirstLastPara="1" tIns="45700" wrap="square">
            <a:noAutofit/>
          </a:bodyPr>
          <a:lstStyle>
            <a:lvl1pPr algn="l" lvl="0">
              <a:lnSpc>
                <a:spcPct val="100000"/>
              </a:lnSpc>
              <a:spcBef>
                <a:spcPts val="0"/>
              </a:spcBef>
              <a:spcAft>
                <a:spcPts val="0"/>
              </a:spcAft>
              <a:buSzPts val="1400"/>
              <a:buNone/>
              <a:defRPr>
                <a:uFillTx/>
              </a:defRPr>
            </a:lvl1pPr>
            <a:lvl2pPr algn="l" lvl="1">
              <a:lnSpc>
                <a:spcPct val="100000"/>
              </a:lnSpc>
              <a:spcBef>
                <a:spcPts val="0"/>
              </a:spcBef>
              <a:spcAft>
                <a:spcPts val="0"/>
              </a:spcAft>
              <a:buSzPts val="1400"/>
              <a:buNone/>
              <a:defRPr>
                <a:uFillTx/>
              </a:defRPr>
            </a:lvl2pPr>
            <a:lvl3pPr algn="l" lvl="2">
              <a:lnSpc>
                <a:spcPct val="100000"/>
              </a:lnSpc>
              <a:spcBef>
                <a:spcPts val="0"/>
              </a:spcBef>
              <a:spcAft>
                <a:spcPts val="0"/>
              </a:spcAft>
              <a:buSzPts val="1400"/>
              <a:buNone/>
              <a:defRPr>
                <a:uFillTx/>
              </a:defRPr>
            </a:lvl3pPr>
            <a:lvl4pPr algn="l" lvl="3">
              <a:lnSpc>
                <a:spcPct val="100000"/>
              </a:lnSpc>
              <a:spcBef>
                <a:spcPts val="0"/>
              </a:spcBef>
              <a:spcAft>
                <a:spcPts val="0"/>
              </a:spcAft>
              <a:buSzPts val="1400"/>
              <a:buNone/>
              <a:defRPr>
                <a:uFillTx/>
              </a:defRPr>
            </a:lvl4pPr>
            <a:lvl5pPr algn="l" lvl="4">
              <a:lnSpc>
                <a:spcPct val="100000"/>
              </a:lnSpc>
              <a:spcBef>
                <a:spcPts val="0"/>
              </a:spcBef>
              <a:spcAft>
                <a:spcPts val="0"/>
              </a:spcAft>
              <a:buSzPts val="1400"/>
              <a:buNone/>
              <a:defRPr>
                <a:uFillTx/>
              </a:defRPr>
            </a:lvl5pPr>
            <a:lvl6pPr algn="l" lvl="5">
              <a:lnSpc>
                <a:spcPct val="100000"/>
              </a:lnSpc>
              <a:spcBef>
                <a:spcPts val="0"/>
              </a:spcBef>
              <a:spcAft>
                <a:spcPts val="0"/>
              </a:spcAft>
              <a:buSzPts val="1400"/>
              <a:buNone/>
              <a:defRPr>
                <a:uFillTx/>
              </a:defRPr>
            </a:lvl6pPr>
            <a:lvl7pPr algn="l" lvl="6">
              <a:lnSpc>
                <a:spcPct val="100000"/>
              </a:lnSpc>
              <a:spcBef>
                <a:spcPts val="0"/>
              </a:spcBef>
              <a:spcAft>
                <a:spcPts val="0"/>
              </a:spcAft>
              <a:buSzPts val="1400"/>
              <a:buNone/>
              <a:defRPr>
                <a:uFillTx/>
              </a:defRPr>
            </a:lvl7pPr>
            <a:lvl8pPr algn="l" lvl="7">
              <a:lnSpc>
                <a:spcPct val="100000"/>
              </a:lnSpc>
              <a:spcBef>
                <a:spcPts val="0"/>
              </a:spcBef>
              <a:spcAft>
                <a:spcPts val="0"/>
              </a:spcAft>
              <a:buSzPts val="1400"/>
              <a:buNone/>
              <a:defRPr>
                <a:uFillTx/>
              </a:defRPr>
            </a:lvl8pPr>
            <a:lvl9pPr algn="l" lvl="8">
              <a:lnSpc>
                <a:spcPct val="100000"/>
              </a:lnSpc>
              <a:spcBef>
                <a:spcPts val="0"/>
              </a:spcBef>
              <a:spcAft>
                <a:spcPts val="0"/>
              </a:spcAft>
              <a:buSzPts val="1400"/>
              <a:buNone/>
              <a:defRPr>
                <a:uFillTx/>
              </a:defRPr>
            </a:lvl9pPr>
          </a:lstStyle>
          <a:p/>
        </p:txBody>
      </p:sp>
      <p:sp>
        <p:nvSpPr>
          <p:cNvPr xmlns:c="http://schemas.openxmlformats.org/drawingml/2006/chart" xmlns:pic="http://schemas.openxmlformats.org/drawingml/2006/picture" xmlns:dgm="http://schemas.openxmlformats.org/drawingml/2006/diagram" id="74" name="Google Shape;74;p12"/>
          <p:cNvSpPr xmlns:c="http://schemas.openxmlformats.org/drawingml/2006/chart" xmlns:pic="http://schemas.openxmlformats.org/drawingml/2006/picture" xmlns:dgm="http://schemas.openxmlformats.org/drawingml/2006/diagram" txBox="1">
            <a:spLocks/>
          </p:cNvSpPr>
          <p:nvPr>
            <p:ph idx="12" type="sldNum"/>
          </p:nvPr>
        </p:nvSpPr>
        <p:spPr xmlns:c="http://schemas.openxmlformats.org/drawingml/2006/chart" xmlns:pic="http://schemas.openxmlformats.org/drawingml/2006/picture" xmlns:dgm="http://schemas.openxmlformats.org/drawingml/2006/diagram">
          <a:xfrm>
            <a:off x="10729455" y="753227"/>
            <a:ext cx="1154151" cy="1090789"/>
          </a:xfrm>
          <a:prstGeom prst="rect">
            <a:avLst/>
          </a:prstGeom>
          <a:noFill/>
          <a:ln>
            <a:noFill/>
          </a:ln>
        </p:spPr>
        <p:txBody xmlns:c="http://schemas.openxmlformats.org/drawingml/2006/chart" xmlns:pic="http://schemas.openxmlformats.org/drawingml/2006/picture" xmlns:dgm="http://schemas.openxmlformats.org/drawingml/2006/diagram">
          <a:bodyPr anchor="ctr" anchorCtr="0" bIns="45700" lIns="91425" rIns="91425" spcFirstLastPara="1" tIns="45700" wrap="square">
            <a:noAutofit/>
          </a:bodyPr>
          <a:lstStyle>
            <a:lvl1pPr algn="l" indent="0" lvl="0"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1pPr>
            <a:lvl2pPr algn="l" indent="0" lvl="1"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2pPr>
            <a:lvl3pPr algn="l" indent="0" lvl="2"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3pPr>
            <a:lvl4pPr algn="l" indent="0" lvl="3"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4pPr>
            <a:lvl5pPr algn="l" indent="0" lvl="4"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5pPr>
            <a:lvl6pPr algn="l" indent="0" lvl="5"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6pPr>
            <a:lvl7pPr algn="l" indent="0" lvl="6"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7pPr>
            <a:lvl8pPr algn="l" indent="0" lvl="7"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8pPr>
            <a:lvl9pPr algn="l" indent="0" lvl="8"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9pPr>
          </a:lstStyle>
          <a:p>
            <a:pPr algn="l" indent="0" lvl="0" marL="0" rtl="0">
              <a:spcBef>
                <a:spcPts val="0"/>
              </a:spcBef>
              <a:spcAft>
                <a:spcPts val="0"/>
              </a:spcAft>
              <a:buNone/>
            </a:pPr>
            <a:fld id="{00000000-1234-1234-1234-123412341234}" type="slidenum">
              <a:rPr lang="en-US">
                <a:uFillTx/>
              </a:rPr>
              <a:t>‹#›</a:t>
            </a:fld>
            <a:endParaRPr>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7.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type="blank">
  <p:cSld name="BLANK">
    <p:spTree>
      <p:nvGrpSpPr>
        <p:cNvPr xmlns:c="http://schemas.openxmlformats.org/drawingml/2006/chart" xmlns:pic="http://schemas.openxmlformats.org/drawingml/2006/picture" xmlns:dgm="http://schemas.openxmlformats.org/drawingml/2006/diagram" id="75" name="Shape 75"/>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pic>
        <p:nvPicPr>
          <p:cNvPr xmlns:c="http://schemas.openxmlformats.org/drawingml/2006/chart" xmlns:pic="http://schemas.openxmlformats.org/drawingml/2006/picture" xmlns:dgm="http://schemas.openxmlformats.org/drawingml/2006/diagram" descr="HD-ShadowShort.png" id="76" name="Google Shape;76;p13"/>
          <p:cNvPicPr xmlns:c="http://schemas.openxmlformats.org/drawingml/2006/chart" xmlns:pic="http://schemas.openxmlformats.org/drawingml/2006/picture" xmlns:dgm="http://schemas.openxmlformats.org/drawingml/2006/diagram" preferRelativeResize="0"/>
          <p:nvPr/>
        </p:nvPicPr>
        <p:blipFill xmlns:c="http://schemas.openxmlformats.org/drawingml/2006/chart" xmlns:pic="http://schemas.openxmlformats.org/drawingml/2006/picture" xmlns:dgm="http://schemas.openxmlformats.org/drawingml/2006/diagram" rotWithShape="1">
          <a:blip r:embed="rId1"/>
          <a:srcRect/>
          <a:stretch/>
        </p:blipFill>
        <p:spPr xmlns:c="http://schemas.openxmlformats.org/drawingml/2006/chart" xmlns:pic="http://schemas.openxmlformats.org/drawingml/2006/picture" xmlns:dgm="http://schemas.openxmlformats.org/drawingml/2006/diagram">
          <a:xfrm>
            <a:off x="10585826" y="1971234"/>
            <a:ext cx="1602997" cy="144270"/>
          </a:xfrm>
          <a:prstGeom prst="rect">
            <a:avLst/>
          </a:prstGeom>
          <a:noFill/>
          <a:ln>
            <a:noFill/>
          </a:ln>
        </p:spPr>
      </p:pic>
      <p:sp>
        <p:nvSpPr>
          <p:cNvPr xmlns:c="http://schemas.openxmlformats.org/drawingml/2006/chart" xmlns:pic="http://schemas.openxmlformats.org/drawingml/2006/picture" xmlns:dgm="http://schemas.openxmlformats.org/drawingml/2006/diagram" id="77" name="Google Shape;77;p1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0585827" y="609600"/>
            <a:ext cx="1602997" cy="1368198"/>
          </a:xfrm>
          <a:prstGeom prst="rect">
            <a:avLst/>
          </a:prstGeom>
          <a:solidFill>
            <a:schemeClr val="accent1"/>
          </a:solidFill>
          <a:ln>
            <a:noFill/>
          </a:ln>
        </p:spPr>
        <p:txBody xmlns:c="http://schemas.openxmlformats.org/drawingml/2006/chart" xmlns:pic="http://schemas.openxmlformats.org/drawingml/2006/picture" xmlns:dgm="http://schemas.openxmlformats.org/drawingml/2006/diagram">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rPr>
                <a:uFillTx/>
              </a:rPr>
              <a:t/>
            </a:r>
            <a:endParaRPr b="0" cap="none" i="0" strike="noStrike" sz="1400" u="none">
              <a:solidFill>
                <a:srgbClr val="000000"/>
              </a:solidFill>
              <a:uFillTx/>
              <a:latin typeface="Arial"/>
              <a:ea typeface="Arial"/>
              <a:cs typeface="Arial"/>
              <a:sym typeface="Arial"/>
            </a:endParaRPr>
          </a:p>
        </p:txBody>
      </p:sp>
      <p:sp>
        <p:nvSpPr>
          <p:cNvPr xmlns:c="http://schemas.openxmlformats.org/drawingml/2006/chart" xmlns:pic="http://schemas.openxmlformats.org/drawingml/2006/picture" xmlns:dgm="http://schemas.openxmlformats.org/drawingml/2006/diagram" id="78" name="Google Shape;78;p13"/>
          <p:cNvSpPr xmlns:c="http://schemas.openxmlformats.org/drawingml/2006/chart" xmlns:pic="http://schemas.openxmlformats.org/drawingml/2006/picture" xmlns:dgm="http://schemas.openxmlformats.org/drawingml/2006/diagram" txBox="1">
            <a:spLocks/>
          </p:cNvSpPr>
          <p:nvPr>
            <p:ph idx="10" type="dt"/>
          </p:nvPr>
        </p:nvSpPr>
        <p:spPr xmlns:c="http://schemas.openxmlformats.org/drawingml/2006/chart" xmlns:pic="http://schemas.openxmlformats.org/drawingml/2006/picture" xmlns:dgm="http://schemas.openxmlformats.org/drawingml/2006/diagram">
          <a:xfrm>
            <a:off x="7550981" y="5936187"/>
            <a:ext cx="2743200" cy="365125"/>
          </a:xfrm>
          <a:prstGeom prst="rect">
            <a:avLst/>
          </a:prstGeom>
          <a:noFill/>
          <a:ln>
            <a:noFill/>
          </a:ln>
        </p:spPr>
        <p:txBody xmlns:c="http://schemas.openxmlformats.org/drawingml/2006/chart" xmlns:pic="http://schemas.openxmlformats.org/drawingml/2006/picture" xmlns:dgm="http://schemas.openxmlformats.org/drawingml/2006/diagram">
          <a:bodyPr anchor="ctr" anchorCtr="0" bIns="45700" lIns="91425" rIns="91425" spcFirstLastPara="1" tIns="45700" wrap="square">
            <a:noAutofit/>
          </a:bodyPr>
          <a:lstStyle>
            <a:lvl1pPr algn="r" lvl="0">
              <a:lnSpc>
                <a:spcPct val="100000"/>
              </a:lnSpc>
              <a:spcBef>
                <a:spcPts val="0"/>
              </a:spcBef>
              <a:spcAft>
                <a:spcPts val="0"/>
              </a:spcAft>
              <a:buSzPts val="1400"/>
              <a:buNone/>
              <a:defRPr>
                <a:uFillTx/>
              </a:defRPr>
            </a:lvl1pPr>
            <a:lvl2pPr algn="l" lvl="1">
              <a:lnSpc>
                <a:spcPct val="100000"/>
              </a:lnSpc>
              <a:spcBef>
                <a:spcPts val="0"/>
              </a:spcBef>
              <a:spcAft>
                <a:spcPts val="0"/>
              </a:spcAft>
              <a:buSzPts val="1400"/>
              <a:buNone/>
              <a:defRPr>
                <a:uFillTx/>
              </a:defRPr>
            </a:lvl2pPr>
            <a:lvl3pPr algn="l" lvl="2">
              <a:lnSpc>
                <a:spcPct val="100000"/>
              </a:lnSpc>
              <a:spcBef>
                <a:spcPts val="0"/>
              </a:spcBef>
              <a:spcAft>
                <a:spcPts val="0"/>
              </a:spcAft>
              <a:buSzPts val="1400"/>
              <a:buNone/>
              <a:defRPr>
                <a:uFillTx/>
              </a:defRPr>
            </a:lvl3pPr>
            <a:lvl4pPr algn="l" lvl="3">
              <a:lnSpc>
                <a:spcPct val="100000"/>
              </a:lnSpc>
              <a:spcBef>
                <a:spcPts val="0"/>
              </a:spcBef>
              <a:spcAft>
                <a:spcPts val="0"/>
              </a:spcAft>
              <a:buSzPts val="1400"/>
              <a:buNone/>
              <a:defRPr>
                <a:uFillTx/>
              </a:defRPr>
            </a:lvl4pPr>
            <a:lvl5pPr algn="l" lvl="4">
              <a:lnSpc>
                <a:spcPct val="100000"/>
              </a:lnSpc>
              <a:spcBef>
                <a:spcPts val="0"/>
              </a:spcBef>
              <a:spcAft>
                <a:spcPts val="0"/>
              </a:spcAft>
              <a:buSzPts val="1400"/>
              <a:buNone/>
              <a:defRPr>
                <a:uFillTx/>
              </a:defRPr>
            </a:lvl5pPr>
            <a:lvl6pPr algn="l" lvl="5">
              <a:lnSpc>
                <a:spcPct val="100000"/>
              </a:lnSpc>
              <a:spcBef>
                <a:spcPts val="0"/>
              </a:spcBef>
              <a:spcAft>
                <a:spcPts val="0"/>
              </a:spcAft>
              <a:buSzPts val="1400"/>
              <a:buNone/>
              <a:defRPr>
                <a:uFillTx/>
              </a:defRPr>
            </a:lvl6pPr>
            <a:lvl7pPr algn="l" lvl="6">
              <a:lnSpc>
                <a:spcPct val="100000"/>
              </a:lnSpc>
              <a:spcBef>
                <a:spcPts val="0"/>
              </a:spcBef>
              <a:spcAft>
                <a:spcPts val="0"/>
              </a:spcAft>
              <a:buSzPts val="1400"/>
              <a:buNone/>
              <a:defRPr>
                <a:uFillTx/>
              </a:defRPr>
            </a:lvl7pPr>
            <a:lvl8pPr algn="l" lvl="7">
              <a:lnSpc>
                <a:spcPct val="100000"/>
              </a:lnSpc>
              <a:spcBef>
                <a:spcPts val="0"/>
              </a:spcBef>
              <a:spcAft>
                <a:spcPts val="0"/>
              </a:spcAft>
              <a:buSzPts val="1400"/>
              <a:buNone/>
              <a:defRPr>
                <a:uFillTx/>
              </a:defRPr>
            </a:lvl8pPr>
            <a:lvl9pPr algn="l" lvl="8">
              <a:lnSpc>
                <a:spcPct val="100000"/>
              </a:lnSpc>
              <a:spcBef>
                <a:spcPts val="0"/>
              </a:spcBef>
              <a:spcAft>
                <a:spcPts val="0"/>
              </a:spcAft>
              <a:buSzPts val="1400"/>
              <a:buNone/>
              <a:defRPr>
                <a:uFillTx/>
              </a:defRPr>
            </a:lvl9pPr>
          </a:lstStyle>
          <a:p/>
        </p:txBody>
      </p:sp>
      <p:sp>
        <p:nvSpPr>
          <p:cNvPr xmlns:c="http://schemas.openxmlformats.org/drawingml/2006/chart" xmlns:pic="http://schemas.openxmlformats.org/drawingml/2006/picture" xmlns:dgm="http://schemas.openxmlformats.org/drawingml/2006/diagram" id="79" name="Google Shape;79;p13"/>
          <p:cNvSpPr xmlns:c="http://schemas.openxmlformats.org/drawingml/2006/chart" xmlns:pic="http://schemas.openxmlformats.org/drawingml/2006/picture" xmlns:dgm="http://schemas.openxmlformats.org/drawingml/2006/diagram" txBox="1">
            <a:spLocks/>
          </p:cNvSpPr>
          <p:nvPr>
            <p:ph idx="11" type="ftr"/>
          </p:nvPr>
        </p:nvSpPr>
        <p:spPr xmlns:c="http://schemas.openxmlformats.org/drawingml/2006/chart" xmlns:pic="http://schemas.openxmlformats.org/drawingml/2006/picture" xmlns:dgm="http://schemas.openxmlformats.org/drawingml/2006/diagram">
          <a:xfrm>
            <a:off x="680321" y="5936188"/>
            <a:ext cx="6870660" cy="365125"/>
          </a:xfrm>
          <a:prstGeom prst="rect">
            <a:avLst/>
          </a:prstGeom>
          <a:noFill/>
          <a:ln>
            <a:noFill/>
          </a:ln>
        </p:spPr>
        <p:txBody xmlns:c="http://schemas.openxmlformats.org/drawingml/2006/chart" xmlns:pic="http://schemas.openxmlformats.org/drawingml/2006/picture" xmlns:dgm="http://schemas.openxmlformats.org/drawingml/2006/diagram">
          <a:bodyPr anchor="ctr" anchorCtr="0" bIns="45700" lIns="91425" rIns="91425" spcFirstLastPara="1" tIns="45700" wrap="square">
            <a:noAutofit/>
          </a:bodyPr>
          <a:lstStyle>
            <a:lvl1pPr algn="l" lvl="0">
              <a:lnSpc>
                <a:spcPct val="100000"/>
              </a:lnSpc>
              <a:spcBef>
                <a:spcPts val="0"/>
              </a:spcBef>
              <a:spcAft>
                <a:spcPts val="0"/>
              </a:spcAft>
              <a:buSzPts val="1400"/>
              <a:buNone/>
              <a:defRPr>
                <a:uFillTx/>
              </a:defRPr>
            </a:lvl1pPr>
            <a:lvl2pPr algn="l" lvl="1">
              <a:lnSpc>
                <a:spcPct val="100000"/>
              </a:lnSpc>
              <a:spcBef>
                <a:spcPts val="0"/>
              </a:spcBef>
              <a:spcAft>
                <a:spcPts val="0"/>
              </a:spcAft>
              <a:buSzPts val="1400"/>
              <a:buNone/>
              <a:defRPr>
                <a:uFillTx/>
              </a:defRPr>
            </a:lvl2pPr>
            <a:lvl3pPr algn="l" lvl="2">
              <a:lnSpc>
                <a:spcPct val="100000"/>
              </a:lnSpc>
              <a:spcBef>
                <a:spcPts val="0"/>
              </a:spcBef>
              <a:spcAft>
                <a:spcPts val="0"/>
              </a:spcAft>
              <a:buSzPts val="1400"/>
              <a:buNone/>
              <a:defRPr>
                <a:uFillTx/>
              </a:defRPr>
            </a:lvl3pPr>
            <a:lvl4pPr algn="l" lvl="3">
              <a:lnSpc>
                <a:spcPct val="100000"/>
              </a:lnSpc>
              <a:spcBef>
                <a:spcPts val="0"/>
              </a:spcBef>
              <a:spcAft>
                <a:spcPts val="0"/>
              </a:spcAft>
              <a:buSzPts val="1400"/>
              <a:buNone/>
              <a:defRPr>
                <a:uFillTx/>
              </a:defRPr>
            </a:lvl4pPr>
            <a:lvl5pPr algn="l" lvl="4">
              <a:lnSpc>
                <a:spcPct val="100000"/>
              </a:lnSpc>
              <a:spcBef>
                <a:spcPts val="0"/>
              </a:spcBef>
              <a:spcAft>
                <a:spcPts val="0"/>
              </a:spcAft>
              <a:buSzPts val="1400"/>
              <a:buNone/>
              <a:defRPr>
                <a:uFillTx/>
              </a:defRPr>
            </a:lvl5pPr>
            <a:lvl6pPr algn="l" lvl="5">
              <a:lnSpc>
                <a:spcPct val="100000"/>
              </a:lnSpc>
              <a:spcBef>
                <a:spcPts val="0"/>
              </a:spcBef>
              <a:spcAft>
                <a:spcPts val="0"/>
              </a:spcAft>
              <a:buSzPts val="1400"/>
              <a:buNone/>
              <a:defRPr>
                <a:uFillTx/>
              </a:defRPr>
            </a:lvl6pPr>
            <a:lvl7pPr algn="l" lvl="6">
              <a:lnSpc>
                <a:spcPct val="100000"/>
              </a:lnSpc>
              <a:spcBef>
                <a:spcPts val="0"/>
              </a:spcBef>
              <a:spcAft>
                <a:spcPts val="0"/>
              </a:spcAft>
              <a:buSzPts val="1400"/>
              <a:buNone/>
              <a:defRPr>
                <a:uFillTx/>
              </a:defRPr>
            </a:lvl7pPr>
            <a:lvl8pPr algn="l" lvl="7">
              <a:lnSpc>
                <a:spcPct val="100000"/>
              </a:lnSpc>
              <a:spcBef>
                <a:spcPts val="0"/>
              </a:spcBef>
              <a:spcAft>
                <a:spcPts val="0"/>
              </a:spcAft>
              <a:buSzPts val="1400"/>
              <a:buNone/>
              <a:defRPr>
                <a:uFillTx/>
              </a:defRPr>
            </a:lvl8pPr>
            <a:lvl9pPr algn="l" lvl="8">
              <a:lnSpc>
                <a:spcPct val="100000"/>
              </a:lnSpc>
              <a:spcBef>
                <a:spcPts val="0"/>
              </a:spcBef>
              <a:spcAft>
                <a:spcPts val="0"/>
              </a:spcAft>
              <a:buSzPts val="1400"/>
              <a:buNone/>
              <a:defRPr>
                <a:uFillTx/>
              </a:defRPr>
            </a:lvl9pPr>
          </a:lstStyle>
          <a:p/>
        </p:txBody>
      </p:sp>
      <p:sp>
        <p:nvSpPr>
          <p:cNvPr xmlns:c="http://schemas.openxmlformats.org/drawingml/2006/chart" xmlns:pic="http://schemas.openxmlformats.org/drawingml/2006/picture" xmlns:dgm="http://schemas.openxmlformats.org/drawingml/2006/diagram" id="80" name="Google Shape;80;p13"/>
          <p:cNvSpPr xmlns:c="http://schemas.openxmlformats.org/drawingml/2006/chart" xmlns:pic="http://schemas.openxmlformats.org/drawingml/2006/picture" xmlns:dgm="http://schemas.openxmlformats.org/drawingml/2006/diagram" txBox="1">
            <a:spLocks/>
          </p:cNvSpPr>
          <p:nvPr>
            <p:ph idx="12" type="sldNum"/>
          </p:nvPr>
        </p:nvSpPr>
        <p:spPr xmlns:c="http://schemas.openxmlformats.org/drawingml/2006/chart" xmlns:pic="http://schemas.openxmlformats.org/drawingml/2006/picture" xmlns:dgm="http://schemas.openxmlformats.org/drawingml/2006/diagram">
          <a:xfrm>
            <a:off x="10729455" y="753227"/>
            <a:ext cx="1154151" cy="1090789"/>
          </a:xfrm>
          <a:prstGeom prst="rect">
            <a:avLst/>
          </a:prstGeom>
          <a:noFill/>
          <a:ln>
            <a:noFill/>
          </a:ln>
        </p:spPr>
        <p:txBody xmlns:c="http://schemas.openxmlformats.org/drawingml/2006/chart" xmlns:pic="http://schemas.openxmlformats.org/drawingml/2006/picture" xmlns:dgm="http://schemas.openxmlformats.org/drawingml/2006/diagram">
          <a:bodyPr anchor="ctr" anchorCtr="0" bIns="45700" lIns="91425" rIns="91425" spcFirstLastPara="1" tIns="45700" wrap="square">
            <a:noAutofit/>
          </a:bodyPr>
          <a:lstStyle>
            <a:lvl1pPr algn="l" indent="0" lvl="0"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1pPr>
            <a:lvl2pPr algn="l" indent="0" lvl="1"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2pPr>
            <a:lvl3pPr algn="l" indent="0" lvl="2"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3pPr>
            <a:lvl4pPr algn="l" indent="0" lvl="3"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4pPr>
            <a:lvl5pPr algn="l" indent="0" lvl="4"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5pPr>
            <a:lvl6pPr algn="l" indent="0" lvl="5"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6pPr>
            <a:lvl7pPr algn="l" indent="0" lvl="6"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7pPr>
            <a:lvl8pPr algn="l" indent="0" lvl="7"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8pPr>
            <a:lvl9pPr algn="l" indent="0" lvl="8"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9pPr>
          </a:lstStyle>
          <a:p>
            <a:pPr algn="l" indent="0" lvl="0" marL="0" rtl="0">
              <a:spcBef>
                <a:spcPts val="0"/>
              </a:spcBef>
              <a:spcAft>
                <a:spcPts val="0"/>
              </a:spcAft>
              <a:buNone/>
            </a:pPr>
            <a:fld id="{00000000-1234-1234-1234-123412341234}" type="slidenum">
              <a:rPr lang="en-US">
                <a:uFillTx/>
              </a:rPr>
              <a:t>‹#›</a:t>
            </a:fld>
            <a:endParaRPr>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8.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type="objTx">
  <p:cSld name="OBJECT_WITH_CAPTION_TEXT">
    <p:spTree>
      <p:nvGrpSpPr>
        <p:cNvPr xmlns:c="http://schemas.openxmlformats.org/drawingml/2006/chart" xmlns:pic="http://schemas.openxmlformats.org/drawingml/2006/picture" xmlns:dgm="http://schemas.openxmlformats.org/drawingml/2006/diagram" id="81" name="Shape 81"/>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pic>
        <p:nvPicPr>
          <p:cNvPr xmlns:c="http://schemas.openxmlformats.org/drawingml/2006/chart" xmlns:pic="http://schemas.openxmlformats.org/drawingml/2006/picture" xmlns:dgm="http://schemas.openxmlformats.org/drawingml/2006/diagram" descr="HD-ShadowLong.png" id="82" name="Google Shape;82;p14"/>
          <p:cNvPicPr xmlns:c="http://schemas.openxmlformats.org/drawingml/2006/chart" xmlns:pic="http://schemas.openxmlformats.org/drawingml/2006/picture" xmlns:dgm="http://schemas.openxmlformats.org/drawingml/2006/diagram" preferRelativeResize="0"/>
          <p:nvPr/>
        </p:nvPicPr>
        <p:blipFill xmlns:c="http://schemas.openxmlformats.org/drawingml/2006/chart" xmlns:pic="http://schemas.openxmlformats.org/drawingml/2006/picture" xmlns:dgm="http://schemas.openxmlformats.org/drawingml/2006/diagram" rotWithShape="1">
          <a:blip r:embed="rId1"/>
          <a:srcRect/>
          <a:stretch/>
        </p:blipFill>
        <p:spPr xmlns:c="http://schemas.openxmlformats.org/drawingml/2006/chart" xmlns:pic="http://schemas.openxmlformats.org/drawingml/2006/picture" xmlns:dgm="http://schemas.openxmlformats.org/drawingml/2006/diagram">
          <a:xfrm>
            <a:off x="1" y="1970240"/>
            <a:ext cx="10437812" cy="321164"/>
          </a:xfrm>
          <a:prstGeom prst="rect">
            <a:avLst/>
          </a:prstGeom>
          <a:noFill/>
          <a:ln>
            <a:noFill/>
          </a:ln>
        </p:spPr>
      </p:pic>
      <p:pic>
        <p:nvPicPr>
          <p:cNvPr xmlns:c="http://schemas.openxmlformats.org/drawingml/2006/chart" xmlns:pic="http://schemas.openxmlformats.org/drawingml/2006/picture" xmlns:dgm="http://schemas.openxmlformats.org/drawingml/2006/diagram" descr="HD-ShadowShort.png" id="83" name="Google Shape;83;p14"/>
          <p:cNvPicPr xmlns:c="http://schemas.openxmlformats.org/drawingml/2006/chart" xmlns:pic="http://schemas.openxmlformats.org/drawingml/2006/picture" xmlns:dgm="http://schemas.openxmlformats.org/drawingml/2006/diagram" preferRelativeResize="0"/>
          <p:nvPr/>
        </p:nvPicPr>
        <p:blipFill xmlns:c="http://schemas.openxmlformats.org/drawingml/2006/chart" xmlns:pic="http://schemas.openxmlformats.org/drawingml/2006/picture" xmlns:dgm="http://schemas.openxmlformats.org/drawingml/2006/diagram" rotWithShape="1">
          <a:blip r:embed="rId2"/>
          <a:srcRect/>
          <a:stretch/>
        </p:blipFill>
        <p:spPr xmlns:c="http://schemas.openxmlformats.org/drawingml/2006/chart" xmlns:pic="http://schemas.openxmlformats.org/drawingml/2006/picture" xmlns:dgm="http://schemas.openxmlformats.org/drawingml/2006/diagram">
          <a:xfrm>
            <a:off x="10585826" y="1971234"/>
            <a:ext cx="1602997" cy="144270"/>
          </a:xfrm>
          <a:prstGeom prst="rect">
            <a:avLst/>
          </a:prstGeom>
          <a:noFill/>
          <a:ln>
            <a:noFill/>
          </a:ln>
        </p:spPr>
      </p:pic>
      <p:sp>
        <p:nvSpPr>
          <p:cNvPr xmlns:c="http://schemas.openxmlformats.org/drawingml/2006/chart" xmlns:pic="http://schemas.openxmlformats.org/drawingml/2006/picture" xmlns:dgm="http://schemas.openxmlformats.org/drawingml/2006/diagram" id="84" name="Google Shape;84;p1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0" y="609600"/>
            <a:ext cx="10437812" cy="1368198"/>
          </a:xfrm>
          <a:prstGeom prst="rect">
            <a:avLst/>
          </a:prstGeom>
          <a:solidFill>
            <a:srgbClr val="262626"/>
          </a:solidFill>
          <a:ln>
            <a:noFill/>
          </a:ln>
        </p:spPr>
        <p:txBody xmlns:c="http://schemas.openxmlformats.org/drawingml/2006/chart" xmlns:pic="http://schemas.openxmlformats.org/drawingml/2006/picture" xmlns:dgm="http://schemas.openxmlformats.org/drawingml/2006/diagram">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rPr>
                <a:uFillTx/>
              </a:rPr>
              <a:t/>
            </a:r>
            <a:endParaRPr b="0" cap="none" i="0" strike="noStrike" sz="1400" u="none">
              <a:solidFill>
                <a:srgbClr val="000000"/>
              </a:solidFill>
              <a:uFillTx/>
              <a:latin typeface="Arial"/>
              <a:ea typeface="Arial"/>
              <a:cs typeface="Arial"/>
              <a:sym typeface="Arial"/>
            </a:endParaRPr>
          </a:p>
        </p:txBody>
      </p:sp>
      <p:sp>
        <p:nvSpPr>
          <p:cNvPr xmlns:c="http://schemas.openxmlformats.org/drawingml/2006/chart" xmlns:pic="http://schemas.openxmlformats.org/drawingml/2006/picture" xmlns:dgm="http://schemas.openxmlformats.org/drawingml/2006/diagram" id="85" name="Google Shape;85;p1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0585827" y="609600"/>
            <a:ext cx="1602997" cy="1368198"/>
          </a:xfrm>
          <a:prstGeom prst="rect">
            <a:avLst/>
          </a:prstGeom>
          <a:solidFill>
            <a:schemeClr val="accent1"/>
          </a:solidFill>
          <a:ln>
            <a:noFill/>
          </a:ln>
        </p:spPr>
        <p:txBody xmlns:c="http://schemas.openxmlformats.org/drawingml/2006/chart" xmlns:pic="http://schemas.openxmlformats.org/drawingml/2006/picture" xmlns:dgm="http://schemas.openxmlformats.org/drawingml/2006/diagram">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rPr>
                <a:uFillTx/>
              </a:rPr>
              <a:t/>
            </a:r>
            <a:endParaRPr b="0" cap="none" i="0" strike="noStrike" sz="1400" u="none">
              <a:solidFill>
                <a:srgbClr val="000000"/>
              </a:solidFill>
              <a:uFillTx/>
              <a:latin typeface="Arial"/>
              <a:ea typeface="Arial"/>
              <a:cs typeface="Arial"/>
              <a:sym typeface="Arial"/>
            </a:endParaRPr>
          </a:p>
        </p:txBody>
      </p:sp>
      <p:sp>
        <p:nvSpPr>
          <p:cNvPr xmlns:c="http://schemas.openxmlformats.org/drawingml/2006/chart" xmlns:pic="http://schemas.openxmlformats.org/drawingml/2006/picture" xmlns:dgm="http://schemas.openxmlformats.org/drawingml/2006/diagram" id="86" name="Google Shape;86;p14"/>
          <p:cNvSpPr xmlns:c="http://schemas.openxmlformats.org/drawingml/2006/chart" xmlns:pic="http://schemas.openxmlformats.org/drawingml/2006/picture" xmlns:dgm="http://schemas.openxmlformats.org/drawingml/2006/diagram" txBox="1">
            <a:spLocks/>
          </p:cNvSpPr>
          <p:nvPr>
            <p:ph type="title"/>
          </p:nvPr>
        </p:nvSpPr>
        <p:spPr xmlns:c="http://schemas.openxmlformats.org/drawingml/2006/chart" xmlns:pic="http://schemas.openxmlformats.org/drawingml/2006/picture" xmlns:dgm="http://schemas.openxmlformats.org/drawingml/2006/diagram">
          <a:xfrm>
            <a:off x="680321" y="753227"/>
            <a:ext cx="9613859" cy="1080940"/>
          </a:xfrm>
          <a:prstGeom prst="rect">
            <a:avLst/>
          </a:prstGeom>
          <a:noFill/>
          <a:ln>
            <a:noFill/>
          </a:ln>
        </p:spPr>
        <p:txBody xmlns:c="http://schemas.openxmlformats.org/drawingml/2006/chart" xmlns:pic="http://schemas.openxmlformats.org/drawingml/2006/picture" xmlns:dgm="http://schemas.openxmlformats.org/drawingml/2006/diagram">
          <a:bodyPr anchor="ctr" anchorCtr="0" bIns="45700" lIns="91425" rIns="91425" spcFirstLastPara="1" tIns="45700" wrap="square">
            <a:normAutofit/>
          </a:bodyPr>
          <a:lstStyle>
            <a:lvl1pPr algn="l" lvl="0">
              <a:lnSpc>
                <a:spcPct val="90000"/>
              </a:lnSpc>
              <a:spcBef>
                <a:spcPts val="0"/>
              </a:spcBef>
              <a:spcAft>
                <a:spcPts val="0"/>
              </a:spcAft>
              <a:buClr>
                <a:schemeClr val="lt1"/>
              </a:buClr>
              <a:buSzPts val="3600"/>
              <a:buFont typeface="Trebuchet MS"/>
              <a:buNone/>
              <a:defRPr sz="3600">
                <a:uFillTx/>
              </a:defRPr>
            </a:lvl1pPr>
            <a:lvl2pPr algn="l" lvl="1">
              <a:lnSpc>
                <a:spcPct val="100000"/>
              </a:lnSpc>
              <a:spcBef>
                <a:spcPts val="0"/>
              </a:spcBef>
              <a:spcAft>
                <a:spcPts val="0"/>
              </a:spcAft>
              <a:buSzPts val="1400"/>
              <a:buNone/>
              <a:defRPr>
                <a:uFillTx/>
              </a:defRPr>
            </a:lvl2pPr>
            <a:lvl3pPr algn="l" lvl="2">
              <a:lnSpc>
                <a:spcPct val="100000"/>
              </a:lnSpc>
              <a:spcBef>
                <a:spcPts val="0"/>
              </a:spcBef>
              <a:spcAft>
                <a:spcPts val="0"/>
              </a:spcAft>
              <a:buSzPts val="1400"/>
              <a:buNone/>
              <a:defRPr>
                <a:uFillTx/>
              </a:defRPr>
            </a:lvl3pPr>
            <a:lvl4pPr algn="l" lvl="3">
              <a:lnSpc>
                <a:spcPct val="100000"/>
              </a:lnSpc>
              <a:spcBef>
                <a:spcPts val="0"/>
              </a:spcBef>
              <a:spcAft>
                <a:spcPts val="0"/>
              </a:spcAft>
              <a:buSzPts val="1400"/>
              <a:buNone/>
              <a:defRPr>
                <a:uFillTx/>
              </a:defRPr>
            </a:lvl4pPr>
            <a:lvl5pPr algn="l" lvl="4">
              <a:lnSpc>
                <a:spcPct val="100000"/>
              </a:lnSpc>
              <a:spcBef>
                <a:spcPts val="0"/>
              </a:spcBef>
              <a:spcAft>
                <a:spcPts val="0"/>
              </a:spcAft>
              <a:buSzPts val="1400"/>
              <a:buNone/>
              <a:defRPr>
                <a:uFillTx/>
              </a:defRPr>
            </a:lvl5pPr>
            <a:lvl6pPr algn="l" lvl="5">
              <a:lnSpc>
                <a:spcPct val="100000"/>
              </a:lnSpc>
              <a:spcBef>
                <a:spcPts val="0"/>
              </a:spcBef>
              <a:spcAft>
                <a:spcPts val="0"/>
              </a:spcAft>
              <a:buSzPts val="1400"/>
              <a:buNone/>
              <a:defRPr>
                <a:uFillTx/>
              </a:defRPr>
            </a:lvl6pPr>
            <a:lvl7pPr algn="l" lvl="6">
              <a:lnSpc>
                <a:spcPct val="100000"/>
              </a:lnSpc>
              <a:spcBef>
                <a:spcPts val="0"/>
              </a:spcBef>
              <a:spcAft>
                <a:spcPts val="0"/>
              </a:spcAft>
              <a:buSzPts val="1400"/>
              <a:buNone/>
              <a:defRPr>
                <a:uFillTx/>
              </a:defRPr>
            </a:lvl7pPr>
            <a:lvl8pPr algn="l" lvl="7">
              <a:lnSpc>
                <a:spcPct val="100000"/>
              </a:lnSpc>
              <a:spcBef>
                <a:spcPts val="0"/>
              </a:spcBef>
              <a:spcAft>
                <a:spcPts val="0"/>
              </a:spcAft>
              <a:buSzPts val="1400"/>
              <a:buNone/>
              <a:defRPr>
                <a:uFillTx/>
              </a:defRPr>
            </a:lvl8pPr>
            <a:lvl9pPr algn="l" lvl="8">
              <a:lnSpc>
                <a:spcPct val="100000"/>
              </a:lnSpc>
              <a:spcBef>
                <a:spcPts val="0"/>
              </a:spcBef>
              <a:spcAft>
                <a:spcPts val="0"/>
              </a:spcAft>
              <a:buSzPts val="1400"/>
              <a:buNone/>
              <a:defRPr>
                <a:uFillTx/>
              </a:defRPr>
            </a:lvl9pPr>
          </a:lstStyle>
          <a:p/>
        </p:txBody>
      </p:sp>
      <p:sp>
        <p:nvSpPr>
          <p:cNvPr xmlns:c="http://schemas.openxmlformats.org/drawingml/2006/chart" xmlns:pic="http://schemas.openxmlformats.org/drawingml/2006/picture" xmlns:dgm="http://schemas.openxmlformats.org/drawingml/2006/diagram" id="87" name="Google Shape;87;p14"/>
          <p:cNvSpPr xmlns:c="http://schemas.openxmlformats.org/drawingml/2006/chart" xmlns:pic="http://schemas.openxmlformats.org/drawingml/2006/picture" xmlns:dgm="http://schemas.openxmlformats.org/drawingml/2006/diagram" txBox="1">
            <a:spLocks/>
          </p:cNvSpPr>
          <p:nvPr>
            <p:ph idx="1" type="body"/>
          </p:nvPr>
        </p:nvSpPr>
        <p:spPr xmlns:c="http://schemas.openxmlformats.org/drawingml/2006/chart" xmlns:pic="http://schemas.openxmlformats.org/drawingml/2006/picture" xmlns:dgm="http://schemas.openxmlformats.org/drawingml/2006/diagram">
          <a:xfrm>
            <a:off x="4685846" y="2336873"/>
            <a:ext cx="5608336" cy="3599313"/>
          </a:xfrm>
          <a:prstGeom prst="rect">
            <a:avLst/>
          </a:prstGeom>
          <a:noFill/>
          <a:ln>
            <a:noFill/>
          </a:ln>
        </p:spPr>
        <p:txBody xmlns:c="http://schemas.openxmlformats.org/drawingml/2006/chart" xmlns:pic="http://schemas.openxmlformats.org/drawingml/2006/picture" xmlns:dgm="http://schemas.openxmlformats.org/drawingml/2006/diagram">
          <a:bodyPr anchor="t" anchorCtr="0" bIns="45700" lIns="91425" rIns="91425" spcFirstLastPara="1" tIns="45700" wrap="square">
            <a:normAutofit/>
          </a:bodyPr>
          <a:lstStyle>
            <a:lvl1pPr algn="l" indent="-342900" lvl="0" marL="457200">
              <a:lnSpc>
                <a:spcPct val="90000"/>
              </a:lnSpc>
              <a:spcBef>
                <a:spcPts val="1000"/>
              </a:spcBef>
              <a:spcAft>
                <a:spcPts val="0"/>
              </a:spcAft>
              <a:buClr>
                <a:schemeClr val="lt1"/>
              </a:buClr>
              <a:buSzPts val="1800"/>
              <a:buChar char="•"/>
              <a:defRPr>
                <a:uFillTx/>
              </a:defRPr>
            </a:lvl1pPr>
            <a:lvl2pPr algn="l" indent="-342900" lvl="1" marL="914400">
              <a:lnSpc>
                <a:spcPct val="90000"/>
              </a:lnSpc>
              <a:spcBef>
                <a:spcPts val="500"/>
              </a:spcBef>
              <a:spcAft>
                <a:spcPts val="0"/>
              </a:spcAft>
              <a:buClr>
                <a:schemeClr val="lt1"/>
              </a:buClr>
              <a:buSzPts val="1800"/>
              <a:buChar char="•"/>
              <a:defRPr>
                <a:uFillTx/>
              </a:defRPr>
            </a:lvl2pPr>
            <a:lvl3pPr algn="l" indent="-342900" lvl="2" marL="1371600">
              <a:lnSpc>
                <a:spcPct val="90000"/>
              </a:lnSpc>
              <a:spcBef>
                <a:spcPts val="500"/>
              </a:spcBef>
              <a:spcAft>
                <a:spcPts val="0"/>
              </a:spcAft>
              <a:buClr>
                <a:schemeClr val="lt1"/>
              </a:buClr>
              <a:buSzPts val="1800"/>
              <a:buChar char="•"/>
              <a:defRPr>
                <a:uFillTx/>
              </a:defRPr>
            </a:lvl3pPr>
            <a:lvl4pPr algn="l" indent="-342900" lvl="3" marL="1828800">
              <a:lnSpc>
                <a:spcPct val="90000"/>
              </a:lnSpc>
              <a:spcBef>
                <a:spcPts val="500"/>
              </a:spcBef>
              <a:spcAft>
                <a:spcPts val="0"/>
              </a:spcAft>
              <a:buClr>
                <a:schemeClr val="lt1"/>
              </a:buClr>
              <a:buSzPts val="1800"/>
              <a:buChar char="•"/>
              <a:defRPr>
                <a:uFillTx/>
              </a:defRPr>
            </a:lvl4pPr>
            <a:lvl5pPr algn="l" indent="-342900" lvl="4" marL="2286000">
              <a:lnSpc>
                <a:spcPct val="90000"/>
              </a:lnSpc>
              <a:spcBef>
                <a:spcPts val="500"/>
              </a:spcBef>
              <a:spcAft>
                <a:spcPts val="0"/>
              </a:spcAft>
              <a:buClr>
                <a:schemeClr val="lt1"/>
              </a:buClr>
              <a:buSzPts val="1800"/>
              <a:buChar char="•"/>
              <a:defRPr>
                <a:uFillTx/>
              </a:defRPr>
            </a:lvl5pPr>
            <a:lvl6pPr algn="l" indent="-342900" lvl="5" marL="2743200">
              <a:lnSpc>
                <a:spcPct val="90000"/>
              </a:lnSpc>
              <a:spcBef>
                <a:spcPts val="500"/>
              </a:spcBef>
              <a:spcAft>
                <a:spcPts val="0"/>
              </a:spcAft>
              <a:buClr>
                <a:schemeClr val="lt1"/>
              </a:buClr>
              <a:buSzPts val="1800"/>
              <a:buChar char="•"/>
              <a:defRPr>
                <a:uFillTx/>
              </a:defRPr>
            </a:lvl6pPr>
            <a:lvl7pPr algn="l" indent="-342900" lvl="6" marL="3200400">
              <a:lnSpc>
                <a:spcPct val="90000"/>
              </a:lnSpc>
              <a:spcBef>
                <a:spcPts val="500"/>
              </a:spcBef>
              <a:spcAft>
                <a:spcPts val="0"/>
              </a:spcAft>
              <a:buClr>
                <a:schemeClr val="lt1"/>
              </a:buClr>
              <a:buSzPts val="1800"/>
              <a:buChar char="•"/>
              <a:defRPr>
                <a:uFillTx/>
              </a:defRPr>
            </a:lvl7pPr>
            <a:lvl8pPr algn="l" indent="-342900" lvl="7" marL="3657600">
              <a:lnSpc>
                <a:spcPct val="90000"/>
              </a:lnSpc>
              <a:spcBef>
                <a:spcPts val="500"/>
              </a:spcBef>
              <a:spcAft>
                <a:spcPts val="0"/>
              </a:spcAft>
              <a:buClr>
                <a:schemeClr val="lt1"/>
              </a:buClr>
              <a:buSzPts val="1800"/>
              <a:buChar char="•"/>
              <a:defRPr>
                <a:uFillTx/>
              </a:defRPr>
            </a:lvl8pPr>
            <a:lvl9pPr algn="l" indent="-342900" lvl="8" marL="4114800">
              <a:lnSpc>
                <a:spcPct val="90000"/>
              </a:lnSpc>
              <a:spcBef>
                <a:spcPts val="500"/>
              </a:spcBef>
              <a:spcAft>
                <a:spcPts val="0"/>
              </a:spcAft>
              <a:buClr>
                <a:schemeClr val="lt1"/>
              </a:buClr>
              <a:buSzPts val="1800"/>
              <a:buChar char="•"/>
              <a:defRPr>
                <a:uFillTx/>
              </a:defRPr>
            </a:lvl9pPr>
          </a:lstStyle>
          <a:p/>
        </p:txBody>
      </p:sp>
      <p:sp>
        <p:nvSpPr>
          <p:cNvPr xmlns:c="http://schemas.openxmlformats.org/drawingml/2006/chart" xmlns:pic="http://schemas.openxmlformats.org/drawingml/2006/picture" xmlns:dgm="http://schemas.openxmlformats.org/drawingml/2006/diagram" id="88" name="Google Shape;88;p14"/>
          <p:cNvSpPr xmlns:c="http://schemas.openxmlformats.org/drawingml/2006/chart" xmlns:pic="http://schemas.openxmlformats.org/drawingml/2006/picture" xmlns:dgm="http://schemas.openxmlformats.org/drawingml/2006/diagram" txBox="1">
            <a:spLocks/>
          </p:cNvSpPr>
          <p:nvPr>
            <p:ph idx="2" type="body"/>
          </p:nvPr>
        </p:nvSpPr>
        <p:spPr xmlns:c="http://schemas.openxmlformats.org/drawingml/2006/chart" xmlns:pic="http://schemas.openxmlformats.org/drawingml/2006/picture" xmlns:dgm="http://schemas.openxmlformats.org/drawingml/2006/diagram">
          <a:xfrm>
            <a:off x="680322" y="2336872"/>
            <a:ext cx="3790078" cy="3599317"/>
          </a:xfrm>
          <a:prstGeom prst="rect">
            <a:avLst/>
          </a:prstGeom>
          <a:noFill/>
          <a:ln>
            <a:noFill/>
          </a:ln>
        </p:spPr>
        <p:txBody xmlns:c="http://schemas.openxmlformats.org/drawingml/2006/chart" xmlns:pic="http://schemas.openxmlformats.org/drawingml/2006/picture" xmlns:dgm="http://schemas.openxmlformats.org/drawingml/2006/diagram">
          <a:bodyPr anchor="ctr" anchorCtr="0" bIns="45700" lIns="91425" rIns="91425" spcFirstLastPara="1" tIns="45700" wrap="square">
            <a:normAutofit/>
          </a:bodyPr>
          <a:lstStyle>
            <a:lvl1pPr algn="l" indent="-228600" lvl="0" marL="457200">
              <a:lnSpc>
                <a:spcPct val="90000"/>
              </a:lnSpc>
              <a:spcBef>
                <a:spcPts val="1000"/>
              </a:spcBef>
              <a:spcAft>
                <a:spcPts val="0"/>
              </a:spcAft>
              <a:buClr>
                <a:schemeClr val="lt1"/>
              </a:buClr>
              <a:buSzPts val="1600"/>
              <a:buNone/>
              <a:defRPr sz="1600">
                <a:uFillTx/>
              </a:defRPr>
            </a:lvl1pPr>
            <a:lvl2pPr algn="l" indent="-228600" lvl="1" marL="914400">
              <a:lnSpc>
                <a:spcPct val="90000"/>
              </a:lnSpc>
              <a:spcBef>
                <a:spcPts val="500"/>
              </a:spcBef>
              <a:spcAft>
                <a:spcPts val="0"/>
              </a:spcAft>
              <a:buClr>
                <a:schemeClr val="lt1"/>
              </a:buClr>
              <a:buSzPts val="1400"/>
              <a:buNone/>
              <a:defRPr sz="1400">
                <a:uFillTx/>
              </a:defRPr>
            </a:lvl2pPr>
            <a:lvl3pPr algn="l" indent="-228600" lvl="2" marL="1371600">
              <a:lnSpc>
                <a:spcPct val="90000"/>
              </a:lnSpc>
              <a:spcBef>
                <a:spcPts val="500"/>
              </a:spcBef>
              <a:spcAft>
                <a:spcPts val="0"/>
              </a:spcAft>
              <a:buClr>
                <a:schemeClr val="lt1"/>
              </a:buClr>
              <a:buSzPts val="1200"/>
              <a:buNone/>
              <a:defRPr sz="1200">
                <a:uFillTx/>
              </a:defRPr>
            </a:lvl3pPr>
            <a:lvl4pPr algn="l" indent="-228600" lvl="3" marL="1828800">
              <a:lnSpc>
                <a:spcPct val="90000"/>
              </a:lnSpc>
              <a:spcBef>
                <a:spcPts val="500"/>
              </a:spcBef>
              <a:spcAft>
                <a:spcPts val="0"/>
              </a:spcAft>
              <a:buClr>
                <a:schemeClr val="lt1"/>
              </a:buClr>
              <a:buSzPts val="1000"/>
              <a:buNone/>
              <a:defRPr sz="1000">
                <a:uFillTx/>
              </a:defRPr>
            </a:lvl4pPr>
            <a:lvl5pPr algn="l" indent="-228600" lvl="4" marL="2286000">
              <a:lnSpc>
                <a:spcPct val="90000"/>
              </a:lnSpc>
              <a:spcBef>
                <a:spcPts val="500"/>
              </a:spcBef>
              <a:spcAft>
                <a:spcPts val="0"/>
              </a:spcAft>
              <a:buClr>
                <a:schemeClr val="lt1"/>
              </a:buClr>
              <a:buSzPts val="1000"/>
              <a:buNone/>
              <a:defRPr sz="1000">
                <a:uFillTx/>
              </a:defRPr>
            </a:lvl5pPr>
            <a:lvl6pPr algn="l" indent="-228600" lvl="5" marL="2743200">
              <a:lnSpc>
                <a:spcPct val="90000"/>
              </a:lnSpc>
              <a:spcBef>
                <a:spcPts val="500"/>
              </a:spcBef>
              <a:spcAft>
                <a:spcPts val="0"/>
              </a:spcAft>
              <a:buClr>
                <a:schemeClr val="lt1"/>
              </a:buClr>
              <a:buSzPts val="1000"/>
              <a:buNone/>
              <a:defRPr sz="1000">
                <a:uFillTx/>
              </a:defRPr>
            </a:lvl6pPr>
            <a:lvl7pPr algn="l" indent="-228600" lvl="6" marL="3200400">
              <a:lnSpc>
                <a:spcPct val="90000"/>
              </a:lnSpc>
              <a:spcBef>
                <a:spcPts val="500"/>
              </a:spcBef>
              <a:spcAft>
                <a:spcPts val="0"/>
              </a:spcAft>
              <a:buClr>
                <a:schemeClr val="lt1"/>
              </a:buClr>
              <a:buSzPts val="1000"/>
              <a:buNone/>
              <a:defRPr sz="1000">
                <a:uFillTx/>
              </a:defRPr>
            </a:lvl7pPr>
            <a:lvl8pPr algn="l" indent="-228600" lvl="7" marL="3657600">
              <a:lnSpc>
                <a:spcPct val="90000"/>
              </a:lnSpc>
              <a:spcBef>
                <a:spcPts val="500"/>
              </a:spcBef>
              <a:spcAft>
                <a:spcPts val="0"/>
              </a:spcAft>
              <a:buClr>
                <a:schemeClr val="lt1"/>
              </a:buClr>
              <a:buSzPts val="1000"/>
              <a:buNone/>
              <a:defRPr sz="1000">
                <a:uFillTx/>
              </a:defRPr>
            </a:lvl8pPr>
            <a:lvl9pPr algn="l" indent="-228600" lvl="8" marL="4114800">
              <a:lnSpc>
                <a:spcPct val="90000"/>
              </a:lnSpc>
              <a:spcBef>
                <a:spcPts val="500"/>
              </a:spcBef>
              <a:spcAft>
                <a:spcPts val="0"/>
              </a:spcAft>
              <a:buClr>
                <a:schemeClr val="lt1"/>
              </a:buClr>
              <a:buSzPts val="1000"/>
              <a:buNone/>
              <a:defRPr sz="1000">
                <a:uFillTx/>
              </a:defRPr>
            </a:lvl9pPr>
          </a:lstStyle>
          <a:p/>
        </p:txBody>
      </p:sp>
      <p:sp>
        <p:nvSpPr>
          <p:cNvPr xmlns:c="http://schemas.openxmlformats.org/drawingml/2006/chart" xmlns:pic="http://schemas.openxmlformats.org/drawingml/2006/picture" xmlns:dgm="http://schemas.openxmlformats.org/drawingml/2006/diagram" id="89" name="Google Shape;89;p14"/>
          <p:cNvSpPr xmlns:c="http://schemas.openxmlformats.org/drawingml/2006/chart" xmlns:pic="http://schemas.openxmlformats.org/drawingml/2006/picture" xmlns:dgm="http://schemas.openxmlformats.org/drawingml/2006/diagram" txBox="1">
            <a:spLocks/>
          </p:cNvSpPr>
          <p:nvPr>
            <p:ph idx="10" type="dt"/>
          </p:nvPr>
        </p:nvSpPr>
        <p:spPr xmlns:c="http://schemas.openxmlformats.org/drawingml/2006/chart" xmlns:pic="http://schemas.openxmlformats.org/drawingml/2006/picture" xmlns:dgm="http://schemas.openxmlformats.org/drawingml/2006/diagram">
          <a:xfrm>
            <a:off x="7550981" y="5936187"/>
            <a:ext cx="2743200" cy="365125"/>
          </a:xfrm>
          <a:prstGeom prst="rect">
            <a:avLst/>
          </a:prstGeom>
          <a:noFill/>
          <a:ln>
            <a:noFill/>
          </a:ln>
        </p:spPr>
        <p:txBody xmlns:c="http://schemas.openxmlformats.org/drawingml/2006/chart" xmlns:pic="http://schemas.openxmlformats.org/drawingml/2006/picture" xmlns:dgm="http://schemas.openxmlformats.org/drawingml/2006/diagram">
          <a:bodyPr anchor="ctr" anchorCtr="0" bIns="45700" lIns="91425" rIns="91425" spcFirstLastPara="1" tIns="45700" wrap="square">
            <a:noAutofit/>
          </a:bodyPr>
          <a:lstStyle>
            <a:lvl1pPr algn="r" lvl="0">
              <a:lnSpc>
                <a:spcPct val="100000"/>
              </a:lnSpc>
              <a:spcBef>
                <a:spcPts val="0"/>
              </a:spcBef>
              <a:spcAft>
                <a:spcPts val="0"/>
              </a:spcAft>
              <a:buSzPts val="1400"/>
              <a:buNone/>
              <a:defRPr>
                <a:uFillTx/>
              </a:defRPr>
            </a:lvl1pPr>
            <a:lvl2pPr algn="l" lvl="1">
              <a:lnSpc>
                <a:spcPct val="100000"/>
              </a:lnSpc>
              <a:spcBef>
                <a:spcPts val="0"/>
              </a:spcBef>
              <a:spcAft>
                <a:spcPts val="0"/>
              </a:spcAft>
              <a:buSzPts val="1400"/>
              <a:buNone/>
              <a:defRPr>
                <a:uFillTx/>
              </a:defRPr>
            </a:lvl2pPr>
            <a:lvl3pPr algn="l" lvl="2">
              <a:lnSpc>
                <a:spcPct val="100000"/>
              </a:lnSpc>
              <a:spcBef>
                <a:spcPts val="0"/>
              </a:spcBef>
              <a:spcAft>
                <a:spcPts val="0"/>
              </a:spcAft>
              <a:buSzPts val="1400"/>
              <a:buNone/>
              <a:defRPr>
                <a:uFillTx/>
              </a:defRPr>
            </a:lvl3pPr>
            <a:lvl4pPr algn="l" lvl="3">
              <a:lnSpc>
                <a:spcPct val="100000"/>
              </a:lnSpc>
              <a:spcBef>
                <a:spcPts val="0"/>
              </a:spcBef>
              <a:spcAft>
                <a:spcPts val="0"/>
              </a:spcAft>
              <a:buSzPts val="1400"/>
              <a:buNone/>
              <a:defRPr>
                <a:uFillTx/>
              </a:defRPr>
            </a:lvl4pPr>
            <a:lvl5pPr algn="l" lvl="4">
              <a:lnSpc>
                <a:spcPct val="100000"/>
              </a:lnSpc>
              <a:spcBef>
                <a:spcPts val="0"/>
              </a:spcBef>
              <a:spcAft>
                <a:spcPts val="0"/>
              </a:spcAft>
              <a:buSzPts val="1400"/>
              <a:buNone/>
              <a:defRPr>
                <a:uFillTx/>
              </a:defRPr>
            </a:lvl5pPr>
            <a:lvl6pPr algn="l" lvl="5">
              <a:lnSpc>
                <a:spcPct val="100000"/>
              </a:lnSpc>
              <a:spcBef>
                <a:spcPts val="0"/>
              </a:spcBef>
              <a:spcAft>
                <a:spcPts val="0"/>
              </a:spcAft>
              <a:buSzPts val="1400"/>
              <a:buNone/>
              <a:defRPr>
                <a:uFillTx/>
              </a:defRPr>
            </a:lvl6pPr>
            <a:lvl7pPr algn="l" lvl="6">
              <a:lnSpc>
                <a:spcPct val="100000"/>
              </a:lnSpc>
              <a:spcBef>
                <a:spcPts val="0"/>
              </a:spcBef>
              <a:spcAft>
                <a:spcPts val="0"/>
              </a:spcAft>
              <a:buSzPts val="1400"/>
              <a:buNone/>
              <a:defRPr>
                <a:uFillTx/>
              </a:defRPr>
            </a:lvl7pPr>
            <a:lvl8pPr algn="l" lvl="7">
              <a:lnSpc>
                <a:spcPct val="100000"/>
              </a:lnSpc>
              <a:spcBef>
                <a:spcPts val="0"/>
              </a:spcBef>
              <a:spcAft>
                <a:spcPts val="0"/>
              </a:spcAft>
              <a:buSzPts val="1400"/>
              <a:buNone/>
              <a:defRPr>
                <a:uFillTx/>
              </a:defRPr>
            </a:lvl8pPr>
            <a:lvl9pPr algn="l" lvl="8">
              <a:lnSpc>
                <a:spcPct val="100000"/>
              </a:lnSpc>
              <a:spcBef>
                <a:spcPts val="0"/>
              </a:spcBef>
              <a:spcAft>
                <a:spcPts val="0"/>
              </a:spcAft>
              <a:buSzPts val="1400"/>
              <a:buNone/>
              <a:defRPr>
                <a:uFillTx/>
              </a:defRPr>
            </a:lvl9pPr>
          </a:lstStyle>
          <a:p/>
        </p:txBody>
      </p:sp>
      <p:sp>
        <p:nvSpPr>
          <p:cNvPr xmlns:c="http://schemas.openxmlformats.org/drawingml/2006/chart" xmlns:pic="http://schemas.openxmlformats.org/drawingml/2006/picture" xmlns:dgm="http://schemas.openxmlformats.org/drawingml/2006/diagram" id="90" name="Google Shape;90;p14"/>
          <p:cNvSpPr xmlns:c="http://schemas.openxmlformats.org/drawingml/2006/chart" xmlns:pic="http://schemas.openxmlformats.org/drawingml/2006/picture" xmlns:dgm="http://schemas.openxmlformats.org/drawingml/2006/diagram" txBox="1">
            <a:spLocks/>
          </p:cNvSpPr>
          <p:nvPr>
            <p:ph idx="11" type="ftr"/>
          </p:nvPr>
        </p:nvSpPr>
        <p:spPr xmlns:c="http://schemas.openxmlformats.org/drawingml/2006/chart" xmlns:pic="http://schemas.openxmlformats.org/drawingml/2006/picture" xmlns:dgm="http://schemas.openxmlformats.org/drawingml/2006/diagram">
          <a:xfrm>
            <a:off x="680321" y="5936188"/>
            <a:ext cx="6870660" cy="365125"/>
          </a:xfrm>
          <a:prstGeom prst="rect">
            <a:avLst/>
          </a:prstGeom>
          <a:noFill/>
          <a:ln>
            <a:noFill/>
          </a:ln>
        </p:spPr>
        <p:txBody xmlns:c="http://schemas.openxmlformats.org/drawingml/2006/chart" xmlns:pic="http://schemas.openxmlformats.org/drawingml/2006/picture" xmlns:dgm="http://schemas.openxmlformats.org/drawingml/2006/diagram">
          <a:bodyPr anchor="ctr" anchorCtr="0" bIns="45700" lIns="91425" rIns="91425" spcFirstLastPara="1" tIns="45700" wrap="square">
            <a:noAutofit/>
          </a:bodyPr>
          <a:lstStyle>
            <a:lvl1pPr algn="l" lvl="0">
              <a:lnSpc>
                <a:spcPct val="100000"/>
              </a:lnSpc>
              <a:spcBef>
                <a:spcPts val="0"/>
              </a:spcBef>
              <a:spcAft>
                <a:spcPts val="0"/>
              </a:spcAft>
              <a:buSzPts val="1400"/>
              <a:buNone/>
              <a:defRPr>
                <a:uFillTx/>
              </a:defRPr>
            </a:lvl1pPr>
            <a:lvl2pPr algn="l" lvl="1">
              <a:lnSpc>
                <a:spcPct val="100000"/>
              </a:lnSpc>
              <a:spcBef>
                <a:spcPts val="0"/>
              </a:spcBef>
              <a:spcAft>
                <a:spcPts val="0"/>
              </a:spcAft>
              <a:buSzPts val="1400"/>
              <a:buNone/>
              <a:defRPr>
                <a:uFillTx/>
              </a:defRPr>
            </a:lvl2pPr>
            <a:lvl3pPr algn="l" lvl="2">
              <a:lnSpc>
                <a:spcPct val="100000"/>
              </a:lnSpc>
              <a:spcBef>
                <a:spcPts val="0"/>
              </a:spcBef>
              <a:spcAft>
                <a:spcPts val="0"/>
              </a:spcAft>
              <a:buSzPts val="1400"/>
              <a:buNone/>
              <a:defRPr>
                <a:uFillTx/>
              </a:defRPr>
            </a:lvl3pPr>
            <a:lvl4pPr algn="l" lvl="3">
              <a:lnSpc>
                <a:spcPct val="100000"/>
              </a:lnSpc>
              <a:spcBef>
                <a:spcPts val="0"/>
              </a:spcBef>
              <a:spcAft>
                <a:spcPts val="0"/>
              </a:spcAft>
              <a:buSzPts val="1400"/>
              <a:buNone/>
              <a:defRPr>
                <a:uFillTx/>
              </a:defRPr>
            </a:lvl4pPr>
            <a:lvl5pPr algn="l" lvl="4">
              <a:lnSpc>
                <a:spcPct val="100000"/>
              </a:lnSpc>
              <a:spcBef>
                <a:spcPts val="0"/>
              </a:spcBef>
              <a:spcAft>
                <a:spcPts val="0"/>
              </a:spcAft>
              <a:buSzPts val="1400"/>
              <a:buNone/>
              <a:defRPr>
                <a:uFillTx/>
              </a:defRPr>
            </a:lvl5pPr>
            <a:lvl6pPr algn="l" lvl="5">
              <a:lnSpc>
                <a:spcPct val="100000"/>
              </a:lnSpc>
              <a:spcBef>
                <a:spcPts val="0"/>
              </a:spcBef>
              <a:spcAft>
                <a:spcPts val="0"/>
              </a:spcAft>
              <a:buSzPts val="1400"/>
              <a:buNone/>
              <a:defRPr>
                <a:uFillTx/>
              </a:defRPr>
            </a:lvl6pPr>
            <a:lvl7pPr algn="l" lvl="6">
              <a:lnSpc>
                <a:spcPct val="100000"/>
              </a:lnSpc>
              <a:spcBef>
                <a:spcPts val="0"/>
              </a:spcBef>
              <a:spcAft>
                <a:spcPts val="0"/>
              </a:spcAft>
              <a:buSzPts val="1400"/>
              <a:buNone/>
              <a:defRPr>
                <a:uFillTx/>
              </a:defRPr>
            </a:lvl7pPr>
            <a:lvl8pPr algn="l" lvl="7">
              <a:lnSpc>
                <a:spcPct val="100000"/>
              </a:lnSpc>
              <a:spcBef>
                <a:spcPts val="0"/>
              </a:spcBef>
              <a:spcAft>
                <a:spcPts val="0"/>
              </a:spcAft>
              <a:buSzPts val="1400"/>
              <a:buNone/>
              <a:defRPr>
                <a:uFillTx/>
              </a:defRPr>
            </a:lvl8pPr>
            <a:lvl9pPr algn="l" lvl="8">
              <a:lnSpc>
                <a:spcPct val="100000"/>
              </a:lnSpc>
              <a:spcBef>
                <a:spcPts val="0"/>
              </a:spcBef>
              <a:spcAft>
                <a:spcPts val="0"/>
              </a:spcAft>
              <a:buSzPts val="1400"/>
              <a:buNone/>
              <a:defRPr>
                <a:uFillTx/>
              </a:defRPr>
            </a:lvl9pPr>
          </a:lstStyle>
          <a:p/>
        </p:txBody>
      </p:sp>
      <p:sp>
        <p:nvSpPr>
          <p:cNvPr xmlns:c="http://schemas.openxmlformats.org/drawingml/2006/chart" xmlns:pic="http://schemas.openxmlformats.org/drawingml/2006/picture" xmlns:dgm="http://schemas.openxmlformats.org/drawingml/2006/diagram" id="91" name="Google Shape;91;p14"/>
          <p:cNvSpPr xmlns:c="http://schemas.openxmlformats.org/drawingml/2006/chart" xmlns:pic="http://schemas.openxmlformats.org/drawingml/2006/picture" xmlns:dgm="http://schemas.openxmlformats.org/drawingml/2006/diagram" txBox="1">
            <a:spLocks/>
          </p:cNvSpPr>
          <p:nvPr>
            <p:ph idx="12" type="sldNum"/>
          </p:nvPr>
        </p:nvSpPr>
        <p:spPr xmlns:c="http://schemas.openxmlformats.org/drawingml/2006/chart" xmlns:pic="http://schemas.openxmlformats.org/drawingml/2006/picture" xmlns:dgm="http://schemas.openxmlformats.org/drawingml/2006/diagram">
          <a:xfrm>
            <a:off x="10729455" y="753227"/>
            <a:ext cx="1154151" cy="1090789"/>
          </a:xfrm>
          <a:prstGeom prst="rect">
            <a:avLst/>
          </a:prstGeom>
          <a:noFill/>
          <a:ln>
            <a:noFill/>
          </a:ln>
        </p:spPr>
        <p:txBody xmlns:c="http://schemas.openxmlformats.org/drawingml/2006/chart" xmlns:pic="http://schemas.openxmlformats.org/drawingml/2006/picture" xmlns:dgm="http://schemas.openxmlformats.org/drawingml/2006/diagram">
          <a:bodyPr anchor="ctr" anchorCtr="0" bIns="45700" lIns="91425" rIns="91425" spcFirstLastPara="1" tIns="45700" wrap="square">
            <a:noAutofit/>
          </a:bodyPr>
          <a:lstStyle>
            <a:lvl1pPr algn="l" indent="0" lvl="0"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1pPr>
            <a:lvl2pPr algn="l" indent="0" lvl="1"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2pPr>
            <a:lvl3pPr algn="l" indent="0" lvl="2"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3pPr>
            <a:lvl4pPr algn="l" indent="0" lvl="3"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4pPr>
            <a:lvl5pPr algn="l" indent="0" lvl="4"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5pPr>
            <a:lvl6pPr algn="l" indent="0" lvl="5"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6pPr>
            <a:lvl7pPr algn="l" indent="0" lvl="6"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7pPr>
            <a:lvl8pPr algn="l" indent="0" lvl="7"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8pPr>
            <a:lvl9pPr algn="l" indent="0" lvl="8"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9pPr>
          </a:lstStyle>
          <a:p>
            <a:pPr algn="l" indent="0" lvl="0" marL="0" rtl="0">
              <a:spcBef>
                <a:spcPts val="0"/>
              </a:spcBef>
              <a:spcAft>
                <a:spcPts val="0"/>
              </a:spcAft>
              <a:buNone/>
            </a:pPr>
            <a:fld id="{00000000-1234-1234-1234-123412341234}" type="slidenum">
              <a:rPr lang="en-US">
                <a:uFillTx/>
              </a:rPr>
              <a:t>‹#›</a:t>
            </a:fld>
            <a:endParaRPr>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9.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type="picTx">
  <p:cSld name="PICTURE_WITH_CAPTION_TEXT">
    <p:spTree>
      <p:nvGrpSpPr>
        <p:cNvPr xmlns:c="http://schemas.openxmlformats.org/drawingml/2006/chart" xmlns:pic="http://schemas.openxmlformats.org/drawingml/2006/picture" xmlns:dgm="http://schemas.openxmlformats.org/drawingml/2006/diagram" id="92" name="Shape 92"/>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pic>
        <p:nvPicPr>
          <p:cNvPr xmlns:c="http://schemas.openxmlformats.org/drawingml/2006/chart" xmlns:pic="http://schemas.openxmlformats.org/drawingml/2006/picture" xmlns:dgm="http://schemas.openxmlformats.org/drawingml/2006/diagram" descr="HD-ShadowLong.png" id="93" name="Google Shape;93;p15"/>
          <p:cNvPicPr xmlns:c="http://schemas.openxmlformats.org/drawingml/2006/chart" xmlns:pic="http://schemas.openxmlformats.org/drawingml/2006/picture" xmlns:dgm="http://schemas.openxmlformats.org/drawingml/2006/diagram" preferRelativeResize="0"/>
          <p:nvPr/>
        </p:nvPicPr>
        <p:blipFill xmlns:c="http://schemas.openxmlformats.org/drawingml/2006/chart" xmlns:pic="http://schemas.openxmlformats.org/drawingml/2006/picture" xmlns:dgm="http://schemas.openxmlformats.org/drawingml/2006/diagram" rotWithShape="1">
          <a:blip r:embed="rId1"/>
          <a:srcRect/>
          <a:stretch/>
        </p:blipFill>
        <p:spPr xmlns:c="http://schemas.openxmlformats.org/drawingml/2006/chart" xmlns:pic="http://schemas.openxmlformats.org/drawingml/2006/picture" xmlns:dgm="http://schemas.openxmlformats.org/drawingml/2006/diagram">
          <a:xfrm>
            <a:off x="1" y="1970240"/>
            <a:ext cx="10437812" cy="321164"/>
          </a:xfrm>
          <a:prstGeom prst="rect">
            <a:avLst/>
          </a:prstGeom>
          <a:noFill/>
          <a:ln>
            <a:noFill/>
          </a:ln>
        </p:spPr>
      </p:pic>
      <p:pic>
        <p:nvPicPr>
          <p:cNvPr xmlns:c="http://schemas.openxmlformats.org/drawingml/2006/chart" xmlns:pic="http://schemas.openxmlformats.org/drawingml/2006/picture" xmlns:dgm="http://schemas.openxmlformats.org/drawingml/2006/diagram" descr="HD-ShadowShort.png" id="94" name="Google Shape;94;p15"/>
          <p:cNvPicPr xmlns:c="http://schemas.openxmlformats.org/drawingml/2006/chart" xmlns:pic="http://schemas.openxmlformats.org/drawingml/2006/picture" xmlns:dgm="http://schemas.openxmlformats.org/drawingml/2006/diagram" preferRelativeResize="0"/>
          <p:nvPr/>
        </p:nvPicPr>
        <p:blipFill xmlns:c="http://schemas.openxmlformats.org/drawingml/2006/chart" xmlns:pic="http://schemas.openxmlformats.org/drawingml/2006/picture" xmlns:dgm="http://schemas.openxmlformats.org/drawingml/2006/diagram" rotWithShape="1">
          <a:blip r:embed="rId2"/>
          <a:srcRect/>
          <a:stretch/>
        </p:blipFill>
        <p:spPr xmlns:c="http://schemas.openxmlformats.org/drawingml/2006/chart" xmlns:pic="http://schemas.openxmlformats.org/drawingml/2006/picture" xmlns:dgm="http://schemas.openxmlformats.org/drawingml/2006/diagram">
          <a:xfrm>
            <a:off x="10585826" y="1971234"/>
            <a:ext cx="1602997" cy="144270"/>
          </a:xfrm>
          <a:prstGeom prst="rect">
            <a:avLst/>
          </a:prstGeom>
          <a:noFill/>
          <a:ln>
            <a:noFill/>
          </a:ln>
        </p:spPr>
      </p:pic>
      <p:sp>
        <p:nvSpPr>
          <p:cNvPr xmlns:c="http://schemas.openxmlformats.org/drawingml/2006/chart" xmlns:pic="http://schemas.openxmlformats.org/drawingml/2006/picture" xmlns:dgm="http://schemas.openxmlformats.org/drawingml/2006/diagram" id="95" name="Google Shape;95;p1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0" y="609600"/>
            <a:ext cx="10437812" cy="1368198"/>
          </a:xfrm>
          <a:prstGeom prst="rect">
            <a:avLst/>
          </a:prstGeom>
          <a:solidFill>
            <a:srgbClr val="262626"/>
          </a:solidFill>
          <a:ln>
            <a:noFill/>
          </a:ln>
        </p:spPr>
        <p:txBody xmlns:c="http://schemas.openxmlformats.org/drawingml/2006/chart" xmlns:pic="http://schemas.openxmlformats.org/drawingml/2006/picture" xmlns:dgm="http://schemas.openxmlformats.org/drawingml/2006/diagram">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rPr>
                <a:uFillTx/>
              </a:rPr>
              <a:t/>
            </a:r>
            <a:endParaRPr b="0" cap="none" i="0" strike="noStrike" sz="1400" u="none">
              <a:solidFill>
                <a:srgbClr val="000000"/>
              </a:solidFill>
              <a:uFillTx/>
              <a:latin typeface="Arial"/>
              <a:ea typeface="Arial"/>
              <a:cs typeface="Arial"/>
              <a:sym typeface="Arial"/>
            </a:endParaRPr>
          </a:p>
        </p:txBody>
      </p:sp>
      <p:sp>
        <p:nvSpPr>
          <p:cNvPr xmlns:c="http://schemas.openxmlformats.org/drawingml/2006/chart" xmlns:pic="http://schemas.openxmlformats.org/drawingml/2006/picture" xmlns:dgm="http://schemas.openxmlformats.org/drawingml/2006/diagram" id="96" name="Google Shape;96;p1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0585827" y="609600"/>
            <a:ext cx="1602997" cy="1368198"/>
          </a:xfrm>
          <a:prstGeom prst="rect">
            <a:avLst/>
          </a:prstGeom>
          <a:solidFill>
            <a:schemeClr val="accent1"/>
          </a:solidFill>
          <a:ln>
            <a:noFill/>
          </a:ln>
        </p:spPr>
        <p:txBody xmlns:c="http://schemas.openxmlformats.org/drawingml/2006/chart" xmlns:pic="http://schemas.openxmlformats.org/drawingml/2006/picture" xmlns:dgm="http://schemas.openxmlformats.org/drawingml/2006/diagram">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rPr>
                <a:uFillTx/>
              </a:rPr>
              <a:t/>
            </a:r>
            <a:endParaRPr b="0" cap="none" i="0" strike="noStrike" sz="1400" u="none">
              <a:solidFill>
                <a:srgbClr val="000000"/>
              </a:solidFill>
              <a:uFillTx/>
              <a:latin typeface="Arial"/>
              <a:ea typeface="Arial"/>
              <a:cs typeface="Arial"/>
              <a:sym typeface="Arial"/>
            </a:endParaRPr>
          </a:p>
        </p:txBody>
      </p:sp>
      <p:sp>
        <p:nvSpPr>
          <p:cNvPr xmlns:c="http://schemas.openxmlformats.org/drawingml/2006/chart" xmlns:pic="http://schemas.openxmlformats.org/drawingml/2006/picture" xmlns:dgm="http://schemas.openxmlformats.org/drawingml/2006/diagram" id="97" name="Google Shape;97;p15"/>
          <p:cNvSpPr xmlns:c="http://schemas.openxmlformats.org/drawingml/2006/chart" xmlns:pic="http://schemas.openxmlformats.org/drawingml/2006/picture" xmlns:dgm="http://schemas.openxmlformats.org/drawingml/2006/diagram" txBox="1">
            <a:spLocks/>
          </p:cNvSpPr>
          <p:nvPr>
            <p:ph type="title"/>
          </p:nvPr>
        </p:nvSpPr>
        <p:spPr xmlns:c="http://schemas.openxmlformats.org/drawingml/2006/chart" xmlns:pic="http://schemas.openxmlformats.org/drawingml/2006/picture" xmlns:dgm="http://schemas.openxmlformats.org/drawingml/2006/diagram">
          <a:xfrm>
            <a:off x="680323" y="753228"/>
            <a:ext cx="9613857" cy="1080938"/>
          </a:xfrm>
          <a:prstGeom prst="rect">
            <a:avLst/>
          </a:prstGeom>
          <a:noFill/>
          <a:ln>
            <a:noFill/>
          </a:ln>
        </p:spPr>
        <p:txBody xmlns:c="http://schemas.openxmlformats.org/drawingml/2006/chart" xmlns:pic="http://schemas.openxmlformats.org/drawingml/2006/picture" xmlns:dgm="http://schemas.openxmlformats.org/drawingml/2006/diagram">
          <a:bodyPr anchor="ctr" anchorCtr="0" bIns="45700" lIns="91425" rIns="91425" spcFirstLastPara="1" tIns="45700" wrap="square">
            <a:normAutofit/>
          </a:bodyPr>
          <a:lstStyle>
            <a:lvl1pPr algn="l" lvl="0">
              <a:lnSpc>
                <a:spcPct val="90000"/>
              </a:lnSpc>
              <a:spcBef>
                <a:spcPts val="0"/>
              </a:spcBef>
              <a:spcAft>
                <a:spcPts val="0"/>
              </a:spcAft>
              <a:buClr>
                <a:schemeClr val="lt1"/>
              </a:buClr>
              <a:buSzPts val="3600"/>
              <a:buFont typeface="Trebuchet MS"/>
              <a:buNone/>
              <a:defRPr sz="3600">
                <a:uFillTx/>
              </a:defRPr>
            </a:lvl1pPr>
            <a:lvl2pPr algn="l" lvl="1">
              <a:lnSpc>
                <a:spcPct val="100000"/>
              </a:lnSpc>
              <a:spcBef>
                <a:spcPts val="0"/>
              </a:spcBef>
              <a:spcAft>
                <a:spcPts val="0"/>
              </a:spcAft>
              <a:buSzPts val="1400"/>
              <a:buNone/>
              <a:defRPr>
                <a:uFillTx/>
              </a:defRPr>
            </a:lvl2pPr>
            <a:lvl3pPr algn="l" lvl="2">
              <a:lnSpc>
                <a:spcPct val="100000"/>
              </a:lnSpc>
              <a:spcBef>
                <a:spcPts val="0"/>
              </a:spcBef>
              <a:spcAft>
                <a:spcPts val="0"/>
              </a:spcAft>
              <a:buSzPts val="1400"/>
              <a:buNone/>
              <a:defRPr>
                <a:uFillTx/>
              </a:defRPr>
            </a:lvl3pPr>
            <a:lvl4pPr algn="l" lvl="3">
              <a:lnSpc>
                <a:spcPct val="100000"/>
              </a:lnSpc>
              <a:spcBef>
                <a:spcPts val="0"/>
              </a:spcBef>
              <a:spcAft>
                <a:spcPts val="0"/>
              </a:spcAft>
              <a:buSzPts val="1400"/>
              <a:buNone/>
              <a:defRPr>
                <a:uFillTx/>
              </a:defRPr>
            </a:lvl4pPr>
            <a:lvl5pPr algn="l" lvl="4">
              <a:lnSpc>
                <a:spcPct val="100000"/>
              </a:lnSpc>
              <a:spcBef>
                <a:spcPts val="0"/>
              </a:spcBef>
              <a:spcAft>
                <a:spcPts val="0"/>
              </a:spcAft>
              <a:buSzPts val="1400"/>
              <a:buNone/>
              <a:defRPr>
                <a:uFillTx/>
              </a:defRPr>
            </a:lvl5pPr>
            <a:lvl6pPr algn="l" lvl="5">
              <a:lnSpc>
                <a:spcPct val="100000"/>
              </a:lnSpc>
              <a:spcBef>
                <a:spcPts val="0"/>
              </a:spcBef>
              <a:spcAft>
                <a:spcPts val="0"/>
              </a:spcAft>
              <a:buSzPts val="1400"/>
              <a:buNone/>
              <a:defRPr>
                <a:uFillTx/>
              </a:defRPr>
            </a:lvl6pPr>
            <a:lvl7pPr algn="l" lvl="6">
              <a:lnSpc>
                <a:spcPct val="100000"/>
              </a:lnSpc>
              <a:spcBef>
                <a:spcPts val="0"/>
              </a:spcBef>
              <a:spcAft>
                <a:spcPts val="0"/>
              </a:spcAft>
              <a:buSzPts val="1400"/>
              <a:buNone/>
              <a:defRPr>
                <a:uFillTx/>
              </a:defRPr>
            </a:lvl7pPr>
            <a:lvl8pPr algn="l" lvl="7">
              <a:lnSpc>
                <a:spcPct val="100000"/>
              </a:lnSpc>
              <a:spcBef>
                <a:spcPts val="0"/>
              </a:spcBef>
              <a:spcAft>
                <a:spcPts val="0"/>
              </a:spcAft>
              <a:buSzPts val="1400"/>
              <a:buNone/>
              <a:defRPr>
                <a:uFillTx/>
              </a:defRPr>
            </a:lvl8pPr>
            <a:lvl9pPr algn="l" lvl="8">
              <a:lnSpc>
                <a:spcPct val="100000"/>
              </a:lnSpc>
              <a:spcBef>
                <a:spcPts val="0"/>
              </a:spcBef>
              <a:spcAft>
                <a:spcPts val="0"/>
              </a:spcAft>
              <a:buSzPts val="1400"/>
              <a:buNone/>
              <a:defRPr>
                <a:uFillTx/>
              </a:defRPr>
            </a:lvl9pPr>
          </a:lstStyle>
          <a:p/>
        </p:txBody>
      </p:sp>
      <p:sp>
        <p:nvSpPr>
          <p:cNvPr xmlns:c="http://schemas.openxmlformats.org/drawingml/2006/chart" xmlns:pic="http://schemas.openxmlformats.org/drawingml/2006/picture" xmlns:dgm="http://schemas.openxmlformats.org/drawingml/2006/diagram" id="98" name="Google Shape;98;p15"/>
          <p:cNvSpPr xmlns:c="http://schemas.openxmlformats.org/drawingml/2006/chart" xmlns:pic="http://schemas.openxmlformats.org/drawingml/2006/picture" xmlns:dgm="http://schemas.openxmlformats.org/drawingml/2006/diagram">
            <a:spLocks/>
          </p:cNvSpPr>
          <p:nvPr>
            <p:ph idx="2" type="pic"/>
          </p:nvPr>
        </p:nvSpPr>
        <p:spPr xmlns:c="http://schemas.openxmlformats.org/drawingml/2006/chart" xmlns:pic="http://schemas.openxmlformats.org/drawingml/2006/picture" xmlns:dgm="http://schemas.openxmlformats.org/drawingml/2006/diagram">
          <a:xfrm>
            <a:off x="4868333" y="2336874"/>
            <a:ext cx="5425849" cy="3599312"/>
          </a:xfrm>
          <a:prstGeom prst="rect">
            <a:avLst/>
          </a:prstGeom>
          <a:noFill/>
          <a:ln>
            <a:noFill/>
          </a:ln>
          <a:effectLst>
            <a:outerShdw algn="tl" blurRad="76200" dir="5040000" dist="63500" rotWithShape="0">
              <a:srgbClr val="000000">
                <a:alpha val="40392"/>
              </a:srgbClr>
            </a:outerShdw>
          </a:effectLst>
        </p:spPr>
        <p:txBody xmlns:c="http://schemas.openxmlformats.org/drawingml/2006/chart" xmlns:pic="http://schemas.openxmlformats.org/drawingml/2006/picture" xmlns:dgm="http://schemas.openxmlformats.org/drawingml/2006/diagram">
          <a:bodyPr anchor="t" anchorCtr="0" bIns="45700" lIns="91425" rIns="91425" spcFirstLastPara="1" tIns="45700" wrap="square">
            <a:normAutofit/>
          </a:bodyPr>
          <a:lstStyle>
            <a:lvl1pPr algn="l" lvl="0" marR="0" rtl="0">
              <a:lnSpc>
                <a:spcPct val="90000"/>
              </a:lnSpc>
              <a:spcBef>
                <a:spcPts val="1000"/>
              </a:spcBef>
              <a:spcAft>
                <a:spcPts val="0"/>
              </a:spcAft>
              <a:buClr>
                <a:schemeClr val="lt1"/>
              </a:buClr>
              <a:buSzPts val="3200"/>
              <a:buFont typeface="Arial"/>
              <a:buNone/>
              <a:defRPr b="0" cap="none" i="0" strike="noStrike" sz="3200" u="none">
                <a:solidFill>
                  <a:schemeClr val="lt1"/>
                </a:solidFill>
                <a:uFillTx/>
                <a:latin typeface="Trebuchet MS"/>
                <a:ea typeface="Trebuchet MS"/>
                <a:cs typeface="Trebuchet MS"/>
                <a:sym typeface="Trebuchet MS"/>
              </a:defRPr>
            </a:lvl1pPr>
            <a:lvl2pPr algn="l" lvl="1" marR="0" rtl="0">
              <a:lnSpc>
                <a:spcPct val="90000"/>
              </a:lnSpc>
              <a:spcBef>
                <a:spcPts val="500"/>
              </a:spcBef>
              <a:spcAft>
                <a:spcPts val="0"/>
              </a:spcAft>
              <a:buClr>
                <a:schemeClr val="lt1"/>
              </a:buClr>
              <a:buSzPts val="2800"/>
              <a:buFont typeface="Arial"/>
              <a:buNone/>
              <a:defRPr b="0" cap="none" i="0" strike="noStrike" sz="2800" u="none">
                <a:solidFill>
                  <a:schemeClr val="lt1"/>
                </a:solidFill>
                <a:uFillTx/>
                <a:latin typeface="Trebuchet MS"/>
                <a:ea typeface="Trebuchet MS"/>
                <a:cs typeface="Trebuchet MS"/>
                <a:sym typeface="Trebuchet MS"/>
              </a:defRPr>
            </a:lvl2pPr>
            <a:lvl3pPr algn="l" lvl="2" marR="0" rtl="0">
              <a:lnSpc>
                <a:spcPct val="90000"/>
              </a:lnSpc>
              <a:spcBef>
                <a:spcPts val="500"/>
              </a:spcBef>
              <a:spcAft>
                <a:spcPts val="0"/>
              </a:spcAft>
              <a:buClr>
                <a:schemeClr val="lt1"/>
              </a:buClr>
              <a:buSzPts val="2400"/>
              <a:buFont typeface="Arial"/>
              <a:buNone/>
              <a:defRPr b="0" cap="none" i="0" strike="noStrike" sz="2400" u="none">
                <a:solidFill>
                  <a:schemeClr val="lt1"/>
                </a:solidFill>
                <a:uFillTx/>
                <a:latin typeface="Trebuchet MS"/>
                <a:ea typeface="Trebuchet MS"/>
                <a:cs typeface="Trebuchet MS"/>
                <a:sym typeface="Trebuchet MS"/>
              </a:defRPr>
            </a:lvl3pPr>
            <a:lvl4pPr algn="l" lvl="3" marR="0" rtl="0">
              <a:lnSpc>
                <a:spcPct val="90000"/>
              </a:lnSpc>
              <a:spcBef>
                <a:spcPts val="500"/>
              </a:spcBef>
              <a:spcAft>
                <a:spcPts val="0"/>
              </a:spcAft>
              <a:buClr>
                <a:schemeClr val="lt1"/>
              </a:buClr>
              <a:buSzPts val="2000"/>
              <a:buFont typeface="Arial"/>
              <a:buNone/>
              <a:defRPr b="0" cap="none" i="0" strike="noStrike" sz="2000" u="none">
                <a:solidFill>
                  <a:schemeClr val="lt1"/>
                </a:solidFill>
                <a:uFillTx/>
                <a:latin typeface="Trebuchet MS"/>
                <a:ea typeface="Trebuchet MS"/>
                <a:cs typeface="Trebuchet MS"/>
                <a:sym typeface="Trebuchet MS"/>
              </a:defRPr>
            </a:lvl4pPr>
            <a:lvl5pPr algn="l" lvl="4" marR="0" rtl="0">
              <a:lnSpc>
                <a:spcPct val="90000"/>
              </a:lnSpc>
              <a:spcBef>
                <a:spcPts val="500"/>
              </a:spcBef>
              <a:spcAft>
                <a:spcPts val="0"/>
              </a:spcAft>
              <a:buClr>
                <a:schemeClr val="lt1"/>
              </a:buClr>
              <a:buSzPts val="2000"/>
              <a:buFont typeface="Arial"/>
              <a:buNone/>
              <a:defRPr b="0" cap="none" i="0" strike="noStrike" sz="2000" u="none">
                <a:solidFill>
                  <a:schemeClr val="lt1"/>
                </a:solidFill>
                <a:uFillTx/>
                <a:latin typeface="Trebuchet MS"/>
                <a:ea typeface="Trebuchet MS"/>
                <a:cs typeface="Trebuchet MS"/>
                <a:sym typeface="Trebuchet MS"/>
              </a:defRPr>
            </a:lvl5pPr>
            <a:lvl6pPr algn="l" lvl="5" marR="0" rtl="0">
              <a:lnSpc>
                <a:spcPct val="90000"/>
              </a:lnSpc>
              <a:spcBef>
                <a:spcPts val="500"/>
              </a:spcBef>
              <a:spcAft>
                <a:spcPts val="0"/>
              </a:spcAft>
              <a:buClr>
                <a:schemeClr val="lt1"/>
              </a:buClr>
              <a:buSzPts val="2000"/>
              <a:buFont typeface="Arial"/>
              <a:buNone/>
              <a:defRPr b="0" cap="none" i="0" strike="noStrike" sz="2000" u="none">
                <a:solidFill>
                  <a:schemeClr val="lt1"/>
                </a:solidFill>
                <a:uFillTx/>
                <a:latin typeface="Trebuchet MS"/>
                <a:ea typeface="Trebuchet MS"/>
                <a:cs typeface="Trebuchet MS"/>
                <a:sym typeface="Trebuchet MS"/>
              </a:defRPr>
            </a:lvl6pPr>
            <a:lvl7pPr algn="l" lvl="6" marR="0" rtl="0">
              <a:lnSpc>
                <a:spcPct val="90000"/>
              </a:lnSpc>
              <a:spcBef>
                <a:spcPts val="500"/>
              </a:spcBef>
              <a:spcAft>
                <a:spcPts val="0"/>
              </a:spcAft>
              <a:buClr>
                <a:schemeClr val="lt1"/>
              </a:buClr>
              <a:buSzPts val="2000"/>
              <a:buFont typeface="Arial"/>
              <a:buNone/>
              <a:defRPr b="0" cap="none" i="0" strike="noStrike" sz="2000" u="none">
                <a:solidFill>
                  <a:schemeClr val="lt1"/>
                </a:solidFill>
                <a:uFillTx/>
                <a:latin typeface="Trebuchet MS"/>
                <a:ea typeface="Trebuchet MS"/>
                <a:cs typeface="Trebuchet MS"/>
                <a:sym typeface="Trebuchet MS"/>
              </a:defRPr>
            </a:lvl7pPr>
            <a:lvl8pPr algn="l" lvl="7" marR="0" rtl="0">
              <a:lnSpc>
                <a:spcPct val="90000"/>
              </a:lnSpc>
              <a:spcBef>
                <a:spcPts val="500"/>
              </a:spcBef>
              <a:spcAft>
                <a:spcPts val="0"/>
              </a:spcAft>
              <a:buClr>
                <a:schemeClr val="lt1"/>
              </a:buClr>
              <a:buSzPts val="2000"/>
              <a:buFont typeface="Arial"/>
              <a:buNone/>
              <a:defRPr b="0" cap="none" i="0" strike="noStrike" sz="2000" u="none">
                <a:solidFill>
                  <a:schemeClr val="lt1"/>
                </a:solidFill>
                <a:uFillTx/>
                <a:latin typeface="Trebuchet MS"/>
                <a:ea typeface="Trebuchet MS"/>
                <a:cs typeface="Trebuchet MS"/>
                <a:sym typeface="Trebuchet MS"/>
              </a:defRPr>
            </a:lvl8pPr>
            <a:lvl9pPr algn="l" lvl="8" marR="0" rtl="0">
              <a:lnSpc>
                <a:spcPct val="90000"/>
              </a:lnSpc>
              <a:spcBef>
                <a:spcPts val="500"/>
              </a:spcBef>
              <a:spcAft>
                <a:spcPts val="0"/>
              </a:spcAft>
              <a:buClr>
                <a:schemeClr val="lt1"/>
              </a:buClr>
              <a:buSzPts val="2000"/>
              <a:buFont typeface="Arial"/>
              <a:buNone/>
              <a:defRPr b="0" cap="none" i="0" strike="noStrike" sz="2000" u="none">
                <a:solidFill>
                  <a:schemeClr val="lt1"/>
                </a:solidFill>
                <a:uFillTx/>
                <a:latin typeface="Trebuchet MS"/>
                <a:ea typeface="Trebuchet MS"/>
                <a:cs typeface="Trebuchet MS"/>
                <a:sym typeface="Trebuchet MS"/>
              </a:defRPr>
            </a:lvl9pPr>
          </a:lstStyle>
          <a:p/>
        </p:txBody>
      </p:sp>
      <p:sp>
        <p:nvSpPr>
          <p:cNvPr xmlns:c="http://schemas.openxmlformats.org/drawingml/2006/chart" xmlns:pic="http://schemas.openxmlformats.org/drawingml/2006/picture" xmlns:dgm="http://schemas.openxmlformats.org/drawingml/2006/diagram" id="99" name="Google Shape;99;p15"/>
          <p:cNvSpPr xmlns:c="http://schemas.openxmlformats.org/drawingml/2006/chart" xmlns:pic="http://schemas.openxmlformats.org/drawingml/2006/picture" xmlns:dgm="http://schemas.openxmlformats.org/drawingml/2006/diagram" txBox="1">
            <a:spLocks/>
          </p:cNvSpPr>
          <p:nvPr>
            <p:ph idx="1" type="body"/>
          </p:nvPr>
        </p:nvSpPr>
        <p:spPr xmlns:c="http://schemas.openxmlformats.org/drawingml/2006/chart" xmlns:pic="http://schemas.openxmlformats.org/drawingml/2006/picture" xmlns:dgm="http://schemas.openxmlformats.org/drawingml/2006/diagram">
          <a:xfrm>
            <a:off x="680323" y="2336873"/>
            <a:ext cx="3876256" cy="3599315"/>
          </a:xfrm>
          <a:prstGeom prst="rect">
            <a:avLst/>
          </a:prstGeom>
          <a:noFill/>
          <a:ln>
            <a:noFill/>
          </a:ln>
        </p:spPr>
        <p:txBody xmlns:c="http://schemas.openxmlformats.org/drawingml/2006/chart" xmlns:pic="http://schemas.openxmlformats.org/drawingml/2006/picture" xmlns:dgm="http://schemas.openxmlformats.org/drawingml/2006/diagram">
          <a:bodyPr anchor="ctr" anchorCtr="0" bIns="45700" lIns="91425" rIns="91425" spcFirstLastPara="1" tIns="45700" wrap="square">
            <a:normAutofit/>
          </a:bodyPr>
          <a:lstStyle>
            <a:lvl1pPr algn="l" indent="-228600" lvl="0" marL="457200">
              <a:lnSpc>
                <a:spcPct val="90000"/>
              </a:lnSpc>
              <a:spcBef>
                <a:spcPts val="1000"/>
              </a:spcBef>
              <a:spcAft>
                <a:spcPts val="0"/>
              </a:spcAft>
              <a:buClr>
                <a:schemeClr val="lt1"/>
              </a:buClr>
              <a:buSzPts val="1600"/>
              <a:buNone/>
              <a:defRPr sz="1600">
                <a:uFillTx/>
              </a:defRPr>
            </a:lvl1pPr>
            <a:lvl2pPr algn="l" indent="-228600" lvl="1" marL="914400">
              <a:lnSpc>
                <a:spcPct val="90000"/>
              </a:lnSpc>
              <a:spcBef>
                <a:spcPts val="500"/>
              </a:spcBef>
              <a:spcAft>
                <a:spcPts val="0"/>
              </a:spcAft>
              <a:buClr>
                <a:schemeClr val="lt1"/>
              </a:buClr>
              <a:buSzPts val="1400"/>
              <a:buNone/>
              <a:defRPr sz="1400">
                <a:uFillTx/>
              </a:defRPr>
            </a:lvl2pPr>
            <a:lvl3pPr algn="l" indent="-228600" lvl="2" marL="1371600">
              <a:lnSpc>
                <a:spcPct val="90000"/>
              </a:lnSpc>
              <a:spcBef>
                <a:spcPts val="500"/>
              </a:spcBef>
              <a:spcAft>
                <a:spcPts val="0"/>
              </a:spcAft>
              <a:buClr>
                <a:schemeClr val="lt1"/>
              </a:buClr>
              <a:buSzPts val="1200"/>
              <a:buNone/>
              <a:defRPr sz="1200">
                <a:uFillTx/>
              </a:defRPr>
            </a:lvl3pPr>
            <a:lvl4pPr algn="l" indent="-228600" lvl="3" marL="1828800">
              <a:lnSpc>
                <a:spcPct val="90000"/>
              </a:lnSpc>
              <a:spcBef>
                <a:spcPts val="500"/>
              </a:spcBef>
              <a:spcAft>
                <a:spcPts val="0"/>
              </a:spcAft>
              <a:buClr>
                <a:schemeClr val="lt1"/>
              </a:buClr>
              <a:buSzPts val="1000"/>
              <a:buNone/>
              <a:defRPr sz="1000">
                <a:uFillTx/>
              </a:defRPr>
            </a:lvl4pPr>
            <a:lvl5pPr algn="l" indent="-228600" lvl="4" marL="2286000">
              <a:lnSpc>
                <a:spcPct val="90000"/>
              </a:lnSpc>
              <a:spcBef>
                <a:spcPts val="500"/>
              </a:spcBef>
              <a:spcAft>
                <a:spcPts val="0"/>
              </a:spcAft>
              <a:buClr>
                <a:schemeClr val="lt1"/>
              </a:buClr>
              <a:buSzPts val="1000"/>
              <a:buNone/>
              <a:defRPr sz="1000">
                <a:uFillTx/>
              </a:defRPr>
            </a:lvl5pPr>
            <a:lvl6pPr algn="l" indent="-228600" lvl="5" marL="2743200">
              <a:lnSpc>
                <a:spcPct val="90000"/>
              </a:lnSpc>
              <a:spcBef>
                <a:spcPts val="500"/>
              </a:spcBef>
              <a:spcAft>
                <a:spcPts val="0"/>
              </a:spcAft>
              <a:buClr>
                <a:schemeClr val="lt1"/>
              </a:buClr>
              <a:buSzPts val="1000"/>
              <a:buNone/>
              <a:defRPr sz="1000">
                <a:uFillTx/>
              </a:defRPr>
            </a:lvl6pPr>
            <a:lvl7pPr algn="l" indent="-228600" lvl="6" marL="3200400">
              <a:lnSpc>
                <a:spcPct val="90000"/>
              </a:lnSpc>
              <a:spcBef>
                <a:spcPts val="500"/>
              </a:spcBef>
              <a:spcAft>
                <a:spcPts val="0"/>
              </a:spcAft>
              <a:buClr>
                <a:schemeClr val="lt1"/>
              </a:buClr>
              <a:buSzPts val="1000"/>
              <a:buNone/>
              <a:defRPr sz="1000">
                <a:uFillTx/>
              </a:defRPr>
            </a:lvl7pPr>
            <a:lvl8pPr algn="l" indent="-228600" lvl="7" marL="3657600">
              <a:lnSpc>
                <a:spcPct val="90000"/>
              </a:lnSpc>
              <a:spcBef>
                <a:spcPts val="500"/>
              </a:spcBef>
              <a:spcAft>
                <a:spcPts val="0"/>
              </a:spcAft>
              <a:buClr>
                <a:schemeClr val="lt1"/>
              </a:buClr>
              <a:buSzPts val="1000"/>
              <a:buNone/>
              <a:defRPr sz="1000">
                <a:uFillTx/>
              </a:defRPr>
            </a:lvl8pPr>
            <a:lvl9pPr algn="l" indent="-228600" lvl="8" marL="4114800">
              <a:lnSpc>
                <a:spcPct val="90000"/>
              </a:lnSpc>
              <a:spcBef>
                <a:spcPts val="500"/>
              </a:spcBef>
              <a:spcAft>
                <a:spcPts val="0"/>
              </a:spcAft>
              <a:buClr>
                <a:schemeClr val="lt1"/>
              </a:buClr>
              <a:buSzPts val="1000"/>
              <a:buNone/>
              <a:defRPr sz="1000">
                <a:uFillTx/>
              </a:defRPr>
            </a:lvl9pPr>
          </a:lstStyle>
          <a:p/>
        </p:txBody>
      </p:sp>
      <p:sp>
        <p:nvSpPr>
          <p:cNvPr xmlns:c="http://schemas.openxmlformats.org/drawingml/2006/chart" xmlns:pic="http://schemas.openxmlformats.org/drawingml/2006/picture" xmlns:dgm="http://schemas.openxmlformats.org/drawingml/2006/diagram" id="100" name="Google Shape;100;p15"/>
          <p:cNvSpPr xmlns:c="http://schemas.openxmlformats.org/drawingml/2006/chart" xmlns:pic="http://schemas.openxmlformats.org/drawingml/2006/picture" xmlns:dgm="http://schemas.openxmlformats.org/drawingml/2006/diagram" txBox="1">
            <a:spLocks/>
          </p:cNvSpPr>
          <p:nvPr>
            <p:ph idx="10" type="dt"/>
          </p:nvPr>
        </p:nvSpPr>
        <p:spPr xmlns:c="http://schemas.openxmlformats.org/drawingml/2006/chart" xmlns:pic="http://schemas.openxmlformats.org/drawingml/2006/picture" xmlns:dgm="http://schemas.openxmlformats.org/drawingml/2006/diagram">
          <a:xfrm>
            <a:off x="7550981" y="5936187"/>
            <a:ext cx="2743200" cy="365125"/>
          </a:xfrm>
          <a:prstGeom prst="rect">
            <a:avLst/>
          </a:prstGeom>
          <a:noFill/>
          <a:ln>
            <a:noFill/>
          </a:ln>
        </p:spPr>
        <p:txBody xmlns:c="http://schemas.openxmlformats.org/drawingml/2006/chart" xmlns:pic="http://schemas.openxmlformats.org/drawingml/2006/picture" xmlns:dgm="http://schemas.openxmlformats.org/drawingml/2006/diagram">
          <a:bodyPr anchor="ctr" anchorCtr="0" bIns="45700" lIns="91425" rIns="91425" spcFirstLastPara="1" tIns="45700" wrap="square">
            <a:noAutofit/>
          </a:bodyPr>
          <a:lstStyle>
            <a:lvl1pPr algn="r" lvl="0">
              <a:lnSpc>
                <a:spcPct val="100000"/>
              </a:lnSpc>
              <a:spcBef>
                <a:spcPts val="0"/>
              </a:spcBef>
              <a:spcAft>
                <a:spcPts val="0"/>
              </a:spcAft>
              <a:buSzPts val="1400"/>
              <a:buNone/>
              <a:defRPr>
                <a:uFillTx/>
              </a:defRPr>
            </a:lvl1pPr>
            <a:lvl2pPr algn="l" lvl="1">
              <a:lnSpc>
                <a:spcPct val="100000"/>
              </a:lnSpc>
              <a:spcBef>
                <a:spcPts val="0"/>
              </a:spcBef>
              <a:spcAft>
                <a:spcPts val="0"/>
              </a:spcAft>
              <a:buSzPts val="1400"/>
              <a:buNone/>
              <a:defRPr>
                <a:uFillTx/>
              </a:defRPr>
            </a:lvl2pPr>
            <a:lvl3pPr algn="l" lvl="2">
              <a:lnSpc>
                <a:spcPct val="100000"/>
              </a:lnSpc>
              <a:spcBef>
                <a:spcPts val="0"/>
              </a:spcBef>
              <a:spcAft>
                <a:spcPts val="0"/>
              </a:spcAft>
              <a:buSzPts val="1400"/>
              <a:buNone/>
              <a:defRPr>
                <a:uFillTx/>
              </a:defRPr>
            </a:lvl3pPr>
            <a:lvl4pPr algn="l" lvl="3">
              <a:lnSpc>
                <a:spcPct val="100000"/>
              </a:lnSpc>
              <a:spcBef>
                <a:spcPts val="0"/>
              </a:spcBef>
              <a:spcAft>
                <a:spcPts val="0"/>
              </a:spcAft>
              <a:buSzPts val="1400"/>
              <a:buNone/>
              <a:defRPr>
                <a:uFillTx/>
              </a:defRPr>
            </a:lvl4pPr>
            <a:lvl5pPr algn="l" lvl="4">
              <a:lnSpc>
                <a:spcPct val="100000"/>
              </a:lnSpc>
              <a:spcBef>
                <a:spcPts val="0"/>
              </a:spcBef>
              <a:spcAft>
                <a:spcPts val="0"/>
              </a:spcAft>
              <a:buSzPts val="1400"/>
              <a:buNone/>
              <a:defRPr>
                <a:uFillTx/>
              </a:defRPr>
            </a:lvl5pPr>
            <a:lvl6pPr algn="l" lvl="5">
              <a:lnSpc>
                <a:spcPct val="100000"/>
              </a:lnSpc>
              <a:spcBef>
                <a:spcPts val="0"/>
              </a:spcBef>
              <a:spcAft>
                <a:spcPts val="0"/>
              </a:spcAft>
              <a:buSzPts val="1400"/>
              <a:buNone/>
              <a:defRPr>
                <a:uFillTx/>
              </a:defRPr>
            </a:lvl6pPr>
            <a:lvl7pPr algn="l" lvl="6">
              <a:lnSpc>
                <a:spcPct val="100000"/>
              </a:lnSpc>
              <a:spcBef>
                <a:spcPts val="0"/>
              </a:spcBef>
              <a:spcAft>
                <a:spcPts val="0"/>
              </a:spcAft>
              <a:buSzPts val="1400"/>
              <a:buNone/>
              <a:defRPr>
                <a:uFillTx/>
              </a:defRPr>
            </a:lvl7pPr>
            <a:lvl8pPr algn="l" lvl="7">
              <a:lnSpc>
                <a:spcPct val="100000"/>
              </a:lnSpc>
              <a:spcBef>
                <a:spcPts val="0"/>
              </a:spcBef>
              <a:spcAft>
                <a:spcPts val="0"/>
              </a:spcAft>
              <a:buSzPts val="1400"/>
              <a:buNone/>
              <a:defRPr>
                <a:uFillTx/>
              </a:defRPr>
            </a:lvl8pPr>
            <a:lvl9pPr algn="l" lvl="8">
              <a:lnSpc>
                <a:spcPct val="100000"/>
              </a:lnSpc>
              <a:spcBef>
                <a:spcPts val="0"/>
              </a:spcBef>
              <a:spcAft>
                <a:spcPts val="0"/>
              </a:spcAft>
              <a:buSzPts val="1400"/>
              <a:buNone/>
              <a:defRPr>
                <a:uFillTx/>
              </a:defRPr>
            </a:lvl9pPr>
          </a:lstStyle>
          <a:p/>
        </p:txBody>
      </p:sp>
      <p:sp>
        <p:nvSpPr>
          <p:cNvPr xmlns:c="http://schemas.openxmlformats.org/drawingml/2006/chart" xmlns:pic="http://schemas.openxmlformats.org/drawingml/2006/picture" xmlns:dgm="http://schemas.openxmlformats.org/drawingml/2006/diagram" id="101" name="Google Shape;101;p15"/>
          <p:cNvSpPr xmlns:c="http://schemas.openxmlformats.org/drawingml/2006/chart" xmlns:pic="http://schemas.openxmlformats.org/drawingml/2006/picture" xmlns:dgm="http://schemas.openxmlformats.org/drawingml/2006/diagram" txBox="1">
            <a:spLocks/>
          </p:cNvSpPr>
          <p:nvPr>
            <p:ph idx="11" type="ftr"/>
          </p:nvPr>
        </p:nvSpPr>
        <p:spPr xmlns:c="http://schemas.openxmlformats.org/drawingml/2006/chart" xmlns:pic="http://schemas.openxmlformats.org/drawingml/2006/picture" xmlns:dgm="http://schemas.openxmlformats.org/drawingml/2006/diagram">
          <a:xfrm>
            <a:off x="680321" y="5936188"/>
            <a:ext cx="6870660" cy="365125"/>
          </a:xfrm>
          <a:prstGeom prst="rect">
            <a:avLst/>
          </a:prstGeom>
          <a:noFill/>
          <a:ln>
            <a:noFill/>
          </a:ln>
        </p:spPr>
        <p:txBody xmlns:c="http://schemas.openxmlformats.org/drawingml/2006/chart" xmlns:pic="http://schemas.openxmlformats.org/drawingml/2006/picture" xmlns:dgm="http://schemas.openxmlformats.org/drawingml/2006/diagram">
          <a:bodyPr anchor="ctr" anchorCtr="0" bIns="45700" lIns="91425" rIns="91425" spcFirstLastPara="1" tIns="45700" wrap="square">
            <a:noAutofit/>
          </a:bodyPr>
          <a:lstStyle>
            <a:lvl1pPr algn="l" lvl="0">
              <a:lnSpc>
                <a:spcPct val="100000"/>
              </a:lnSpc>
              <a:spcBef>
                <a:spcPts val="0"/>
              </a:spcBef>
              <a:spcAft>
                <a:spcPts val="0"/>
              </a:spcAft>
              <a:buSzPts val="1400"/>
              <a:buNone/>
              <a:defRPr>
                <a:uFillTx/>
              </a:defRPr>
            </a:lvl1pPr>
            <a:lvl2pPr algn="l" lvl="1">
              <a:lnSpc>
                <a:spcPct val="100000"/>
              </a:lnSpc>
              <a:spcBef>
                <a:spcPts val="0"/>
              </a:spcBef>
              <a:spcAft>
                <a:spcPts val="0"/>
              </a:spcAft>
              <a:buSzPts val="1400"/>
              <a:buNone/>
              <a:defRPr>
                <a:uFillTx/>
              </a:defRPr>
            </a:lvl2pPr>
            <a:lvl3pPr algn="l" lvl="2">
              <a:lnSpc>
                <a:spcPct val="100000"/>
              </a:lnSpc>
              <a:spcBef>
                <a:spcPts val="0"/>
              </a:spcBef>
              <a:spcAft>
                <a:spcPts val="0"/>
              </a:spcAft>
              <a:buSzPts val="1400"/>
              <a:buNone/>
              <a:defRPr>
                <a:uFillTx/>
              </a:defRPr>
            </a:lvl3pPr>
            <a:lvl4pPr algn="l" lvl="3">
              <a:lnSpc>
                <a:spcPct val="100000"/>
              </a:lnSpc>
              <a:spcBef>
                <a:spcPts val="0"/>
              </a:spcBef>
              <a:spcAft>
                <a:spcPts val="0"/>
              </a:spcAft>
              <a:buSzPts val="1400"/>
              <a:buNone/>
              <a:defRPr>
                <a:uFillTx/>
              </a:defRPr>
            </a:lvl4pPr>
            <a:lvl5pPr algn="l" lvl="4">
              <a:lnSpc>
                <a:spcPct val="100000"/>
              </a:lnSpc>
              <a:spcBef>
                <a:spcPts val="0"/>
              </a:spcBef>
              <a:spcAft>
                <a:spcPts val="0"/>
              </a:spcAft>
              <a:buSzPts val="1400"/>
              <a:buNone/>
              <a:defRPr>
                <a:uFillTx/>
              </a:defRPr>
            </a:lvl5pPr>
            <a:lvl6pPr algn="l" lvl="5">
              <a:lnSpc>
                <a:spcPct val="100000"/>
              </a:lnSpc>
              <a:spcBef>
                <a:spcPts val="0"/>
              </a:spcBef>
              <a:spcAft>
                <a:spcPts val="0"/>
              </a:spcAft>
              <a:buSzPts val="1400"/>
              <a:buNone/>
              <a:defRPr>
                <a:uFillTx/>
              </a:defRPr>
            </a:lvl6pPr>
            <a:lvl7pPr algn="l" lvl="6">
              <a:lnSpc>
                <a:spcPct val="100000"/>
              </a:lnSpc>
              <a:spcBef>
                <a:spcPts val="0"/>
              </a:spcBef>
              <a:spcAft>
                <a:spcPts val="0"/>
              </a:spcAft>
              <a:buSzPts val="1400"/>
              <a:buNone/>
              <a:defRPr>
                <a:uFillTx/>
              </a:defRPr>
            </a:lvl7pPr>
            <a:lvl8pPr algn="l" lvl="7">
              <a:lnSpc>
                <a:spcPct val="100000"/>
              </a:lnSpc>
              <a:spcBef>
                <a:spcPts val="0"/>
              </a:spcBef>
              <a:spcAft>
                <a:spcPts val="0"/>
              </a:spcAft>
              <a:buSzPts val="1400"/>
              <a:buNone/>
              <a:defRPr>
                <a:uFillTx/>
              </a:defRPr>
            </a:lvl8pPr>
            <a:lvl9pPr algn="l" lvl="8">
              <a:lnSpc>
                <a:spcPct val="100000"/>
              </a:lnSpc>
              <a:spcBef>
                <a:spcPts val="0"/>
              </a:spcBef>
              <a:spcAft>
                <a:spcPts val="0"/>
              </a:spcAft>
              <a:buSzPts val="1400"/>
              <a:buNone/>
              <a:defRPr>
                <a:uFillTx/>
              </a:defRPr>
            </a:lvl9pPr>
          </a:lstStyle>
          <a:p/>
        </p:txBody>
      </p:sp>
      <p:sp>
        <p:nvSpPr>
          <p:cNvPr xmlns:c="http://schemas.openxmlformats.org/drawingml/2006/chart" xmlns:pic="http://schemas.openxmlformats.org/drawingml/2006/picture" xmlns:dgm="http://schemas.openxmlformats.org/drawingml/2006/diagram" id="102" name="Google Shape;102;p15"/>
          <p:cNvSpPr xmlns:c="http://schemas.openxmlformats.org/drawingml/2006/chart" xmlns:pic="http://schemas.openxmlformats.org/drawingml/2006/picture" xmlns:dgm="http://schemas.openxmlformats.org/drawingml/2006/diagram" txBox="1">
            <a:spLocks/>
          </p:cNvSpPr>
          <p:nvPr>
            <p:ph idx="12" type="sldNum"/>
          </p:nvPr>
        </p:nvSpPr>
        <p:spPr xmlns:c="http://schemas.openxmlformats.org/drawingml/2006/chart" xmlns:pic="http://schemas.openxmlformats.org/drawingml/2006/picture" xmlns:dgm="http://schemas.openxmlformats.org/drawingml/2006/diagram">
          <a:xfrm>
            <a:off x="10729455" y="753227"/>
            <a:ext cx="1154151" cy="1090789"/>
          </a:xfrm>
          <a:prstGeom prst="rect">
            <a:avLst/>
          </a:prstGeom>
          <a:noFill/>
          <a:ln>
            <a:noFill/>
          </a:ln>
        </p:spPr>
        <p:txBody xmlns:c="http://schemas.openxmlformats.org/drawingml/2006/chart" xmlns:pic="http://schemas.openxmlformats.org/drawingml/2006/picture" xmlns:dgm="http://schemas.openxmlformats.org/drawingml/2006/diagram">
          <a:bodyPr anchor="ctr" anchorCtr="0" bIns="45700" lIns="91425" rIns="91425" spcFirstLastPara="1" tIns="45700" wrap="square">
            <a:noAutofit/>
          </a:bodyPr>
          <a:lstStyle>
            <a:lvl1pPr algn="l" indent="0" lvl="0"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1pPr>
            <a:lvl2pPr algn="l" indent="0" lvl="1"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2pPr>
            <a:lvl3pPr algn="l" indent="0" lvl="2"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3pPr>
            <a:lvl4pPr algn="l" indent="0" lvl="3"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4pPr>
            <a:lvl5pPr algn="l" indent="0" lvl="4"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5pPr>
            <a:lvl6pPr algn="l" indent="0" lvl="5"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6pPr>
            <a:lvl7pPr algn="l" indent="0" lvl="6"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7pPr>
            <a:lvl8pPr algn="l" indent="0" lvl="7"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8pPr>
            <a:lvl9pPr algn="l" indent="0" lvl="8" marL="0" marR="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9pPr>
          </a:lstStyle>
          <a:p>
            <a:pPr algn="l" indent="0" lvl="0" marL="0" rtl="0">
              <a:spcBef>
                <a:spcPts val="0"/>
              </a:spcBef>
              <a:spcAft>
                <a:spcPts val="0"/>
              </a:spcAft>
              <a:buNone/>
            </a:pPr>
            <a:fld id="{00000000-1234-1234-1234-123412341234}" type="slidenum">
              <a:rPr lang="en-US">
                <a:uFillTx/>
              </a:rPr>
              <a:t>‹#›</a:t>
            </a:fld>
            <a:endParaRPr>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Masters/_rels/slideMaster1.xml.rels><?xml version="1.0" standalone="yes" ?><Relationships xmlns="http://schemas.openxmlformats.org/package/2006/relationships"><Relationship Id="rId1" Target="../media/image2.png" Type="http://schemas.openxmlformats.org/officeDocument/2006/relationships/image"></Relationship><Relationship Id="rId2" Target="../slideLayouts/slideLayout1.xml" Type="http://schemas.openxmlformats.org/officeDocument/2006/relationships/slideLayout"></Relationship><Relationship Id="rId3" Target="../slideLayouts/slideLayout2.xml" Type="http://schemas.openxmlformats.org/officeDocument/2006/relationships/slideLayout"></Relationship><Relationship Id="rId4" Target="../slideLayouts/slideLayout3.xml" Type="http://schemas.openxmlformats.org/officeDocument/2006/relationships/slideLayout"></Relationship><Relationship Id="rId5" Target="../slideLayouts/slideLayout4.xml" Type="http://schemas.openxmlformats.org/officeDocument/2006/relationships/slideLayout"></Relationship><Relationship Id="rId6" Target="../slideLayouts/slideLayout5.xml" Type="http://schemas.openxmlformats.org/officeDocument/2006/relationships/slideLayout"></Relationship><Relationship Id="rId7" Target="../slideLayouts/slideLayout6.xml" Type="http://schemas.openxmlformats.org/officeDocument/2006/relationships/slideLayout"></Relationship><Relationship Id="rId8" Target="../slideLayouts/slideLayout7.xml" Type="http://schemas.openxmlformats.org/officeDocument/2006/relationships/slideLayout"></Relationship><Relationship Id="rId9" Target="../slideLayouts/slideLayout8.xml" Type="http://schemas.openxmlformats.org/officeDocument/2006/relationships/slideLayout"></Relationship><Relationship Id="rId10" Target="../slideLayouts/slideLayout9.xml" Type="http://schemas.openxmlformats.org/officeDocument/2006/relationships/slideLayout"></Relationship><Relationship Id="rId11" Target="../slideLayouts/slideLayout10.xml" Type="http://schemas.openxmlformats.org/officeDocument/2006/relationships/slideLayout"></Relationship><Relationship Id="rId12" Target="../slideLayouts/slideLayout11.xml" Type="http://schemas.openxmlformats.org/officeDocument/2006/relationships/slideLayout"></Relationship><Relationship Id="rId13" Target="../slideLayouts/slideLayout12.xml" Type="http://schemas.openxmlformats.org/officeDocument/2006/relationships/slideLayout"></Relationship><Relationship Id="rId14" Target="../slideLayouts/slideLayout13.xml" Type="http://schemas.openxmlformats.org/officeDocument/2006/relationships/slideLayout"></Relationship><Relationship Id="rId15" Target="../slideLayouts/slideLayout14.xml" Type="http://schemas.openxmlformats.org/officeDocument/2006/relationships/slideLayout"></Relationship><Relationship Id="rId16" Target="../slideLayouts/slideLayout15.xml" Type="http://schemas.openxmlformats.org/officeDocument/2006/relationships/slideLayout"></Relationship><Relationship Id="rId17" Target="../slideLayouts/slideLayout16.xml" Type="http://schemas.openxmlformats.org/officeDocument/2006/relationships/slideLayout"></Relationship><Relationship Id="rId18" Target="../slideLayouts/slideLayout17.xml" Type="http://schemas.openxmlformats.org/officeDocument/2006/relationships/slideLayout"></Relationship><Relationship Id="rId19" Target="../theme/theme1.xml" Type="http://schemas.openxmlformats.org/officeDocument/2006/relationships/theme"></Relationship></Relationships>
</file>

<file path=ppt/slideMasters/slideMaster1.xml><?xml version="1.0" encoding="utf-8"?>
<p:sldMaster xmlns:a="http://schemas.openxmlformats.org/drawingml/2006/main" xmlns:p="http://schemas.openxmlformats.org/presentationml/2006/main" xmlns:s="http://schemas.openxmlformats.org/officeDocument/2006/sharedTypes" xmlns:r="http://schemas.openxmlformats.org/officeDocument/2006/relationships">
  <p:cSld>
    <p:bg>
      <p:bgPr>
        <a:gradFill>
          <a:gsLst>
            <a:gs pos="0">
              <a:srgbClr val="F78121"/>
            </a:gs>
            <a:gs pos="50000">
              <a:srgbClr val="D54006"/>
            </a:gs>
            <a:gs pos="100000">
              <a:srgbClr val="8C0000"/>
            </a:gs>
          </a:gsLst>
          <a:lin ang="2520000" scaled="0"/>
        </a:gradFill>
      </p:bgPr>
    </p:bg>
    <p:spTree>
      <p:nvGrpSpPr>
        <p:cNvPr xmlns:c="http://schemas.openxmlformats.org/drawingml/2006/chart" xmlns:pic="http://schemas.openxmlformats.org/drawingml/2006/picture" xmlns:dgm="http://schemas.openxmlformats.org/drawingml/2006/diagram" id="5" name="Shape 5"/>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pic>
        <p:nvPicPr>
          <p:cNvPr xmlns:c="http://schemas.openxmlformats.org/drawingml/2006/chart" xmlns:pic="http://schemas.openxmlformats.org/drawingml/2006/picture" xmlns:dgm="http://schemas.openxmlformats.org/drawingml/2006/diagram" descr="hashOverlay-FullResolve.png" id="6" name="Google Shape;6;p6"/>
          <p:cNvPicPr xmlns:c="http://schemas.openxmlformats.org/drawingml/2006/chart" xmlns:pic="http://schemas.openxmlformats.org/drawingml/2006/picture" xmlns:dgm="http://schemas.openxmlformats.org/drawingml/2006/diagram" preferRelativeResize="0"/>
          <p:nvPr/>
        </p:nvPicPr>
        <p:blipFill xmlns:c="http://schemas.openxmlformats.org/drawingml/2006/chart" xmlns:pic="http://schemas.openxmlformats.org/drawingml/2006/picture" xmlns:dgm="http://schemas.openxmlformats.org/drawingml/2006/diagram" rotWithShape="1">
          <a:blip r:embed="rId1">
            <a:alphaModFix amt="10000"/>
          </a:blip>
          <a:srcRect/>
          <a:stretch/>
        </p:blipFill>
        <p:spPr xmlns:c="http://schemas.openxmlformats.org/drawingml/2006/chart" xmlns:pic="http://schemas.openxmlformats.org/drawingml/2006/picture" xmlns:dgm="http://schemas.openxmlformats.org/drawingml/2006/diagram">
          <a:xfrm>
            <a:off x="0" y="0"/>
            <a:ext cx="12192000" cy="6858000"/>
          </a:xfrm>
          <a:prstGeom prst="rect">
            <a:avLst/>
          </a:prstGeom>
          <a:noFill/>
          <a:ln>
            <a:noFill/>
          </a:ln>
        </p:spPr>
      </p:pic>
      <p:sp>
        <p:nvSpPr>
          <p:cNvPr xmlns:c="http://schemas.openxmlformats.org/drawingml/2006/chart" xmlns:pic="http://schemas.openxmlformats.org/drawingml/2006/picture" xmlns:dgm="http://schemas.openxmlformats.org/drawingml/2006/diagram" id="7" name="Google Shape;7;p6"/>
          <p:cNvSpPr xmlns:c="http://schemas.openxmlformats.org/drawingml/2006/chart" xmlns:pic="http://schemas.openxmlformats.org/drawingml/2006/picture" xmlns:dgm="http://schemas.openxmlformats.org/drawingml/2006/diagram" txBox="1">
            <a:spLocks/>
          </p:cNvSpPr>
          <p:nvPr>
            <p:ph type="title"/>
          </p:nvPr>
        </p:nvSpPr>
        <p:spPr xmlns:c="http://schemas.openxmlformats.org/drawingml/2006/chart" xmlns:pic="http://schemas.openxmlformats.org/drawingml/2006/picture" xmlns:dgm="http://schemas.openxmlformats.org/drawingml/2006/diagram">
          <a:xfrm>
            <a:off x="680321" y="753228"/>
            <a:ext cx="9613861" cy="1080938"/>
          </a:xfrm>
          <a:prstGeom prst="rect">
            <a:avLst/>
          </a:prstGeom>
          <a:noFill/>
          <a:ln>
            <a:noFill/>
          </a:ln>
        </p:spPr>
        <p:txBody xmlns:c="http://schemas.openxmlformats.org/drawingml/2006/chart" xmlns:pic="http://schemas.openxmlformats.org/drawingml/2006/picture" xmlns:dgm="http://schemas.openxmlformats.org/drawingml/2006/diagram">
          <a:bodyPr anchor="ctr" anchorCtr="0" bIns="45700" lIns="91425" rIns="91425" spcFirstLastPara="1" tIns="45700" wrap="square">
            <a:normAutofit/>
          </a:bodyPr>
          <a:lstStyle>
            <a:lvl1pPr algn="l" lvl="0" marR="0" rtl="0">
              <a:lnSpc>
                <a:spcPct val="90000"/>
              </a:lnSpc>
              <a:spcBef>
                <a:spcPts val="0"/>
              </a:spcBef>
              <a:spcAft>
                <a:spcPts val="0"/>
              </a:spcAft>
              <a:buClr>
                <a:schemeClr val="lt1"/>
              </a:buClr>
              <a:buSzPts val="3600"/>
              <a:buFont typeface="Trebuchet MS"/>
              <a:buNone/>
              <a:defRPr b="0" cap="none" i="0" strike="noStrike" sz="3600" u="none">
                <a:solidFill>
                  <a:schemeClr val="lt1"/>
                </a:solidFill>
                <a:uFillTx/>
                <a:latin typeface="Trebuchet MS"/>
                <a:ea typeface="Trebuchet MS"/>
                <a:cs typeface="Trebuchet MS"/>
                <a:sym typeface="Trebuchet MS"/>
              </a:defRPr>
            </a:lvl1pPr>
            <a:lvl2pPr algn="l" lvl="1" marR="0" rtl="0">
              <a:lnSpc>
                <a:spcPct val="100000"/>
              </a:lnSpc>
              <a:spcBef>
                <a:spcPts val="0"/>
              </a:spcBef>
              <a:spcAft>
                <a:spcPts val="0"/>
              </a:spcAft>
              <a:buClr>
                <a:srgbClr val="000000"/>
              </a:buClr>
              <a:buSzPts val="1400"/>
              <a:buFont typeface="Arial"/>
              <a:buNone/>
              <a:defRPr b="0" cap="none" i="0" strike="noStrike" sz="1800" u="none">
                <a:solidFill>
                  <a:srgbClr val="000000"/>
                </a:solidFill>
                <a:uFillTx/>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i="0" strike="noStrike" sz="1800" u="none">
                <a:solidFill>
                  <a:srgbClr val="000000"/>
                </a:solidFill>
                <a:uFillTx/>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i="0" strike="noStrike" sz="1800" u="none">
                <a:solidFill>
                  <a:srgbClr val="000000"/>
                </a:solidFill>
                <a:uFillTx/>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i="0" strike="noStrike" sz="1800" u="none">
                <a:solidFill>
                  <a:srgbClr val="000000"/>
                </a:solidFill>
                <a:uFillTx/>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i="0" strike="noStrike" sz="1800" u="none">
                <a:solidFill>
                  <a:srgbClr val="000000"/>
                </a:solidFill>
                <a:uFillTx/>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i="0" strike="noStrike" sz="1800" u="none">
                <a:solidFill>
                  <a:srgbClr val="000000"/>
                </a:solidFill>
                <a:uFillTx/>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i="0" strike="noStrike" sz="1800" u="none">
                <a:solidFill>
                  <a:srgbClr val="000000"/>
                </a:solidFill>
                <a:uFillTx/>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i="0" strike="noStrike" sz="1800" u="none">
                <a:solidFill>
                  <a:srgbClr val="000000"/>
                </a:solidFill>
                <a:uFillTx/>
                <a:latin typeface="Arial"/>
                <a:ea typeface="Arial"/>
                <a:cs typeface="Arial"/>
                <a:sym typeface="Arial"/>
              </a:defRPr>
            </a:lvl9pPr>
          </a:lstStyle>
          <a:p/>
        </p:txBody>
      </p:sp>
      <p:sp>
        <p:nvSpPr>
          <p:cNvPr xmlns:c="http://schemas.openxmlformats.org/drawingml/2006/chart" xmlns:pic="http://schemas.openxmlformats.org/drawingml/2006/picture" xmlns:dgm="http://schemas.openxmlformats.org/drawingml/2006/diagram" id="8" name="Google Shape;8;p6"/>
          <p:cNvSpPr xmlns:c="http://schemas.openxmlformats.org/drawingml/2006/chart" xmlns:pic="http://schemas.openxmlformats.org/drawingml/2006/picture" xmlns:dgm="http://schemas.openxmlformats.org/drawingml/2006/diagram" txBox="1">
            <a:spLocks/>
          </p:cNvSpPr>
          <p:nvPr>
            <p:ph idx="1" type="body"/>
          </p:nvPr>
        </p:nvSpPr>
        <p:spPr xmlns:c="http://schemas.openxmlformats.org/drawingml/2006/chart" xmlns:pic="http://schemas.openxmlformats.org/drawingml/2006/picture" xmlns:dgm="http://schemas.openxmlformats.org/drawingml/2006/diagram">
          <a:xfrm>
            <a:off x="680321" y="2336873"/>
            <a:ext cx="9613861" cy="3599316"/>
          </a:xfrm>
          <a:prstGeom prst="rect">
            <a:avLst/>
          </a:prstGeom>
          <a:noFill/>
          <a:ln>
            <a:noFill/>
          </a:ln>
        </p:spPr>
        <p:txBody xmlns:c="http://schemas.openxmlformats.org/drawingml/2006/chart" xmlns:pic="http://schemas.openxmlformats.org/drawingml/2006/picture" xmlns:dgm="http://schemas.openxmlformats.org/drawingml/2006/diagram">
          <a:bodyPr anchor="t" anchorCtr="0" bIns="45700" lIns="91425" rIns="91425" spcFirstLastPara="1" tIns="45700" wrap="square">
            <a:normAutofit/>
          </a:bodyPr>
          <a:lstStyle>
            <a:lvl1pPr algn="l" indent="-381000" lvl="0" marL="457200" marR="0" rtl="0">
              <a:lnSpc>
                <a:spcPct val="90000"/>
              </a:lnSpc>
              <a:spcBef>
                <a:spcPts val="1000"/>
              </a:spcBef>
              <a:spcAft>
                <a:spcPts val="0"/>
              </a:spcAft>
              <a:buClr>
                <a:schemeClr val="lt1"/>
              </a:buClr>
              <a:buSzPts val="2400"/>
              <a:buFont typeface="Arial"/>
              <a:buChar char="•"/>
              <a:defRPr b="0" cap="none" i="0" strike="noStrike" sz="2400" u="none">
                <a:solidFill>
                  <a:schemeClr val="lt1"/>
                </a:solidFill>
                <a:uFillTx/>
                <a:latin typeface="Trebuchet MS"/>
                <a:ea typeface="Trebuchet MS"/>
                <a:cs typeface="Trebuchet MS"/>
                <a:sym typeface="Trebuchet MS"/>
              </a:defRPr>
            </a:lvl1pPr>
            <a:lvl2pPr algn="l" indent="-355600" lvl="1" marL="914400" marR="0" rtl="0">
              <a:lnSpc>
                <a:spcPct val="90000"/>
              </a:lnSpc>
              <a:spcBef>
                <a:spcPts val="500"/>
              </a:spcBef>
              <a:spcAft>
                <a:spcPts val="0"/>
              </a:spcAft>
              <a:buClr>
                <a:schemeClr val="lt1"/>
              </a:buClr>
              <a:buSzPts val="2000"/>
              <a:buFont typeface="Arial"/>
              <a:buChar char="•"/>
              <a:defRPr b="0" cap="none" i="0" strike="noStrike" sz="2000" u="none">
                <a:solidFill>
                  <a:schemeClr val="lt1"/>
                </a:solidFill>
                <a:uFillTx/>
                <a:latin typeface="Trebuchet MS"/>
                <a:ea typeface="Trebuchet MS"/>
                <a:cs typeface="Trebuchet MS"/>
                <a:sym typeface="Trebuchet MS"/>
              </a:defRPr>
            </a:lvl2pPr>
            <a:lvl3pPr algn="l" indent="-342900" lvl="2" marL="1371600" marR="0" rtl="0">
              <a:lnSpc>
                <a:spcPct val="90000"/>
              </a:lnSpc>
              <a:spcBef>
                <a:spcPts val="500"/>
              </a:spcBef>
              <a:spcAft>
                <a:spcPts val="0"/>
              </a:spcAft>
              <a:buClr>
                <a:schemeClr val="lt1"/>
              </a:buClr>
              <a:buSzPts val="1800"/>
              <a:buFont typeface="Arial"/>
              <a:buChar char="•"/>
              <a:defRPr b="0" cap="none" i="0" strike="noStrike" sz="1800" u="none">
                <a:solidFill>
                  <a:schemeClr val="lt1"/>
                </a:solidFill>
                <a:uFillTx/>
                <a:latin typeface="Trebuchet MS"/>
                <a:ea typeface="Trebuchet MS"/>
                <a:cs typeface="Trebuchet MS"/>
                <a:sym typeface="Trebuchet MS"/>
              </a:defRPr>
            </a:lvl3pPr>
            <a:lvl4pPr algn="l" indent="-330200" lvl="3" marL="1828800" marR="0" rtl="0">
              <a:lnSpc>
                <a:spcPct val="90000"/>
              </a:lnSpc>
              <a:spcBef>
                <a:spcPts val="500"/>
              </a:spcBef>
              <a:spcAft>
                <a:spcPts val="0"/>
              </a:spcAft>
              <a:buClr>
                <a:schemeClr val="lt1"/>
              </a:buClr>
              <a:buSzPts val="1600"/>
              <a:buFont typeface="Arial"/>
              <a:buChar char="•"/>
              <a:defRPr b="0" cap="none" i="0" strike="noStrike" sz="1600" u="none">
                <a:solidFill>
                  <a:schemeClr val="lt1"/>
                </a:solidFill>
                <a:uFillTx/>
                <a:latin typeface="Trebuchet MS"/>
                <a:ea typeface="Trebuchet MS"/>
                <a:cs typeface="Trebuchet MS"/>
                <a:sym typeface="Trebuchet MS"/>
              </a:defRPr>
            </a:lvl4pPr>
            <a:lvl5pPr algn="l" indent="-330200" lvl="4" marL="2286000" marR="0" rtl="0">
              <a:lnSpc>
                <a:spcPct val="90000"/>
              </a:lnSpc>
              <a:spcBef>
                <a:spcPts val="500"/>
              </a:spcBef>
              <a:spcAft>
                <a:spcPts val="0"/>
              </a:spcAft>
              <a:buClr>
                <a:schemeClr val="lt1"/>
              </a:buClr>
              <a:buSzPts val="1600"/>
              <a:buFont typeface="Arial"/>
              <a:buChar char="•"/>
              <a:defRPr b="0" cap="none" i="0" strike="noStrike" sz="1600" u="none">
                <a:solidFill>
                  <a:schemeClr val="lt1"/>
                </a:solidFill>
                <a:uFillTx/>
                <a:latin typeface="Trebuchet MS"/>
                <a:ea typeface="Trebuchet MS"/>
                <a:cs typeface="Trebuchet MS"/>
                <a:sym typeface="Trebuchet MS"/>
              </a:defRPr>
            </a:lvl5pPr>
            <a:lvl6pPr algn="l" indent="-317500" lvl="5" marL="2743200" marR="0" rtl="0">
              <a:lnSpc>
                <a:spcPct val="90000"/>
              </a:lnSpc>
              <a:spcBef>
                <a:spcPts val="500"/>
              </a:spcBef>
              <a:spcAft>
                <a:spcPts val="0"/>
              </a:spcAft>
              <a:buClr>
                <a:schemeClr val="lt1"/>
              </a:buClr>
              <a:buSzPts val="1400"/>
              <a:buFont typeface="Arial"/>
              <a:buChar char="•"/>
              <a:defRPr b="0" cap="none" i="0" strike="noStrike" sz="1400" u="none">
                <a:solidFill>
                  <a:schemeClr val="lt1"/>
                </a:solidFill>
                <a:uFillTx/>
                <a:latin typeface="Trebuchet MS"/>
                <a:ea typeface="Trebuchet MS"/>
                <a:cs typeface="Trebuchet MS"/>
                <a:sym typeface="Trebuchet MS"/>
              </a:defRPr>
            </a:lvl6pPr>
            <a:lvl7pPr algn="l" indent="-317500" lvl="6" marL="3200400" marR="0" rtl="0">
              <a:lnSpc>
                <a:spcPct val="90000"/>
              </a:lnSpc>
              <a:spcBef>
                <a:spcPts val="500"/>
              </a:spcBef>
              <a:spcAft>
                <a:spcPts val="0"/>
              </a:spcAft>
              <a:buClr>
                <a:schemeClr val="lt1"/>
              </a:buClr>
              <a:buSzPts val="1400"/>
              <a:buFont typeface="Arial"/>
              <a:buChar char="•"/>
              <a:defRPr b="0" cap="none" i="0" strike="noStrike" sz="1400" u="none">
                <a:solidFill>
                  <a:schemeClr val="lt1"/>
                </a:solidFill>
                <a:uFillTx/>
                <a:latin typeface="Trebuchet MS"/>
                <a:ea typeface="Trebuchet MS"/>
                <a:cs typeface="Trebuchet MS"/>
                <a:sym typeface="Trebuchet MS"/>
              </a:defRPr>
            </a:lvl7pPr>
            <a:lvl8pPr algn="l" indent="-317500" lvl="7" marL="3657600" marR="0" rtl="0">
              <a:lnSpc>
                <a:spcPct val="90000"/>
              </a:lnSpc>
              <a:spcBef>
                <a:spcPts val="500"/>
              </a:spcBef>
              <a:spcAft>
                <a:spcPts val="0"/>
              </a:spcAft>
              <a:buClr>
                <a:schemeClr val="lt1"/>
              </a:buClr>
              <a:buSzPts val="1400"/>
              <a:buFont typeface="Arial"/>
              <a:buChar char="•"/>
              <a:defRPr b="0" cap="none" i="0" strike="noStrike" sz="1400" u="none">
                <a:solidFill>
                  <a:schemeClr val="lt1"/>
                </a:solidFill>
                <a:uFillTx/>
                <a:latin typeface="Trebuchet MS"/>
                <a:ea typeface="Trebuchet MS"/>
                <a:cs typeface="Trebuchet MS"/>
                <a:sym typeface="Trebuchet MS"/>
              </a:defRPr>
            </a:lvl8pPr>
            <a:lvl9pPr algn="l" indent="-317500" lvl="8" marL="4114800" marR="0" rtl="0">
              <a:lnSpc>
                <a:spcPct val="90000"/>
              </a:lnSpc>
              <a:spcBef>
                <a:spcPts val="500"/>
              </a:spcBef>
              <a:spcAft>
                <a:spcPts val="0"/>
              </a:spcAft>
              <a:buClr>
                <a:schemeClr val="lt1"/>
              </a:buClr>
              <a:buSzPts val="1400"/>
              <a:buFont typeface="Arial"/>
              <a:buChar char="•"/>
              <a:defRPr b="0" cap="none" i="0" strike="noStrike" sz="1400" u="none">
                <a:solidFill>
                  <a:schemeClr val="lt1"/>
                </a:solidFill>
                <a:uFillTx/>
                <a:latin typeface="Trebuchet MS"/>
                <a:ea typeface="Trebuchet MS"/>
                <a:cs typeface="Trebuchet MS"/>
                <a:sym typeface="Trebuchet MS"/>
              </a:defRPr>
            </a:lvl9pPr>
          </a:lstStyle>
          <a:p/>
        </p:txBody>
      </p:sp>
      <p:sp>
        <p:nvSpPr>
          <p:cNvPr xmlns:c="http://schemas.openxmlformats.org/drawingml/2006/chart" xmlns:pic="http://schemas.openxmlformats.org/drawingml/2006/picture" xmlns:dgm="http://schemas.openxmlformats.org/drawingml/2006/diagram" id="9" name="Google Shape;9;p6"/>
          <p:cNvSpPr xmlns:c="http://schemas.openxmlformats.org/drawingml/2006/chart" xmlns:pic="http://schemas.openxmlformats.org/drawingml/2006/picture" xmlns:dgm="http://schemas.openxmlformats.org/drawingml/2006/diagram" txBox="1">
            <a:spLocks/>
          </p:cNvSpPr>
          <p:nvPr>
            <p:ph idx="10" type="dt"/>
          </p:nvPr>
        </p:nvSpPr>
        <p:spPr xmlns:c="http://schemas.openxmlformats.org/drawingml/2006/chart" xmlns:pic="http://schemas.openxmlformats.org/drawingml/2006/picture" xmlns:dgm="http://schemas.openxmlformats.org/drawingml/2006/diagram">
          <a:xfrm>
            <a:off x="7550981" y="5936187"/>
            <a:ext cx="2743200" cy="365125"/>
          </a:xfrm>
          <a:prstGeom prst="rect">
            <a:avLst/>
          </a:prstGeom>
          <a:noFill/>
          <a:ln>
            <a:noFill/>
          </a:ln>
        </p:spPr>
        <p:txBody xmlns:c="http://schemas.openxmlformats.org/drawingml/2006/chart" xmlns:pic="http://schemas.openxmlformats.org/drawingml/2006/picture" xmlns:dgm="http://schemas.openxmlformats.org/drawingml/2006/diagram">
          <a:bodyPr anchor="ctr" anchorCtr="0" bIns="45700" lIns="91425" rIns="91425" spcFirstLastPara="1" tIns="45700" wrap="square">
            <a:noAutofit/>
          </a:bodyPr>
          <a:lstStyle>
            <a:lvl1pPr algn="r" lvl="0" marR="0" rtl="0">
              <a:lnSpc>
                <a:spcPct val="100000"/>
              </a:lnSpc>
              <a:spcBef>
                <a:spcPts val="0"/>
              </a:spcBef>
              <a:spcAft>
                <a:spcPts val="0"/>
              </a:spcAft>
              <a:buClr>
                <a:srgbClr val="000000"/>
              </a:buClr>
              <a:buSzPts val="1400"/>
              <a:buFont typeface="Arial"/>
              <a:buNone/>
              <a:defRPr b="0" cap="none" i="0" strike="noStrike" sz="1050" u="none">
                <a:solidFill>
                  <a:schemeClr val="lt1"/>
                </a:solidFill>
                <a:uFillTx/>
                <a:latin typeface="Trebuchet MS"/>
                <a:ea typeface="Trebuchet MS"/>
                <a:cs typeface="Trebuchet MS"/>
                <a:sym typeface="Trebuchet MS"/>
              </a:defRPr>
            </a:lvl1pPr>
            <a:lvl2pPr algn="l" lvl="1" marR="0" rtl="0">
              <a:lnSpc>
                <a:spcPct val="100000"/>
              </a:lnSpc>
              <a:spcBef>
                <a:spcPts val="0"/>
              </a:spcBef>
              <a:spcAft>
                <a:spcPts val="0"/>
              </a:spcAft>
              <a:buClr>
                <a:srgbClr val="000000"/>
              </a:buClr>
              <a:buSzPts val="1400"/>
              <a:buFont typeface="Arial"/>
              <a:buNone/>
              <a:defRPr b="0" cap="none" i="0" strike="noStrike" sz="1800" u="none">
                <a:solidFill>
                  <a:schemeClr val="lt1"/>
                </a:solidFill>
                <a:uFillTx/>
                <a:latin typeface="Trebuchet MS"/>
                <a:ea typeface="Trebuchet MS"/>
                <a:cs typeface="Trebuchet MS"/>
                <a:sym typeface="Trebuchet MS"/>
              </a:defRPr>
            </a:lvl2pPr>
            <a:lvl3pPr algn="l" lvl="2" marR="0" rtl="0">
              <a:lnSpc>
                <a:spcPct val="100000"/>
              </a:lnSpc>
              <a:spcBef>
                <a:spcPts val="0"/>
              </a:spcBef>
              <a:spcAft>
                <a:spcPts val="0"/>
              </a:spcAft>
              <a:buClr>
                <a:srgbClr val="000000"/>
              </a:buClr>
              <a:buSzPts val="1400"/>
              <a:buFont typeface="Arial"/>
              <a:buNone/>
              <a:defRPr b="0" cap="none" i="0" strike="noStrike" sz="1800" u="none">
                <a:solidFill>
                  <a:schemeClr val="lt1"/>
                </a:solidFill>
                <a:uFillTx/>
                <a:latin typeface="Trebuchet MS"/>
                <a:ea typeface="Trebuchet MS"/>
                <a:cs typeface="Trebuchet MS"/>
                <a:sym typeface="Trebuchet MS"/>
              </a:defRPr>
            </a:lvl3pPr>
            <a:lvl4pPr algn="l" lvl="3" marR="0" rtl="0">
              <a:lnSpc>
                <a:spcPct val="100000"/>
              </a:lnSpc>
              <a:spcBef>
                <a:spcPts val="0"/>
              </a:spcBef>
              <a:spcAft>
                <a:spcPts val="0"/>
              </a:spcAft>
              <a:buClr>
                <a:srgbClr val="000000"/>
              </a:buClr>
              <a:buSzPts val="1400"/>
              <a:buFont typeface="Arial"/>
              <a:buNone/>
              <a:defRPr b="0" cap="none" i="0" strike="noStrike" sz="1800" u="none">
                <a:solidFill>
                  <a:schemeClr val="lt1"/>
                </a:solidFill>
                <a:uFillTx/>
                <a:latin typeface="Trebuchet MS"/>
                <a:ea typeface="Trebuchet MS"/>
                <a:cs typeface="Trebuchet MS"/>
                <a:sym typeface="Trebuchet MS"/>
              </a:defRPr>
            </a:lvl4pPr>
            <a:lvl5pPr algn="l" lvl="4" marR="0" rtl="0">
              <a:lnSpc>
                <a:spcPct val="100000"/>
              </a:lnSpc>
              <a:spcBef>
                <a:spcPts val="0"/>
              </a:spcBef>
              <a:spcAft>
                <a:spcPts val="0"/>
              </a:spcAft>
              <a:buClr>
                <a:srgbClr val="000000"/>
              </a:buClr>
              <a:buSzPts val="1400"/>
              <a:buFont typeface="Arial"/>
              <a:buNone/>
              <a:defRPr b="0" cap="none" i="0" strike="noStrike" sz="1800" u="none">
                <a:solidFill>
                  <a:schemeClr val="lt1"/>
                </a:solidFill>
                <a:uFillTx/>
                <a:latin typeface="Trebuchet MS"/>
                <a:ea typeface="Trebuchet MS"/>
                <a:cs typeface="Trebuchet MS"/>
                <a:sym typeface="Trebuchet MS"/>
              </a:defRPr>
            </a:lvl5pPr>
            <a:lvl6pPr algn="l" lvl="5" marR="0" rtl="0">
              <a:lnSpc>
                <a:spcPct val="100000"/>
              </a:lnSpc>
              <a:spcBef>
                <a:spcPts val="0"/>
              </a:spcBef>
              <a:spcAft>
                <a:spcPts val="0"/>
              </a:spcAft>
              <a:buClr>
                <a:srgbClr val="000000"/>
              </a:buClr>
              <a:buSzPts val="1400"/>
              <a:buFont typeface="Arial"/>
              <a:buNone/>
              <a:defRPr b="0" cap="none" i="0" strike="noStrike" sz="1800" u="none">
                <a:solidFill>
                  <a:schemeClr val="lt1"/>
                </a:solidFill>
                <a:uFillTx/>
                <a:latin typeface="Trebuchet MS"/>
                <a:ea typeface="Trebuchet MS"/>
                <a:cs typeface="Trebuchet MS"/>
                <a:sym typeface="Trebuchet MS"/>
              </a:defRPr>
            </a:lvl6pPr>
            <a:lvl7pPr algn="l" lvl="6" marR="0" rtl="0">
              <a:lnSpc>
                <a:spcPct val="100000"/>
              </a:lnSpc>
              <a:spcBef>
                <a:spcPts val="0"/>
              </a:spcBef>
              <a:spcAft>
                <a:spcPts val="0"/>
              </a:spcAft>
              <a:buClr>
                <a:srgbClr val="000000"/>
              </a:buClr>
              <a:buSzPts val="1400"/>
              <a:buFont typeface="Arial"/>
              <a:buNone/>
              <a:defRPr b="0" cap="none" i="0" strike="noStrike" sz="1800" u="none">
                <a:solidFill>
                  <a:schemeClr val="lt1"/>
                </a:solidFill>
                <a:uFillTx/>
                <a:latin typeface="Trebuchet MS"/>
                <a:ea typeface="Trebuchet MS"/>
                <a:cs typeface="Trebuchet MS"/>
                <a:sym typeface="Trebuchet MS"/>
              </a:defRPr>
            </a:lvl7pPr>
            <a:lvl8pPr algn="l" lvl="7" marR="0" rtl="0">
              <a:lnSpc>
                <a:spcPct val="100000"/>
              </a:lnSpc>
              <a:spcBef>
                <a:spcPts val="0"/>
              </a:spcBef>
              <a:spcAft>
                <a:spcPts val="0"/>
              </a:spcAft>
              <a:buClr>
                <a:srgbClr val="000000"/>
              </a:buClr>
              <a:buSzPts val="1400"/>
              <a:buFont typeface="Arial"/>
              <a:buNone/>
              <a:defRPr b="0" cap="none" i="0" strike="noStrike" sz="1800" u="none">
                <a:solidFill>
                  <a:schemeClr val="lt1"/>
                </a:solidFill>
                <a:uFillTx/>
                <a:latin typeface="Trebuchet MS"/>
                <a:ea typeface="Trebuchet MS"/>
                <a:cs typeface="Trebuchet MS"/>
                <a:sym typeface="Trebuchet MS"/>
              </a:defRPr>
            </a:lvl8pPr>
            <a:lvl9pPr algn="l" lvl="8" marR="0" rtl="0">
              <a:lnSpc>
                <a:spcPct val="100000"/>
              </a:lnSpc>
              <a:spcBef>
                <a:spcPts val="0"/>
              </a:spcBef>
              <a:spcAft>
                <a:spcPts val="0"/>
              </a:spcAft>
              <a:buClr>
                <a:srgbClr val="000000"/>
              </a:buClr>
              <a:buSzPts val="1400"/>
              <a:buFont typeface="Arial"/>
              <a:buNone/>
              <a:defRPr b="0" cap="none" i="0" strike="noStrike" sz="1800" u="none">
                <a:solidFill>
                  <a:schemeClr val="lt1"/>
                </a:solidFill>
                <a:uFillTx/>
                <a:latin typeface="Trebuchet MS"/>
                <a:ea typeface="Trebuchet MS"/>
                <a:cs typeface="Trebuchet MS"/>
                <a:sym typeface="Trebuchet MS"/>
              </a:defRPr>
            </a:lvl9pPr>
          </a:lstStyle>
          <a:p/>
        </p:txBody>
      </p:sp>
      <p:sp>
        <p:nvSpPr>
          <p:cNvPr xmlns:c="http://schemas.openxmlformats.org/drawingml/2006/chart" xmlns:pic="http://schemas.openxmlformats.org/drawingml/2006/picture" xmlns:dgm="http://schemas.openxmlformats.org/drawingml/2006/diagram" id="10" name="Google Shape;10;p6"/>
          <p:cNvSpPr xmlns:c="http://schemas.openxmlformats.org/drawingml/2006/chart" xmlns:pic="http://schemas.openxmlformats.org/drawingml/2006/picture" xmlns:dgm="http://schemas.openxmlformats.org/drawingml/2006/diagram" txBox="1">
            <a:spLocks/>
          </p:cNvSpPr>
          <p:nvPr>
            <p:ph idx="11" type="ftr"/>
          </p:nvPr>
        </p:nvSpPr>
        <p:spPr xmlns:c="http://schemas.openxmlformats.org/drawingml/2006/chart" xmlns:pic="http://schemas.openxmlformats.org/drawingml/2006/picture" xmlns:dgm="http://schemas.openxmlformats.org/drawingml/2006/diagram">
          <a:xfrm>
            <a:off x="680321" y="5936188"/>
            <a:ext cx="6870660" cy="365125"/>
          </a:xfrm>
          <a:prstGeom prst="rect">
            <a:avLst/>
          </a:prstGeom>
          <a:noFill/>
          <a:ln>
            <a:noFill/>
          </a:ln>
        </p:spPr>
        <p:txBody xmlns:c="http://schemas.openxmlformats.org/drawingml/2006/chart" xmlns:pic="http://schemas.openxmlformats.org/drawingml/2006/picture" xmlns:dgm="http://schemas.openxmlformats.org/drawingml/2006/diagram">
          <a:bodyPr anchor="ctr"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i="0" strike="noStrike" sz="1050" u="none">
                <a:solidFill>
                  <a:schemeClr val="lt1"/>
                </a:solidFill>
                <a:uFillTx/>
                <a:latin typeface="Trebuchet MS"/>
                <a:ea typeface="Trebuchet MS"/>
                <a:cs typeface="Trebuchet MS"/>
                <a:sym typeface="Trebuchet MS"/>
              </a:defRPr>
            </a:lvl1pPr>
            <a:lvl2pPr algn="l" lvl="1" marR="0" rtl="0">
              <a:lnSpc>
                <a:spcPct val="100000"/>
              </a:lnSpc>
              <a:spcBef>
                <a:spcPts val="0"/>
              </a:spcBef>
              <a:spcAft>
                <a:spcPts val="0"/>
              </a:spcAft>
              <a:buClr>
                <a:srgbClr val="000000"/>
              </a:buClr>
              <a:buSzPts val="1400"/>
              <a:buFont typeface="Arial"/>
              <a:buNone/>
              <a:defRPr b="0" cap="none" i="0" strike="noStrike" sz="1800" u="none">
                <a:solidFill>
                  <a:schemeClr val="lt1"/>
                </a:solidFill>
                <a:uFillTx/>
                <a:latin typeface="Trebuchet MS"/>
                <a:ea typeface="Trebuchet MS"/>
                <a:cs typeface="Trebuchet MS"/>
                <a:sym typeface="Trebuchet MS"/>
              </a:defRPr>
            </a:lvl2pPr>
            <a:lvl3pPr algn="l" lvl="2" marR="0" rtl="0">
              <a:lnSpc>
                <a:spcPct val="100000"/>
              </a:lnSpc>
              <a:spcBef>
                <a:spcPts val="0"/>
              </a:spcBef>
              <a:spcAft>
                <a:spcPts val="0"/>
              </a:spcAft>
              <a:buClr>
                <a:srgbClr val="000000"/>
              </a:buClr>
              <a:buSzPts val="1400"/>
              <a:buFont typeface="Arial"/>
              <a:buNone/>
              <a:defRPr b="0" cap="none" i="0" strike="noStrike" sz="1800" u="none">
                <a:solidFill>
                  <a:schemeClr val="lt1"/>
                </a:solidFill>
                <a:uFillTx/>
                <a:latin typeface="Trebuchet MS"/>
                <a:ea typeface="Trebuchet MS"/>
                <a:cs typeface="Trebuchet MS"/>
                <a:sym typeface="Trebuchet MS"/>
              </a:defRPr>
            </a:lvl3pPr>
            <a:lvl4pPr algn="l" lvl="3" marR="0" rtl="0">
              <a:lnSpc>
                <a:spcPct val="100000"/>
              </a:lnSpc>
              <a:spcBef>
                <a:spcPts val="0"/>
              </a:spcBef>
              <a:spcAft>
                <a:spcPts val="0"/>
              </a:spcAft>
              <a:buClr>
                <a:srgbClr val="000000"/>
              </a:buClr>
              <a:buSzPts val="1400"/>
              <a:buFont typeface="Arial"/>
              <a:buNone/>
              <a:defRPr b="0" cap="none" i="0" strike="noStrike" sz="1800" u="none">
                <a:solidFill>
                  <a:schemeClr val="lt1"/>
                </a:solidFill>
                <a:uFillTx/>
                <a:latin typeface="Trebuchet MS"/>
                <a:ea typeface="Trebuchet MS"/>
                <a:cs typeface="Trebuchet MS"/>
                <a:sym typeface="Trebuchet MS"/>
              </a:defRPr>
            </a:lvl4pPr>
            <a:lvl5pPr algn="l" lvl="4" marR="0" rtl="0">
              <a:lnSpc>
                <a:spcPct val="100000"/>
              </a:lnSpc>
              <a:spcBef>
                <a:spcPts val="0"/>
              </a:spcBef>
              <a:spcAft>
                <a:spcPts val="0"/>
              </a:spcAft>
              <a:buClr>
                <a:srgbClr val="000000"/>
              </a:buClr>
              <a:buSzPts val="1400"/>
              <a:buFont typeface="Arial"/>
              <a:buNone/>
              <a:defRPr b="0" cap="none" i="0" strike="noStrike" sz="1800" u="none">
                <a:solidFill>
                  <a:schemeClr val="lt1"/>
                </a:solidFill>
                <a:uFillTx/>
                <a:latin typeface="Trebuchet MS"/>
                <a:ea typeface="Trebuchet MS"/>
                <a:cs typeface="Trebuchet MS"/>
                <a:sym typeface="Trebuchet MS"/>
              </a:defRPr>
            </a:lvl5pPr>
            <a:lvl6pPr algn="l" lvl="5" marR="0" rtl="0">
              <a:lnSpc>
                <a:spcPct val="100000"/>
              </a:lnSpc>
              <a:spcBef>
                <a:spcPts val="0"/>
              </a:spcBef>
              <a:spcAft>
                <a:spcPts val="0"/>
              </a:spcAft>
              <a:buClr>
                <a:srgbClr val="000000"/>
              </a:buClr>
              <a:buSzPts val="1400"/>
              <a:buFont typeface="Arial"/>
              <a:buNone/>
              <a:defRPr b="0" cap="none" i="0" strike="noStrike" sz="1800" u="none">
                <a:solidFill>
                  <a:schemeClr val="lt1"/>
                </a:solidFill>
                <a:uFillTx/>
                <a:latin typeface="Trebuchet MS"/>
                <a:ea typeface="Trebuchet MS"/>
                <a:cs typeface="Trebuchet MS"/>
                <a:sym typeface="Trebuchet MS"/>
              </a:defRPr>
            </a:lvl6pPr>
            <a:lvl7pPr algn="l" lvl="6" marR="0" rtl="0">
              <a:lnSpc>
                <a:spcPct val="100000"/>
              </a:lnSpc>
              <a:spcBef>
                <a:spcPts val="0"/>
              </a:spcBef>
              <a:spcAft>
                <a:spcPts val="0"/>
              </a:spcAft>
              <a:buClr>
                <a:srgbClr val="000000"/>
              </a:buClr>
              <a:buSzPts val="1400"/>
              <a:buFont typeface="Arial"/>
              <a:buNone/>
              <a:defRPr b="0" cap="none" i="0" strike="noStrike" sz="1800" u="none">
                <a:solidFill>
                  <a:schemeClr val="lt1"/>
                </a:solidFill>
                <a:uFillTx/>
                <a:latin typeface="Trebuchet MS"/>
                <a:ea typeface="Trebuchet MS"/>
                <a:cs typeface="Trebuchet MS"/>
                <a:sym typeface="Trebuchet MS"/>
              </a:defRPr>
            </a:lvl7pPr>
            <a:lvl8pPr algn="l" lvl="7" marR="0" rtl="0">
              <a:lnSpc>
                <a:spcPct val="100000"/>
              </a:lnSpc>
              <a:spcBef>
                <a:spcPts val="0"/>
              </a:spcBef>
              <a:spcAft>
                <a:spcPts val="0"/>
              </a:spcAft>
              <a:buClr>
                <a:srgbClr val="000000"/>
              </a:buClr>
              <a:buSzPts val="1400"/>
              <a:buFont typeface="Arial"/>
              <a:buNone/>
              <a:defRPr b="0" cap="none" i="0" strike="noStrike" sz="1800" u="none">
                <a:solidFill>
                  <a:schemeClr val="lt1"/>
                </a:solidFill>
                <a:uFillTx/>
                <a:latin typeface="Trebuchet MS"/>
                <a:ea typeface="Trebuchet MS"/>
                <a:cs typeface="Trebuchet MS"/>
                <a:sym typeface="Trebuchet MS"/>
              </a:defRPr>
            </a:lvl8pPr>
            <a:lvl9pPr algn="l" lvl="8" marR="0" rtl="0">
              <a:lnSpc>
                <a:spcPct val="100000"/>
              </a:lnSpc>
              <a:spcBef>
                <a:spcPts val="0"/>
              </a:spcBef>
              <a:spcAft>
                <a:spcPts val="0"/>
              </a:spcAft>
              <a:buClr>
                <a:srgbClr val="000000"/>
              </a:buClr>
              <a:buSzPts val="1400"/>
              <a:buFont typeface="Arial"/>
              <a:buNone/>
              <a:defRPr b="0" cap="none" i="0" strike="noStrike" sz="1800" u="none">
                <a:solidFill>
                  <a:schemeClr val="lt1"/>
                </a:solidFill>
                <a:uFillTx/>
                <a:latin typeface="Trebuchet MS"/>
                <a:ea typeface="Trebuchet MS"/>
                <a:cs typeface="Trebuchet MS"/>
                <a:sym typeface="Trebuchet MS"/>
              </a:defRPr>
            </a:lvl9pPr>
          </a:lstStyle>
          <a:p/>
        </p:txBody>
      </p:sp>
      <p:sp>
        <p:nvSpPr>
          <p:cNvPr xmlns:c="http://schemas.openxmlformats.org/drawingml/2006/chart" xmlns:pic="http://schemas.openxmlformats.org/drawingml/2006/picture" xmlns:dgm="http://schemas.openxmlformats.org/drawingml/2006/diagram" id="11" name="Google Shape;11;p6"/>
          <p:cNvSpPr xmlns:c="http://schemas.openxmlformats.org/drawingml/2006/chart" xmlns:pic="http://schemas.openxmlformats.org/drawingml/2006/picture" xmlns:dgm="http://schemas.openxmlformats.org/drawingml/2006/diagram" txBox="1">
            <a:spLocks/>
          </p:cNvSpPr>
          <p:nvPr>
            <p:ph idx="12" type="sldNum"/>
          </p:nvPr>
        </p:nvSpPr>
        <p:spPr xmlns:c="http://schemas.openxmlformats.org/drawingml/2006/chart" xmlns:pic="http://schemas.openxmlformats.org/drawingml/2006/picture" xmlns:dgm="http://schemas.openxmlformats.org/drawingml/2006/diagram">
          <a:xfrm>
            <a:off x="10729455" y="753227"/>
            <a:ext cx="1154151" cy="1090789"/>
          </a:xfrm>
          <a:prstGeom prst="rect">
            <a:avLst/>
          </a:prstGeom>
          <a:noFill/>
          <a:ln>
            <a:noFill/>
          </a:ln>
        </p:spPr>
        <p:txBody xmlns:c="http://schemas.openxmlformats.org/drawingml/2006/chart" xmlns:pic="http://schemas.openxmlformats.org/drawingml/2006/picture" xmlns:dgm="http://schemas.openxmlformats.org/drawingml/2006/diagram">
          <a:bodyPr anchor="ctr" anchorCtr="0" bIns="45700" lIns="91425" rIns="91425" spcFirstLastPara="1" tIns="45700" wrap="square">
            <a:noAutofit/>
          </a:bodyPr>
          <a:lstStyle>
            <a:lvl1pPr algn="l" indent="0" lvl="0" marL="0" marR="0" rtl="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1pPr>
            <a:lvl2pPr algn="l" indent="0" lvl="1" marL="0" marR="0" rtl="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2pPr>
            <a:lvl3pPr algn="l" indent="0" lvl="2" marL="0" marR="0" rtl="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3pPr>
            <a:lvl4pPr algn="l" indent="0" lvl="3" marL="0" marR="0" rtl="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4pPr>
            <a:lvl5pPr algn="l" indent="0" lvl="4" marL="0" marR="0" rtl="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5pPr>
            <a:lvl6pPr algn="l" indent="0" lvl="5" marL="0" marR="0" rtl="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6pPr>
            <a:lvl7pPr algn="l" indent="0" lvl="6" marL="0" marR="0" rtl="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7pPr>
            <a:lvl8pPr algn="l" indent="0" lvl="7" marL="0" marR="0" rtl="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8pPr>
            <a:lvl9pPr algn="l" indent="0" lvl="8" marL="0" marR="0" rtl="0">
              <a:lnSpc>
                <a:spcPct val="100000"/>
              </a:lnSpc>
              <a:spcBef>
                <a:spcPts val="0"/>
              </a:spcBef>
              <a:spcAft>
                <a:spcPts val="0"/>
              </a:spcAft>
              <a:buClr>
                <a:srgbClr val="000000"/>
              </a:buClr>
              <a:buSzPts val="3600"/>
              <a:buFont typeface="Arial"/>
              <a:buNone/>
              <a:defRPr b="0" cap="none" i="0" strike="noStrike" sz="3600" u="none">
                <a:solidFill>
                  <a:schemeClr val="lt1"/>
                </a:solidFill>
                <a:uFillTx/>
                <a:latin typeface="Trebuchet MS"/>
                <a:ea typeface="Trebuchet MS"/>
                <a:cs typeface="Trebuchet MS"/>
                <a:sym typeface="Trebuchet MS"/>
              </a:defRPr>
            </a:lvl9pPr>
          </a:lstStyle>
          <a:p>
            <a:pPr algn="l" indent="0" lvl="0" marL="0" rtl="0">
              <a:spcBef>
                <a:spcPts val="0"/>
              </a:spcBef>
              <a:spcAft>
                <a:spcPts val="0"/>
              </a:spcAft>
              <a:buNone/>
            </a:pPr>
            <a:fld id="{00000000-1234-1234-1234-123412341234}" type="slidenum">
              <a:rPr lang="en-US">
                <a:uFillTx/>
              </a:rPr>
              <a:t>‹#›</a:t>
            </a:fld>
            <a:endParaRPr>
              <a:uFillTx/>
            </a:endParaRPr>
          </a:p>
        </p:txBody>
      </p:sp>
    </p:spTree>
  </p:cSld>
  <p:clrMap xmlns:c="http://schemas.openxmlformats.org/drawingml/2006/chart" xmlns:pic="http://schemas.openxmlformats.org/drawingml/2006/picture" xmlns:dgm="http://schemas.openxmlformats.org/drawingml/2006/diagram" accent1="accent1" accent2="accent2" accent3="accent3" accent4="accent4" accent5="accent5" accent6="accent6" bg1="lt1" bg2="dk2" folHlink="folHlink" hlink="hlink" tx1="dk1" tx2="lt2"/>
  <p:sldLayoutIdLst>
    <p:sldLayoutId r:id="rId2" id="2147483661"/>
    <p:sldLayoutId r:id="rId3" id="2147483662"/>
    <p:sldLayoutId r:id="rId4" id="2147483663"/>
    <p:sldLayoutId r:id="rId5" id="2147483664"/>
    <p:sldLayoutId r:id="rId6" id="2147483665"/>
    <p:sldLayoutId r:id="rId7" id="2147483666"/>
    <p:sldLayoutId r:id="rId8" id="2147483667"/>
    <p:sldLayoutId r:id="rId9" id="2147483668"/>
    <p:sldLayoutId r:id="rId10" id="2147483669"/>
    <p:sldLayoutId r:id="rId11" id="2147483670"/>
    <p:sldLayoutId r:id="rId12" id="2147483671"/>
    <p:sldLayoutId r:id="rId13" id="2147483672"/>
    <p:sldLayoutId r:id="rId14" id="2147483673"/>
    <p:sldLayoutId r:id="rId15" id="2147483674"/>
    <p:sldLayoutId r:id="rId16" id="2147483675"/>
    <p:sldLayoutId r:id="rId17" id="2147483676"/>
    <p:sldLayoutId r:id="rId18" id="2147483677"/>
  </p:sldLayoutIdLst>
  <p:hf dt="0" ftr="0" hdr="0" sldNum="0"/>
  <p:txStyles>
    <p:titleStyle xmlns:c="http://schemas.openxmlformats.org/drawingml/2006/chart" xmlns:pic="http://schemas.openxmlformats.org/drawingml/2006/picture" xmlns:dgm="http://schemas.openxmlformats.org/drawingml/2006/diagram">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9pPr>
    </p:titleStyle>
    <p:bodyStyle xmlns:c="http://schemas.openxmlformats.org/drawingml/2006/chart" xmlns:pic="http://schemas.openxmlformats.org/drawingml/2006/picture" xmlns:dgm="http://schemas.openxmlformats.org/drawingml/2006/diagram">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9pPr>
    </p:bodyStyle>
    <p:otherStyle xmlns:c="http://schemas.openxmlformats.org/drawingml/2006/chart" xmlns:pic="http://schemas.openxmlformats.org/drawingml/2006/picture" xmlns:dgm="http://schemas.openxmlformats.org/drawingml/2006/diagram">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9pPr>
    </p:otherStyle>
  </p:txStyles>
</p:sldMaster>
</file>

<file path=ppt/slides/_rels/slide1.xml.rels><?xml version="1.0" standalone="yes" ?><Relationships xmlns="http://schemas.openxmlformats.org/package/2006/relationships"><Relationship Id="rId1" Target="../slideLayouts/slideLayout1.xml" Type="http://schemas.openxmlformats.org/officeDocument/2006/relationships/slideLayout"></Relationship><Relationship Id="rId2" Target="../notesSlides/notesSlide1.xml" Type="http://schemas.openxmlformats.org/officeDocument/2006/relationships/notesSlide"></Relationship></Relationships>
</file>

<file path=ppt/slides/_rels/slide10.xml.rels><?xml version="1.0" standalone="yes" ?><Relationships xmlns="http://schemas.openxmlformats.org/package/2006/relationships"><Relationship Id="rId1" Target="../slideLayouts/slideLayout2.xml" Type="http://schemas.openxmlformats.org/officeDocument/2006/relationships/slideLayout"></Relationship><Relationship Id="rId2" Target="../notesSlides/notesSlide10.xml" Type="http://schemas.openxmlformats.org/officeDocument/2006/relationships/notesSlide"></Relationship></Relationships>
</file>

<file path=ppt/slides/_rels/slide11.xml.rels><?xml version="1.0" standalone="yes" ?><Relationships xmlns="http://schemas.openxmlformats.org/package/2006/relationships"><Relationship Id="rId1" Target="../slideLayouts/slideLayout2.xml" Type="http://schemas.openxmlformats.org/officeDocument/2006/relationships/slideLayout"></Relationship><Relationship Id="rId2" Target="../notesSlides/notesSlide11.xml" Type="http://schemas.openxmlformats.org/officeDocument/2006/relationships/notesSlide"></Relationship></Relationships>
</file>

<file path=ppt/slides/_rels/slide12.xml.rels><?xml version="1.0" standalone="yes" ?><Relationships xmlns="http://schemas.openxmlformats.org/package/2006/relationships"><Relationship Id="rId1" Target="../slideLayouts/slideLayout2.xml" Type="http://schemas.openxmlformats.org/officeDocument/2006/relationships/slideLayout"></Relationship><Relationship Id="rId2" Target="../notesSlides/notesSlide12.xml" Type="http://schemas.openxmlformats.org/officeDocument/2006/relationships/notesSlide"></Relationship></Relationships>
</file>

<file path=ppt/slides/_rels/slide13.xml.rels><?xml version="1.0" standalone="yes" ?><Relationships xmlns="http://schemas.openxmlformats.org/package/2006/relationships"><Relationship Id="rId1" Target="../slideLayouts/slideLayout2.xml" Type="http://schemas.openxmlformats.org/officeDocument/2006/relationships/slideLayout"></Relationship><Relationship Id="rId2" Target="../notesSlides/notesSlide13.xml" Type="http://schemas.openxmlformats.org/officeDocument/2006/relationships/notesSlide"></Relationship></Relationships>
</file>

<file path=ppt/slides/_rels/slide14.xml.rels><?xml version="1.0" standalone="yes" ?><Relationships xmlns="http://schemas.openxmlformats.org/package/2006/relationships"><Relationship Id="rId1" Target="../slideLayouts/slideLayout2.xml" Type="http://schemas.openxmlformats.org/officeDocument/2006/relationships/slideLayout"></Relationship><Relationship Id="rId2" Target="../notesSlides/notesSlide14.xml" Type="http://schemas.openxmlformats.org/officeDocument/2006/relationships/notesSlide"></Relationship></Relationships>
</file>

<file path=ppt/slides/_rels/slide15.xml.rels><?xml version="1.0" standalone="yes" ?><Relationships xmlns="http://schemas.openxmlformats.org/package/2006/relationships"><Relationship Id="rId1" Target="../slideLayouts/slideLayout2.xml" Type="http://schemas.openxmlformats.org/officeDocument/2006/relationships/slideLayout"></Relationship><Relationship Id="rId2" Target="../notesSlides/notesSlide15.xml" Type="http://schemas.openxmlformats.org/officeDocument/2006/relationships/notesSlide"></Relationship></Relationships>
</file>

<file path=ppt/slides/_rels/slide16.xml.rels><?xml version="1.0" standalone="yes" ?><Relationships xmlns="http://schemas.openxmlformats.org/package/2006/relationships"><Relationship Id="rId1" Target="../slideLayouts/slideLayout2.xml" Type="http://schemas.openxmlformats.org/officeDocument/2006/relationships/slideLayout"></Relationship><Relationship Id="rId2" Target="../notesSlides/notesSlide16.xml" Type="http://schemas.openxmlformats.org/officeDocument/2006/relationships/notesSlide"></Relationship></Relationships>
</file>

<file path=ppt/slides/_rels/slide17.xml.rels><?xml version="1.0" standalone="yes" ?><Relationships xmlns="http://schemas.openxmlformats.org/package/2006/relationships"><Relationship Id="rId1" Target="../slideLayouts/slideLayout2.xml" Type="http://schemas.openxmlformats.org/officeDocument/2006/relationships/slideLayout"></Relationship><Relationship Id="rId2" Target="../notesSlides/notesSlide17.xml" Type="http://schemas.openxmlformats.org/officeDocument/2006/relationships/notesSlide"></Relationship></Relationships>
</file>

<file path=ppt/slides/_rels/slide18.xml.rels><?xml version="1.0" standalone="yes" ?><Relationships xmlns="http://schemas.openxmlformats.org/package/2006/relationships"><Relationship Id="rId1" Target="../slideLayouts/slideLayout2.xml" Type="http://schemas.openxmlformats.org/officeDocument/2006/relationships/slideLayout"></Relationship><Relationship Id="rId2" Target="../notesSlides/notesSlide18.xml" Type="http://schemas.openxmlformats.org/officeDocument/2006/relationships/notesSlide"></Relationship></Relationships>
</file>

<file path=ppt/slides/_rels/slide19.xml.rels><?xml version="1.0" standalone="yes" ?><Relationships xmlns="http://schemas.openxmlformats.org/package/2006/relationships"><Relationship Id="rId1" Target="../slideLayouts/slideLayout2.xml" Type="http://schemas.openxmlformats.org/officeDocument/2006/relationships/slideLayout"></Relationship><Relationship Id="rId2" Target="../notesSlides/notesSlide19.xml" Type="http://schemas.openxmlformats.org/officeDocument/2006/relationships/notesSlide"></Relationship></Relationships>
</file>

<file path=ppt/slides/_rels/slide2.xml.rels><?xml version="1.0" standalone="yes" ?><Relationships xmlns="http://schemas.openxmlformats.org/package/2006/relationships"><Relationship Id="rId1" Target="../slideLayouts/slideLayout2.xml" Type="http://schemas.openxmlformats.org/officeDocument/2006/relationships/slideLayout"></Relationship><Relationship Id="rId2" Target="../notesSlides/notesSlide2.xml" Type="http://schemas.openxmlformats.org/officeDocument/2006/relationships/notesSlide"></Relationship></Relationships>
</file>

<file path=ppt/slides/_rels/slide20.xml.rels><?xml version="1.0" standalone="yes" ?><Relationships xmlns="http://schemas.openxmlformats.org/package/2006/relationships"><Relationship Id="rId1" Target="../slideLayouts/slideLayout2.xml" Type="http://schemas.openxmlformats.org/officeDocument/2006/relationships/slideLayout"></Relationship><Relationship Id="rId2" Target="../notesSlides/notesSlide20.xml" Type="http://schemas.openxmlformats.org/officeDocument/2006/relationships/notesSlide"></Relationship></Relationships>
</file>

<file path=ppt/slides/_rels/slide21.xml.rels><?xml version="1.0" standalone="yes" ?><Relationships xmlns="http://schemas.openxmlformats.org/package/2006/relationships"><Relationship Id="rId1" Target="../slideLayouts/slideLayout2.xml" Type="http://schemas.openxmlformats.org/officeDocument/2006/relationships/slideLayout"></Relationship><Relationship Id="rId2" Target="../notesSlides/notesSlide21.xml" Type="http://schemas.openxmlformats.org/officeDocument/2006/relationships/notesSlide"></Relationship></Relationships>
</file>

<file path=ppt/slides/_rels/slide22.xml.rels><?xml version="1.0" standalone="yes" ?><Relationships xmlns="http://schemas.openxmlformats.org/package/2006/relationships"><Relationship Id="rId1" Target="../slideLayouts/slideLayout3.xml" Type="http://schemas.openxmlformats.org/officeDocument/2006/relationships/slideLayout"></Relationship><Relationship Id="rId2" Target="../notesSlides/notesSlide22.xml" Type="http://schemas.openxmlformats.org/officeDocument/2006/relationships/notesSlide"></Relationship></Relationships>
</file>

<file path=ppt/slides/_rels/slide23.xml.rels><?xml version="1.0" standalone="yes" ?><Relationships xmlns="http://schemas.openxmlformats.org/package/2006/relationships"><Relationship Id="rId1" Target="../slideLayouts/slideLayout2.xml" Type="http://schemas.openxmlformats.org/officeDocument/2006/relationships/slideLayout"></Relationship><Relationship Id="rId2" Target="../notesSlides/notesSlide23.xml" Type="http://schemas.openxmlformats.org/officeDocument/2006/relationships/notesSlide"></Relationship></Relationships>
</file>

<file path=ppt/slides/_rels/slide24.xml.rels><?xml version="1.0" standalone="yes" ?><Relationships xmlns="http://schemas.openxmlformats.org/package/2006/relationships"><Relationship Id="rId1" Target="../slideLayouts/slideLayout3.xml" Type="http://schemas.openxmlformats.org/officeDocument/2006/relationships/slideLayout"></Relationship><Relationship Id="rId2" Target="../notesSlides/notesSlide24.xml" Type="http://schemas.openxmlformats.org/officeDocument/2006/relationships/notesSlide"></Relationship></Relationships>
</file>

<file path=ppt/slides/_rels/slide3.xml.rels><?xml version="1.0" standalone="yes" ?><Relationships xmlns="http://schemas.openxmlformats.org/package/2006/relationships"><Relationship Id="rId1" Target="../slideLayouts/slideLayout2.xml" Type="http://schemas.openxmlformats.org/officeDocument/2006/relationships/slideLayout"></Relationship><Relationship Id="rId2" Target="../notesSlides/notesSlide3.xml" Type="http://schemas.openxmlformats.org/officeDocument/2006/relationships/notesSlide"></Relationship></Relationships>
</file>

<file path=ppt/slides/_rels/slide4.xml.rels><?xml version="1.0" standalone="yes" ?><Relationships xmlns="http://schemas.openxmlformats.org/package/2006/relationships"><Relationship Id="rId1" Target="../slideLayouts/slideLayout2.xml" Type="http://schemas.openxmlformats.org/officeDocument/2006/relationships/slideLayout"></Relationship><Relationship Id="rId2" Target="../notesSlides/notesSlide4.xml" Type="http://schemas.openxmlformats.org/officeDocument/2006/relationships/notesSlide"></Relationship><Relationship Id="rId3" Target="../media/image6.jpg" Type="http://schemas.openxmlformats.org/officeDocument/2006/relationships/image"></Relationship><Relationship Id="rId4" Target="../media/image5.jpg" Type="http://schemas.openxmlformats.org/officeDocument/2006/relationships/image"></Relationship></Relationships>
</file>

<file path=ppt/slides/_rels/slide5.xml.rels><?xml version="1.0" standalone="yes" ?><Relationships xmlns="http://schemas.openxmlformats.org/package/2006/relationships"><Relationship Id="rId1" Target="../slideLayouts/slideLayout2.xml" Type="http://schemas.openxmlformats.org/officeDocument/2006/relationships/slideLayout"></Relationship><Relationship Id="rId2" Target="../notesSlides/notesSlide5.xml" Type="http://schemas.openxmlformats.org/officeDocument/2006/relationships/notesSlide"></Relationship><Relationship Id="rId3" Target="../media/image4.jpg" Type="http://schemas.openxmlformats.org/officeDocument/2006/relationships/image"></Relationship></Relationships>
</file>

<file path=ppt/slides/_rels/slide6.xml.rels><?xml version="1.0" standalone="yes" ?><Relationships xmlns="http://schemas.openxmlformats.org/package/2006/relationships"><Relationship Id="rId1" Target="../slideLayouts/slideLayout3.xml" Type="http://schemas.openxmlformats.org/officeDocument/2006/relationships/slideLayout"></Relationship><Relationship Id="rId2" Target="../notesSlides/notesSlide6.xml" Type="http://schemas.openxmlformats.org/officeDocument/2006/relationships/notesSlide"></Relationship></Relationships>
</file>

<file path=ppt/slides/_rels/slide7.xml.rels><?xml version="1.0" standalone="yes" ?><Relationships xmlns="http://schemas.openxmlformats.org/package/2006/relationships"><Relationship Id="rId1" Target="../slideLayouts/slideLayout2.xml" Type="http://schemas.openxmlformats.org/officeDocument/2006/relationships/slideLayout"></Relationship><Relationship Id="rId2" Target="../notesSlides/notesSlide7.xml" Type="http://schemas.openxmlformats.org/officeDocument/2006/relationships/notesSlide"></Relationship></Relationships>
</file>

<file path=ppt/slides/_rels/slide8.xml.rels><?xml version="1.0" standalone="yes" ?><Relationships xmlns="http://schemas.openxmlformats.org/package/2006/relationships"><Relationship Id="rId1" Target="../slideLayouts/slideLayout3.xml" Type="http://schemas.openxmlformats.org/officeDocument/2006/relationships/slideLayout"></Relationship><Relationship Id="rId2" Target="../notesSlides/notesSlide8.xml" Type="http://schemas.openxmlformats.org/officeDocument/2006/relationships/notesSlide"></Relationship></Relationships>
</file>

<file path=ppt/slides/_rels/slide9.xml.rels><?xml version="1.0" standalone="yes" ?><Relationships xmlns="http://schemas.openxmlformats.org/package/2006/relationships"><Relationship Id="rId1" Target="../slideLayouts/slideLayout2.xml" Type="http://schemas.openxmlformats.org/officeDocument/2006/relationships/slideLayout"></Relationship><Relationship Id="rId2" Target="../notesSlides/notesSlide9.xml" Type="http://schemas.openxmlformats.org/officeDocument/2006/relationships/notesSlide"></Relationship></Relationships>
</file>

<file path=ppt/slides/slide1.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201" name="Shape 201"/>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02" name="Google Shape;202;p1"/>
          <p:cNvSpPr xmlns:c="http://schemas.openxmlformats.org/drawingml/2006/chart" xmlns:pic="http://schemas.openxmlformats.org/drawingml/2006/picture" xmlns:dgm="http://schemas.openxmlformats.org/drawingml/2006/diagram" txBox="1">
            <a:spLocks/>
          </p:cNvSpPr>
          <p:nvPr>
            <p:ph type="ctrTitle"/>
          </p:nvPr>
        </p:nvSpPr>
        <p:spPr xmlns:c="http://schemas.openxmlformats.org/drawingml/2006/chart" xmlns:pic="http://schemas.openxmlformats.org/drawingml/2006/picture" xmlns:dgm="http://schemas.openxmlformats.org/drawingml/2006/diagram">
          <a:xfrm>
            <a:off x="680322" y="2733709"/>
            <a:ext cx="8144134" cy="1373070"/>
          </a:xfrm>
          <a:prstGeom prst="rect">
            <a:avLst/>
          </a:prstGeom>
          <a:noFill/>
          <a:ln>
            <a:noFill/>
          </a:ln>
        </p:spPr>
        <p:txBody xmlns:c="http://schemas.openxmlformats.org/drawingml/2006/chart" xmlns:pic="http://schemas.openxmlformats.org/drawingml/2006/picture" xmlns:dgm="http://schemas.openxmlformats.org/drawingml/2006/diagram">
          <a:bodyPr anchor="b" anchorCtr="0" bIns="45700" lIns="91425" rIns="91425" spcFirstLastPara="1" tIns="45700" wrap="square">
            <a:noAutofit/>
          </a:bodyPr>
          <a:lstStyle/>
          <a:p>
            <a:pPr algn="r" indent="0" lvl="0" marL="0" rtl="0">
              <a:lnSpc>
                <a:spcPct val="90000"/>
              </a:lnSpc>
              <a:spcBef>
                <a:spcPts val="0"/>
              </a:spcBef>
              <a:spcAft>
                <a:spcPts val="0"/>
              </a:spcAft>
              <a:buClr>
                <a:schemeClr val="lt1"/>
              </a:buClr>
              <a:buSzPts val="5400"/>
              <a:buFont typeface="Trebuchet MS"/>
              <a:buNone/>
            </a:pPr>
            <a:r>
              <a:rPr lang="en-US">
                <a:uFillTx/>
              </a:rPr>
              <a:t>Unveiling human order </a:t>
            </a:r>
            <a:endParaRPr>
              <a:uFillTx/>
            </a:endParaRPr>
          </a:p>
        </p:txBody>
      </p:sp>
      <p:sp>
        <p:nvSpPr>
          <p:cNvPr xmlns:c="http://schemas.openxmlformats.org/drawingml/2006/chart" xmlns:pic="http://schemas.openxmlformats.org/drawingml/2006/picture" xmlns:dgm="http://schemas.openxmlformats.org/drawingml/2006/diagram" id="203" name="Google Shape;203;p1"/>
          <p:cNvSpPr xmlns:c="http://schemas.openxmlformats.org/drawingml/2006/chart" xmlns:pic="http://schemas.openxmlformats.org/drawingml/2006/picture" xmlns:dgm="http://schemas.openxmlformats.org/drawingml/2006/diagram" txBox="1">
            <a:spLocks/>
          </p:cNvSpPr>
          <p:nvPr>
            <p:ph idx="1" type="subTitle"/>
          </p:nvPr>
        </p:nvSpPr>
        <p:spPr xmlns:c="http://schemas.openxmlformats.org/drawingml/2006/chart" xmlns:pic="http://schemas.openxmlformats.org/drawingml/2006/picture" xmlns:dgm="http://schemas.openxmlformats.org/drawingml/2006/diagram">
          <a:xfrm>
            <a:off x="1815439" y="3111777"/>
            <a:ext cx="8144134" cy="1117687"/>
          </a:xfrm>
          <a:prstGeom prst="rect">
            <a:avLst/>
          </a:prstGeom>
          <a:noFill/>
          <a:ln>
            <a:noFill/>
          </a:ln>
        </p:spPr>
        <p:txBody xmlns:c="http://schemas.openxmlformats.org/drawingml/2006/chart" xmlns:pic="http://schemas.openxmlformats.org/drawingml/2006/picture" xmlns:dgm="http://schemas.openxmlformats.org/drawingml/2006/diagram">
          <a:bodyPr anchor="t" anchorCtr="0" bIns="45700" lIns="91425" rIns="91425" spcFirstLastPara="1" tIns="45700" wrap="square">
            <a:normAutofit/>
          </a:bodyPr>
          <a:lstStyle/>
          <a:p>
            <a:pPr algn="r" indent="0" lvl="0" marL="0" rtl="0">
              <a:lnSpc>
                <a:spcPct val="90000"/>
              </a:lnSpc>
              <a:spcBef>
                <a:spcPts val="0"/>
              </a:spcBef>
              <a:spcAft>
                <a:spcPts val="0"/>
              </a:spcAft>
              <a:buClr>
                <a:schemeClr val="lt1"/>
              </a:buClr>
              <a:buSzPts val="2000"/>
              <a:buNone/>
            </a:pPr>
            <a:r>
              <a:rPr lang="en-US">
                <a:uFillTx/>
              </a:rPr>
              <a:t>Alignment to the proficient service of creation design </a:t>
            </a:r>
            <a:endParaRPr>
              <a:uFillTx/>
            </a:endParaRPr>
          </a:p>
        </p:txBody>
      </p:sp>
    </p:spTree>
  </p:cSld>
  <p:clrMapOvr xmlns:c="http://schemas.openxmlformats.org/drawingml/2006/chart" xmlns:pic="http://schemas.openxmlformats.org/drawingml/2006/picture" xmlns:dgm="http://schemas.openxmlformats.org/drawingml/2006/diagram">
    <a:masterClrMapping/>
  </p:clrMapOvr>
</p:sld>
</file>

<file path=ppt/slides/slide10.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263" name="Shape 263"/>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64" name="Google Shape;264;gda85e67a75_0_44"/>
          <p:cNvSpPr xmlns:c="http://schemas.openxmlformats.org/drawingml/2006/chart" xmlns:pic="http://schemas.openxmlformats.org/drawingml/2006/picture" xmlns:dgm="http://schemas.openxmlformats.org/drawingml/2006/diagram" txBox="1">
            <a:spLocks/>
          </p:cNvSpPr>
          <p:nvPr>
            <p:ph type="title"/>
          </p:nvPr>
        </p:nvSpPr>
        <p:spPr xmlns:c="http://schemas.openxmlformats.org/drawingml/2006/chart" xmlns:pic="http://schemas.openxmlformats.org/drawingml/2006/picture" xmlns:dgm="http://schemas.openxmlformats.org/drawingml/2006/diagram">
          <a:xfrm>
            <a:off x="680321" y="753228"/>
            <a:ext cx="9613800" cy="1080900"/>
          </a:xfrm>
          <a:prstGeom prst="rect">
            <a:avLst/>
          </a:prstGeom>
        </p:spPr>
        <p:txBody xmlns:c="http://schemas.openxmlformats.org/drawingml/2006/chart" xmlns:pic="http://schemas.openxmlformats.org/drawingml/2006/picture" xmlns:dgm="http://schemas.openxmlformats.org/drawingml/2006/diagram">
          <a:bodyPr anchor="ctr" anchorCtr="0" bIns="45700" lIns="91425" rIns="91425" spcFirstLastPara="1" tIns="45700" wrap="square">
            <a:normAutofit/>
          </a:bodyPr>
          <a:lstStyle/>
          <a:p>
            <a:pPr algn="l" indent="0" lvl="0" marL="0" rtl="0">
              <a:spcBef>
                <a:spcPts val="0"/>
              </a:spcBef>
              <a:spcAft>
                <a:spcPts val="0"/>
              </a:spcAft>
              <a:buNone/>
            </a:pPr>
            <a:r>
              <a:rPr lang="en-US">
                <a:uFillTx/>
              </a:rPr>
              <a:t>social enterprise</a:t>
            </a:r>
            <a:endParaRPr>
              <a:uFillTx/>
            </a:endParaRPr>
          </a:p>
        </p:txBody>
      </p:sp>
      <p:sp>
        <p:nvSpPr>
          <p:cNvPr xmlns:c="http://schemas.openxmlformats.org/drawingml/2006/chart" xmlns:pic="http://schemas.openxmlformats.org/drawingml/2006/picture" xmlns:dgm="http://schemas.openxmlformats.org/drawingml/2006/diagram" id="265" name="Google Shape;265;gda85e67a75_0_44"/>
          <p:cNvSpPr xmlns:c="http://schemas.openxmlformats.org/drawingml/2006/chart" xmlns:pic="http://schemas.openxmlformats.org/drawingml/2006/picture" xmlns:dgm="http://schemas.openxmlformats.org/drawingml/2006/diagram" txBox="1">
            <a:spLocks/>
          </p:cNvSpPr>
          <p:nvPr>
            <p:ph idx="1" type="body"/>
          </p:nvPr>
        </p:nvSpPr>
        <p:spPr xmlns:c="http://schemas.openxmlformats.org/drawingml/2006/chart" xmlns:pic="http://schemas.openxmlformats.org/drawingml/2006/picture" xmlns:dgm="http://schemas.openxmlformats.org/drawingml/2006/diagram">
          <a:xfrm>
            <a:off x="680320" y="2336873"/>
            <a:ext cx="4698300" cy="3599400"/>
          </a:xfrm>
          <a:prstGeom prst="rect">
            <a:avLst/>
          </a:prstGeom>
        </p:spPr>
        <p:txBody xmlns:c="http://schemas.openxmlformats.org/drawingml/2006/chart" xmlns:pic="http://schemas.openxmlformats.org/drawingml/2006/picture" xmlns:dgm="http://schemas.openxmlformats.org/drawingml/2006/diagram">
          <a:bodyPr anchor="t" anchorCtr="0" bIns="45700" lIns="91425" rIns="91425" spcFirstLastPara="1" tIns="45700" wrap="square">
            <a:normAutofit/>
          </a:bodyPr>
          <a:lstStyle/>
          <a:p>
            <a:pPr algn="l" indent="0" lvl="0" marL="0" rtl="0">
              <a:lnSpc>
                <a:spcPct val="115000"/>
              </a:lnSpc>
              <a:spcBef>
                <a:spcPts val="0"/>
              </a:spcBef>
              <a:spcAft>
                <a:spcPts val="0"/>
              </a:spcAft>
              <a:buClr>
                <a:schemeClr val="dk1"/>
              </a:buClr>
              <a:buSzPts val="1100"/>
              <a:buFont typeface="Arial"/>
              <a:buNone/>
            </a:pPr>
            <a:r>
              <a:rPr>
                <a:uFillTx/>
              </a:rPr>
              <a:t/>
            </a:r>
            <a:endParaRPr sz="900">
              <a:solidFill>
                <a:srgbClr val="454545"/>
              </a:solidFill>
              <a:uFillTx/>
              <a:latin typeface="Open Sans SemiBold"/>
              <a:ea typeface="Open Sans SemiBold"/>
              <a:cs typeface="Open Sans SemiBold"/>
              <a:sym typeface="Open Sans SemiBold"/>
            </a:endParaRPr>
          </a:p>
          <a:p>
            <a:pPr algn="l" indent="0" lvl="0" marL="0" rtl="0">
              <a:lnSpc>
                <a:spcPct val="115000"/>
              </a:lnSpc>
              <a:spcBef>
                <a:spcPts val="0"/>
              </a:spcBef>
              <a:spcAft>
                <a:spcPts val="0"/>
              </a:spcAft>
              <a:buNone/>
            </a:pPr>
            <a:r>
              <a:rPr lang="en-US" sz="900">
                <a:uFillTx/>
                <a:latin typeface="Open Sans SemiBold"/>
                <a:ea typeface="Open Sans SemiBold"/>
                <a:cs typeface="Open Sans SemiBold"/>
                <a:sym typeface="Open Sans SemiBold"/>
              </a:rPr>
              <a:t>My company assures that everyone entitled to accountable actions regimen recieves blessing from the presents of our company, keeping them up to date on the issue s confidence in the covenant services manifesto to update free time, empty spaces of community pressing for equity maintenance in statistics analysis of enterprise 'selfsustainance regimen'. A more better use of policy-monad  Evolving throughout architecture diochamy of futures contributing for updated services manifesto for 'analogous /realtime shared between family and friends associates and partners of 'global community geneology versatile practices/exercises to  over dominated trend {christ} for controlled environment  'variable-factor 'diversity ', copyright. trending scenario/manuscript of  intuitive survival techniques. </a:t>
            </a:r>
            <a:endParaRPr sz="900">
              <a:uFillTx/>
              <a:latin typeface="Open Sans SemiBold"/>
              <a:ea typeface="Open Sans SemiBold"/>
              <a:cs typeface="Open Sans SemiBold"/>
              <a:sym typeface="Open Sans SemiBold"/>
            </a:endParaRPr>
          </a:p>
          <a:p>
            <a:pPr algn="l" indent="0" lvl="0" marL="0" rtl="0">
              <a:lnSpc>
                <a:spcPct val="115000"/>
              </a:lnSpc>
              <a:spcBef>
                <a:spcPts val="0"/>
              </a:spcBef>
              <a:spcAft>
                <a:spcPts val="0"/>
              </a:spcAft>
              <a:buNone/>
            </a:pPr>
            <a:r>
              <a:rPr>
                <a:uFillTx/>
              </a:rPr>
              <a:t/>
            </a:r>
            <a:endParaRPr sz="900">
              <a:uFillTx/>
              <a:latin typeface="Open Sans SemiBold"/>
              <a:ea typeface="Open Sans SemiBold"/>
              <a:cs typeface="Open Sans SemiBold"/>
              <a:sym typeface="Open Sans SemiBold"/>
            </a:endParaRPr>
          </a:p>
          <a:p>
            <a:pPr algn="l" indent="0" lvl="0" marL="0" rtl="0">
              <a:lnSpc>
                <a:spcPct val="115000"/>
              </a:lnSpc>
              <a:spcBef>
                <a:spcPts val="0"/>
              </a:spcBef>
              <a:spcAft>
                <a:spcPts val="0"/>
              </a:spcAft>
              <a:buClr>
                <a:schemeClr val="dk1"/>
              </a:buClr>
              <a:buSzPts val="1100"/>
              <a:buFont typeface="Arial"/>
              <a:buNone/>
            </a:pPr>
            <a:r>
              <a:rPr lang="en-US" sz="900">
                <a:uFillTx/>
                <a:latin typeface="Open Sans SemiBold"/>
                <a:ea typeface="Open Sans SemiBold"/>
                <a:cs typeface="Open Sans SemiBold"/>
                <a:sym typeface="Open Sans SemiBold"/>
              </a:rPr>
              <a:t>Those prepared and waiting for the new forthcoming. that by simple principal and virtual insights, the bounty bestowed upon the earth for all in magnificents, the apprenticeship of the creation mentoring nurturing mentality mind control of a bidder metaphore/hypothesis where no one is to purge of the will, strength and compassion of the programmed mind, for means of their own disambiguation which is to compile of the unified  world programmed mind, for means of their own kind. </a:t>
            </a:r>
            <a:endParaRPr sz="900">
              <a:uFillTx/>
              <a:latin typeface="Open Sans SemiBold"/>
              <a:ea typeface="Open Sans SemiBold"/>
              <a:cs typeface="Open Sans SemiBold"/>
              <a:sym typeface="Open Sans SemiBold"/>
            </a:endParaRPr>
          </a:p>
        </p:txBody>
      </p:sp>
      <p:sp>
        <p:nvSpPr>
          <p:cNvPr xmlns:c="http://schemas.openxmlformats.org/drawingml/2006/chart" xmlns:pic="http://schemas.openxmlformats.org/drawingml/2006/picture" xmlns:dgm="http://schemas.openxmlformats.org/drawingml/2006/diagram" id="266" name="Google Shape;266;gda85e67a75_0_44"/>
          <p:cNvSpPr xmlns:c="http://schemas.openxmlformats.org/drawingml/2006/chart" xmlns:pic="http://schemas.openxmlformats.org/drawingml/2006/picture" xmlns:dgm="http://schemas.openxmlformats.org/drawingml/2006/diagram" txBox="1">
            <a:spLocks/>
          </p:cNvSpPr>
          <p:nvPr>
            <p:ph idx="2" type="body"/>
          </p:nvPr>
        </p:nvSpPr>
        <p:spPr xmlns:c="http://schemas.openxmlformats.org/drawingml/2006/chart" xmlns:pic="http://schemas.openxmlformats.org/drawingml/2006/picture" xmlns:dgm="http://schemas.openxmlformats.org/drawingml/2006/diagram">
          <a:xfrm>
            <a:off x="5594123" y="2336873"/>
            <a:ext cx="4700100" cy="3599400"/>
          </a:xfrm>
          <a:prstGeom prst="rect">
            <a:avLst/>
          </a:prstGeom>
        </p:spPr>
        <p:txBody xmlns:c="http://schemas.openxmlformats.org/drawingml/2006/chart" xmlns:pic="http://schemas.openxmlformats.org/drawingml/2006/picture" xmlns:dgm="http://schemas.openxmlformats.org/drawingml/2006/diagram">
          <a:bodyPr anchor="t" anchorCtr="0" bIns="45700" lIns="91425" rIns="91425" spcFirstLastPara="1" tIns="45700" wrap="square">
            <a:normAutofit lnSpcReduction="20000"/>
          </a:bodyPr>
          <a:lstStyle/>
          <a:p>
            <a:pPr algn="l" indent="0" lvl="0" marL="0" rtl="0">
              <a:lnSpc>
                <a:spcPct val="115000"/>
              </a:lnSpc>
              <a:spcBef>
                <a:spcPts val="0"/>
              </a:spcBef>
              <a:spcAft>
                <a:spcPts val="0"/>
              </a:spcAft>
              <a:buClr>
                <a:schemeClr val="dk1"/>
              </a:buClr>
              <a:buSzPts val="1100"/>
              <a:buFont typeface="Arial"/>
              <a:buNone/>
            </a:pPr>
            <a:r>
              <a:rPr lang="en-US" sz="900">
                <a:uFillTx/>
                <a:latin typeface="Arial"/>
                <a:ea typeface="Arial"/>
                <a:cs typeface="Arial"/>
                <a:sym typeface="Arial"/>
              </a:rPr>
              <a:t>The Anthem Companions to Sociology offers wide ranging and masterly overviews of the works of major sociologists. The volumes in the series provide authoritative and critical appraisals of key figures in modern social thought. These books, written and edited by leading figures, are essential additional reading on the history of sociology.</a:t>
            </a:r>
            <a:endParaRPr sz="900">
              <a:uFillTx/>
              <a:latin typeface="Arial"/>
              <a:ea typeface="Arial"/>
              <a:cs typeface="Arial"/>
              <a:sym typeface="Arial"/>
            </a:endParaRPr>
          </a:p>
          <a:p>
            <a:pPr algn="l" indent="0" lvl="0" marL="0" rtl="0">
              <a:lnSpc>
                <a:spcPct val="115000"/>
              </a:lnSpc>
              <a:spcBef>
                <a:spcPts val="0"/>
              </a:spcBef>
              <a:spcAft>
                <a:spcPts val="0"/>
              </a:spcAft>
              <a:buClr>
                <a:schemeClr val="dk1"/>
              </a:buClr>
              <a:buSzPts val="1100"/>
              <a:buFont typeface="Arial"/>
              <a:buNone/>
            </a:pPr>
            <a:r>
              <a:rPr lang="en-US" sz="900">
                <a:uFillTx/>
                <a:latin typeface="Arial"/>
                <a:ea typeface="Arial"/>
                <a:cs typeface="Arial"/>
                <a:sym typeface="Arial"/>
              </a:rPr>
              <a:t>- Gerard Delanty, Professor of Sociology, University of Sussex, Brighton</a:t>
            </a:r>
            <a:endParaRPr sz="900">
              <a:uFillTx/>
              <a:latin typeface="Arial"/>
              <a:ea typeface="Arial"/>
              <a:cs typeface="Arial"/>
              <a:sym typeface="Arial"/>
            </a:endParaRPr>
          </a:p>
          <a:p>
            <a:pPr algn="l" indent="0" lvl="0" marL="0" rtl="0">
              <a:lnSpc>
                <a:spcPct val="115000"/>
              </a:lnSpc>
              <a:spcBef>
                <a:spcPts val="0"/>
              </a:spcBef>
              <a:spcAft>
                <a:spcPts val="0"/>
              </a:spcAft>
              <a:buClr>
                <a:schemeClr val="dk1"/>
              </a:buClr>
              <a:buSzPts val="1100"/>
              <a:buFont typeface="Arial"/>
              <a:buNone/>
            </a:pPr>
            <a:r>
              <a:rPr lang="en-US" sz="900">
                <a:uFillTx/>
                <a:latin typeface="Arial"/>
                <a:ea typeface="Arial"/>
                <a:cs typeface="Arial"/>
                <a:sym typeface="Arial"/>
              </a:rPr>
              <a:t> </a:t>
            </a:r>
            <a:endParaRPr sz="900">
              <a:uFillTx/>
              <a:latin typeface="Arial"/>
              <a:ea typeface="Arial"/>
              <a:cs typeface="Arial"/>
              <a:sym typeface="Arial"/>
            </a:endParaRPr>
          </a:p>
          <a:p>
            <a:pPr algn="l" indent="0" lvl="0" marL="0" rtl="0">
              <a:lnSpc>
                <a:spcPct val="115000"/>
              </a:lnSpc>
              <a:spcBef>
                <a:spcPts val="0"/>
              </a:spcBef>
              <a:spcAft>
                <a:spcPts val="0"/>
              </a:spcAft>
              <a:buClr>
                <a:schemeClr val="dk1"/>
              </a:buClr>
              <a:buSzPts val="1100"/>
              <a:buFont typeface="Arial"/>
              <a:buNone/>
            </a:pPr>
            <a:r>
              <a:rPr lang="en-US" sz="900">
                <a:uFillTx/>
                <a:latin typeface="Arial"/>
                <a:ea typeface="Arial"/>
                <a:cs typeface="Arial"/>
                <a:sym typeface="Arial"/>
              </a:rPr>
              <a:t>This ambitious series provides an intellectually thoughtful introduction to the featured social theorists and offers a comprehensive assessment of their legacy. Each edited collection synthesizes the many dimensions of the respective theorist’s contributions and sympathetically ponders the various nuances in and the broader societal context for their body of work. The series will be appreciated by seasoned scholars and students ali</a:t>
            </a:r>
            <a:endParaRPr sz="900">
              <a:uFillTx/>
              <a:latin typeface="Arial"/>
              <a:ea typeface="Arial"/>
              <a:cs typeface="Arial"/>
              <a:sym typeface="Arial"/>
            </a:endParaRPr>
          </a:p>
          <a:p>
            <a:pPr algn="l" indent="0" lvl="0" marL="0" rtl="0">
              <a:lnSpc>
                <a:spcPct val="115000"/>
              </a:lnSpc>
              <a:spcBef>
                <a:spcPts val="0"/>
              </a:spcBef>
              <a:spcAft>
                <a:spcPts val="0"/>
              </a:spcAft>
              <a:buClr>
                <a:schemeClr val="dk1"/>
              </a:buClr>
              <a:buSzPts val="1100"/>
              <a:buFont typeface="Arial"/>
              <a:buNone/>
            </a:pPr>
            <a:r>
              <a:rPr>
                <a:uFillTx/>
              </a:rPr>
              <a:t/>
            </a:r>
            <a:endParaRPr sz="900">
              <a:uFillTx/>
              <a:latin typeface="Arial"/>
              <a:ea typeface="Arial"/>
              <a:cs typeface="Arial"/>
              <a:sym typeface="Arial"/>
            </a:endParaRPr>
          </a:p>
          <a:p>
            <a:pPr algn="l" indent="0" lvl="0" marL="0" rtl="0">
              <a:lnSpc>
                <a:spcPct val="115000"/>
              </a:lnSpc>
              <a:spcBef>
                <a:spcPts val="0"/>
              </a:spcBef>
              <a:spcAft>
                <a:spcPts val="0"/>
              </a:spcAft>
              <a:buClr>
                <a:schemeClr val="dk1"/>
              </a:buClr>
              <a:buSzPts val="1100"/>
              <a:buFont typeface="Arial"/>
              <a:buNone/>
            </a:pPr>
            <a:r>
              <a:rPr>
                <a:uFillTx/>
              </a:rPr>
              <a:t/>
            </a:r>
            <a:endParaRPr sz="900">
              <a:uFillTx/>
              <a:latin typeface="Arial"/>
              <a:ea typeface="Arial"/>
              <a:cs typeface="Arial"/>
              <a:sym typeface="Arial"/>
            </a:endParaRPr>
          </a:p>
          <a:p>
            <a:pPr algn="l" indent="0" lvl="0" marL="0" rtl="0">
              <a:lnSpc>
                <a:spcPct val="115000"/>
              </a:lnSpc>
              <a:spcBef>
                <a:spcPts val="0"/>
              </a:spcBef>
              <a:spcAft>
                <a:spcPts val="0"/>
              </a:spcAft>
              <a:buClr>
                <a:schemeClr val="dk1"/>
              </a:buClr>
              <a:buSzPts val="1100"/>
              <a:buFont typeface="Arial"/>
              <a:buNone/>
            </a:pPr>
            <a:r>
              <a:rPr lang="en-US" sz="900">
                <a:uFillTx/>
                <a:latin typeface="Arial"/>
                <a:ea typeface="Arial"/>
                <a:cs typeface="Arial"/>
                <a:sym typeface="Arial"/>
              </a:rPr>
              <a:t>Technology of a covenant dataset schematic /Mechanology for the architecture  plotter to merge vertical-horizontal enterprise schematic designed for implimented functuality /operation of “covenant” authentic informations network clerical/vocation manuscript of diversity algorithm implied source from covenant for monad to interpret ’Quram’ implementation, ‘input-output aspect of canonical self sustainance’ creation, equity and marketing I.p covenant binary profiles to compile analogous gospel subsistence infrastructure of anthropology ‘geography, ‘variety and assortment equilibrium. </a:t>
            </a:r>
            <a:endParaRPr sz="900">
              <a:uFillTx/>
              <a:latin typeface="Arial"/>
              <a:ea typeface="Arial"/>
              <a:cs typeface="Arial"/>
              <a:sym typeface="Arial"/>
            </a:endParaRPr>
          </a:p>
          <a:p>
            <a:pPr algn="l" indent="0" lvl="0" marL="0" rtl="0">
              <a:lnSpc>
                <a:spcPct val="115000"/>
              </a:lnSpc>
              <a:spcBef>
                <a:spcPts val="0"/>
              </a:spcBef>
              <a:spcAft>
                <a:spcPts val="0"/>
              </a:spcAft>
              <a:buClr>
                <a:schemeClr val="dk1"/>
              </a:buClr>
              <a:buSzPts val="1100"/>
              <a:buFont typeface="Arial"/>
              <a:buNone/>
            </a:pPr>
            <a:r>
              <a:rPr>
                <a:uFillTx/>
              </a:rPr>
              <a:t/>
            </a:r>
            <a:endParaRPr sz="1100">
              <a:solidFill>
                <a:schemeClr val="dk1"/>
              </a:solidFill>
              <a:uFillTx/>
              <a:latin typeface="Arial"/>
              <a:ea typeface="Arial"/>
              <a:cs typeface="Arial"/>
              <a:sym typeface="Arial"/>
            </a:endParaRPr>
          </a:p>
          <a:p>
            <a:pPr algn="l" indent="0" lvl="0" marL="0" rtl="0">
              <a:lnSpc>
                <a:spcPct val="115000"/>
              </a:lnSpc>
              <a:spcBef>
                <a:spcPts val="0"/>
              </a:spcBef>
              <a:spcAft>
                <a:spcPts val="0"/>
              </a:spcAft>
              <a:buClr>
                <a:schemeClr val="dk1"/>
              </a:buClr>
              <a:buSzPts val="1100"/>
              <a:buFont typeface="Arial"/>
              <a:buNone/>
            </a:pPr>
            <a:r>
              <a:rPr>
                <a:uFillTx/>
              </a:rPr>
              <a:t/>
            </a:r>
            <a:endParaRPr sz="1100">
              <a:solidFill>
                <a:schemeClr val="dk1"/>
              </a:solidFill>
              <a:uFillTx/>
              <a:latin typeface="Arial"/>
              <a:ea typeface="Arial"/>
              <a:cs typeface="Arial"/>
              <a:sym typeface="Arial"/>
            </a:endParaRPr>
          </a:p>
          <a:p>
            <a:pPr algn="l" indent="0" lvl="0" marL="0" rtl="0">
              <a:spcBef>
                <a:spcPts val="1000"/>
              </a:spcBef>
              <a:spcAft>
                <a:spcPts val="0"/>
              </a:spcAft>
              <a:buNone/>
            </a:pPr>
            <a:r>
              <a:rPr>
                <a:uFillTx/>
              </a:rPr>
              <a:t/>
            </a:r>
            <a:endParaRPr>
              <a:uFillTx/>
            </a:endParaRPr>
          </a:p>
        </p:txBody>
      </p:sp>
    </p:spTree>
  </p:cSld>
  <p:clrMapOvr xmlns:c="http://schemas.openxmlformats.org/drawingml/2006/chart" xmlns:pic="http://schemas.openxmlformats.org/drawingml/2006/picture" xmlns:dgm="http://schemas.openxmlformats.org/drawingml/2006/diagram">
    <a:masterClrMapping/>
  </p:clrMapOvr>
</p:sld>
</file>

<file path=ppt/slides/slide11.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270" name="Shape 270"/>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71" name="Google Shape;271;gda85e67a75_0_69"/>
          <p:cNvSpPr xmlns:c="http://schemas.openxmlformats.org/drawingml/2006/chart" xmlns:pic="http://schemas.openxmlformats.org/drawingml/2006/picture" xmlns:dgm="http://schemas.openxmlformats.org/drawingml/2006/diagram" txBox="1">
            <a:spLocks/>
          </p:cNvSpPr>
          <p:nvPr>
            <p:ph type="title"/>
          </p:nvPr>
        </p:nvSpPr>
        <p:spPr xmlns:c="http://schemas.openxmlformats.org/drawingml/2006/chart" xmlns:pic="http://schemas.openxmlformats.org/drawingml/2006/picture" xmlns:dgm="http://schemas.openxmlformats.org/drawingml/2006/diagram">
          <a:xfrm>
            <a:off x="680321" y="753228"/>
            <a:ext cx="9613800" cy="1080900"/>
          </a:xfrm>
          <a:prstGeom prst="rect">
            <a:avLst/>
          </a:prstGeom>
        </p:spPr>
        <p:txBody xmlns:c="http://schemas.openxmlformats.org/drawingml/2006/chart" xmlns:pic="http://schemas.openxmlformats.org/drawingml/2006/picture" xmlns:dgm="http://schemas.openxmlformats.org/drawingml/2006/diagram">
          <a:bodyPr anchor="ctr" anchorCtr="0" bIns="45700" lIns="91425" rIns="91425" spcFirstLastPara="1" tIns="45700" wrap="square">
            <a:normAutofit/>
          </a:bodyPr>
          <a:lstStyle/>
          <a:p>
            <a:pPr algn="l" indent="0" lvl="0" marL="0" rtl="0">
              <a:spcBef>
                <a:spcPts val="0"/>
              </a:spcBef>
              <a:spcAft>
                <a:spcPts val="0"/>
              </a:spcAft>
              <a:buNone/>
            </a:pPr>
            <a:r>
              <a:rPr>
                <a:uFillTx/>
              </a:rPr>
              <a:t/>
            </a:r>
            <a:endParaRPr>
              <a:uFillTx/>
            </a:endParaRPr>
          </a:p>
        </p:txBody>
      </p:sp>
      <p:sp>
        <p:nvSpPr>
          <p:cNvPr xmlns:c="http://schemas.openxmlformats.org/drawingml/2006/chart" xmlns:pic="http://schemas.openxmlformats.org/drawingml/2006/picture" xmlns:dgm="http://schemas.openxmlformats.org/drawingml/2006/diagram" id="272" name="Google Shape;272;gda85e67a75_0_69"/>
          <p:cNvSpPr xmlns:c="http://schemas.openxmlformats.org/drawingml/2006/chart" xmlns:pic="http://schemas.openxmlformats.org/drawingml/2006/picture" xmlns:dgm="http://schemas.openxmlformats.org/drawingml/2006/diagram" txBox="1">
            <a:spLocks/>
          </p:cNvSpPr>
          <p:nvPr>
            <p:ph idx="1" type="body"/>
          </p:nvPr>
        </p:nvSpPr>
        <p:spPr xmlns:c="http://schemas.openxmlformats.org/drawingml/2006/chart" xmlns:pic="http://schemas.openxmlformats.org/drawingml/2006/picture" xmlns:dgm="http://schemas.openxmlformats.org/drawingml/2006/diagram">
          <a:xfrm>
            <a:off x="680320" y="2336873"/>
            <a:ext cx="4698300" cy="3599400"/>
          </a:xfrm>
          <a:prstGeom prst="rect">
            <a:avLst/>
          </a:prstGeom>
        </p:spPr>
        <p:txBody xmlns:c="http://schemas.openxmlformats.org/drawingml/2006/chart" xmlns:pic="http://schemas.openxmlformats.org/drawingml/2006/picture" xmlns:dgm="http://schemas.openxmlformats.org/drawingml/2006/diagram">
          <a:bodyPr anchor="t" anchorCtr="0" bIns="45700" lIns="91425" rIns="91425" spcFirstLastPara="1" tIns="45700" wrap="square">
            <a:normAutofit/>
          </a:bodyPr>
          <a:lstStyle/>
          <a:p>
            <a:pPr algn="l" indent="0" lvl="0" marL="0" rtl="0">
              <a:spcBef>
                <a:spcPts val="1000"/>
              </a:spcBef>
              <a:spcAft>
                <a:spcPts val="0"/>
              </a:spcAft>
              <a:buNone/>
            </a:pPr>
            <a:r>
              <a:rPr>
                <a:uFillTx/>
              </a:rPr>
              <a:t/>
            </a:r>
            <a:endParaRPr>
              <a:uFillTx/>
            </a:endParaRPr>
          </a:p>
        </p:txBody>
      </p:sp>
      <p:sp>
        <p:nvSpPr>
          <p:cNvPr xmlns:c="http://schemas.openxmlformats.org/drawingml/2006/chart" xmlns:pic="http://schemas.openxmlformats.org/drawingml/2006/picture" xmlns:dgm="http://schemas.openxmlformats.org/drawingml/2006/diagram" id="273" name="Google Shape;273;gda85e67a75_0_69"/>
          <p:cNvSpPr xmlns:c="http://schemas.openxmlformats.org/drawingml/2006/chart" xmlns:pic="http://schemas.openxmlformats.org/drawingml/2006/picture" xmlns:dgm="http://schemas.openxmlformats.org/drawingml/2006/diagram" txBox="1">
            <a:spLocks/>
          </p:cNvSpPr>
          <p:nvPr>
            <p:ph idx="2" type="body"/>
          </p:nvPr>
        </p:nvSpPr>
        <p:spPr xmlns:c="http://schemas.openxmlformats.org/drawingml/2006/chart" xmlns:pic="http://schemas.openxmlformats.org/drawingml/2006/picture" xmlns:dgm="http://schemas.openxmlformats.org/drawingml/2006/diagram">
          <a:xfrm>
            <a:off x="5594123" y="2336873"/>
            <a:ext cx="4700100" cy="3599400"/>
          </a:xfrm>
          <a:prstGeom prst="rect">
            <a:avLst/>
          </a:prstGeom>
        </p:spPr>
        <p:txBody xmlns:c="http://schemas.openxmlformats.org/drawingml/2006/chart" xmlns:pic="http://schemas.openxmlformats.org/drawingml/2006/picture" xmlns:dgm="http://schemas.openxmlformats.org/drawingml/2006/diagram">
          <a:bodyPr anchor="t" anchorCtr="0" bIns="45700" lIns="91425" rIns="91425" spcFirstLastPara="1" tIns="45700" wrap="square">
            <a:normAutofit/>
          </a:bodyPr>
          <a:lstStyle/>
          <a:p>
            <a:pPr algn="l" indent="0" lvl="0" marL="0" rtl="0">
              <a:spcBef>
                <a:spcPts val="1000"/>
              </a:spcBef>
              <a:spcAft>
                <a:spcPts val="0"/>
              </a:spcAft>
              <a:buNone/>
            </a:pPr>
            <a:r>
              <a:rPr>
                <a:uFillTx/>
              </a:rPr>
              <a:t/>
            </a:r>
            <a:endParaRPr>
              <a:uFillTx/>
            </a:endParaRPr>
          </a:p>
        </p:txBody>
      </p:sp>
    </p:spTree>
  </p:cSld>
  <p:clrMapOvr xmlns:c="http://schemas.openxmlformats.org/drawingml/2006/chart" xmlns:pic="http://schemas.openxmlformats.org/drawingml/2006/picture" xmlns:dgm="http://schemas.openxmlformats.org/drawingml/2006/diagram">
    <a:masterClrMapping/>
  </p:clrMapOvr>
</p:sld>
</file>

<file path=ppt/slides/slide12.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277" name="Shape 277"/>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78" name="Google Shape;278;gda85e67a75_0_75"/>
          <p:cNvSpPr xmlns:c="http://schemas.openxmlformats.org/drawingml/2006/chart" xmlns:pic="http://schemas.openxmlformats.org/drawingml/2006/picture" xmlns:dgm="http://schemas.openxmlformats.org/drawingml/2006/diagram" txBox="1">
            <a:spLocks/>
          </p:cNvSpPr>
          <p:nvPr>
            <p:ph type="title"/>
          </p:nvPr>
        </p:nvSpPr>
        <p:spPr xmlns:c="http://schemas.openxmlformats.org/drawingml/2006/chart" xmlns:pic="http://schemas.openxmlformats.org/drawingml/2006/picture" xmlns:dgm="http://schemas.openxmlformats.org/drawingml/2006/diagram">
          <a:xfrm>
            <a:off x="680321" y="753228"/>
            <a:ext cx="9613800" cy="1080900"/>
          </a:xfrm>
          <a:prstGeom prst="rect">
            <a:avLst/>
          </a:prstGeom>
        </p:spPr>
        <p:txBody xmlns:c="http://schemas.openxmlformats.org/drawingml/2006/chart" xmlns:pic="http://schemas.openxmlformats.org/drawingml/2006/picture" xmlns:dgm="http://schemas.openxmlformats.org/drawingml/2006/diagram">
          <a:bodyPr anchor="ctr" anchorCtr="0" bIns="45700" lIns="91425" rIns="91425" spcFirstLastPara="1" tIns="45700" wrap="square">
            <a:normAutofit/>
          </a:bodyPr>
          <a:lstStyle/>
          <a:p>
            <a:pPr algn="l" indent="0" lvl="0" marL="0" rtl="0">
              <a:spcBef>
                <a:spcPts val="0"/>
              </a:spcBef>
              <a:spcAft>
                <a:spcPts val="0"/>
              </a:spcAft>
              <a:buNone/>
            </a:pPr>
            <a:r>
              <a:rPr>
                <a:uFillTx/>
              </a:rPr>
              <a:t/>
            </a:r>
            <a:endParaRPr>
              <a:uFillTx/>
            </a:endParaRPr>
          </a:p>
        </p:txBody>
      </p:sp>
      <p:sp>
        <p:nvSpPr>
          <p:cNvPr xmlns:c="http://schemas.openxmlformats.org/drawingml/2006/chart" xmlns:pic="http://schemas.openxmlformats.org/drawingml/2006/picture" xmlns:dgm="http://schemas.openxmlformats.org/drawingml/2006/diagram" id="279" name="Google Shape;279;gda85e67a75_0_75"/>
          <p:cNvSpPr xmlns:c="http://schemas.openxmlformats.org/drawingml/2006/chart" xmlns:pic="http://schemas.openxmlformats.org/drawingml/2006/picture" xmlns:dgm="http://schemas.openxmlformats.org/drawingml/2006/diagram" txBox="1">
            <a:spLocks/>
          </p:cNvSpPr>
          <p:nvPr>
            <p:ph idx="1" type="body"/>
          </p:nvPr>
        </p:nvSpPr>
        <p:spPr xmlns:c="http://schemas.openxmlformats.org/drawingml/2006/chart" xmlns:pic="http://schemas.openxmlformats.org/drawingml/2006/picture" xmlns:dgm="http://schemas.openxmlformats.org/drawingml/2006/diagram">
          <a:xfrm>
            <a:off x="680320" y="2336873"/>
            <a:ext cx="4698300" cy="3599400"/>
          </a:xfrm>
          <a:prstGeom prst="rect">
            <a:avLst/>
          </a:prstGeom>
        </p:spPr>
        <p:txBody xmlns:c="http://schemas.openxmlformats.org/drawingml/2006/chart" xmlns:pic="http://schemas.openxmlformats.org/drawingml/2006/picture" xmlns:dgm="http://schemas.openxmlformats.org/drawingml/2006/diagram">
          <a:bodyPr anchor="t" anchorCtr="0" bIns="45700" lIns="91425" rIns="91425" spcFirstLastPara="1" tIns="45700" wrap="square">
            <a:normAutofit/>
          </a:bodyPr>
          <a:lstStyle/>
          <a:p>
            <a:pPr algn="l" indent="0" lvl="0" marL="0" rtl="0">
              <a:spcBef>
                <a:spcPts val="1000"/>
              </a:spcBef>
              <a:spcAft>
                <a:spcPts val="0"/>
              </a:spcAft>
              <a:buNone/>
            </a:pPr>
            <a:r>
              <a:rPr>
                <a:uFillTx/>
              </a:rPr>
              <a:t/>
            </a:r>
            <a:endParaRPr>
              <a:uFillTx/>
            </a:endParaRPr>
          </a:p>
        </p:txBody>
      </p:sp>
      <p:sp>
        <p:nvSpPr>
          <p:cNvPr xmlns:c="http://schemas.openxmlformats.org/drawingml/2006/chart" xmlns:pic="http://schemas.openxmlformats.org/drawingml/2006/picture" xmlns:dgm="http://schemas.openxmlformats.org/drawingml/2006/diagram" id="280" name="Google Shape;280;gda85e67a75_0_75"/>
          <p:cNvSpPr xmlns:c="http://schemas.openxmlformats.org/drawingml/2006/chart" xmlns:pic="http://schemas.openxmlformats.org/drawingml/2006/picture" xmlns:dgm="http://schemas.openxmlformats.org/drawingml/2006/diagram" txBox="1">
            <a:spLocks/>
          </p:cNvSpPr>
          <p:nvPr>
            <p:ph idx="2" type="body"/>
          </p:nvPr>
        </p:nvSpPr>
        <p:spPr xmlns:c="http://schemas.openxmlformats.org/drawingml/2006/chart" xmlns:pic="http://schemas.openxmlformats.org/drawingml/2006/picture" xmlns:dgm="http://schemas.openxmlformats.org/drawingml/2006/diagram">
          <a:xfrm>
            <a:off x="5594123" y="2336873"/>
            <a:ext cx="4700100" cy="3599400"/>
          </a:xfrm>
          <a:prstGeom prst="rect">
            <a:avLst/>
          </a:prstGeom>
        </p:spPr>
        <p:txBody xmlns:c="http://schemas.openxmlformats.org/drawingml/2006/chart" xmlns:pic="http://schemas.openxmlformats.org/drawingml/2006/picture" xmlns:dgm="http://schemas.openxmlformats.org/drawingml/2006/diagram">
          <a:bodyPr anchor="t" anchorCtr="0" bIns="45700" lIns="91425" rIns="91425" spcFirstLastPara="1" tIns="45700" wrap="square">
            <a:normAutofit/>
          </a:bodyPr>
          <a:lstStyle/>
          <a:p>
            <a:pPr algn="l" indent="0" lvl="0" marL="0" rtl="0">
              <a:spcBef>
                <a:spcPts val="1000"/>
              </a:spcBef>
              <a:spcAft>
                <a:spcPts val="0"/>
              </a:spcAft>
              <a:buNone/>
            </a:pPr>
            <a:r>
              <a:rPr>
                <a:uFillTx/>
              </a:rPr>
              <a:t/>
            </a:r>
            <a:endParaRPr>
              <a:uFillTx/>
            </a:endParaRPr>
          </a:p>
        </p:txBody>
      </p:sp>
    </p:spTree>
  </p:cSld>
  <p:clrMapOvr xmlns:c="http://schemas.openxmlformats.org/drawingml/2006/chart" xmlns:pic="http://schemas.openxmlformats.org/drawingml/2006/picture" xmlns:dgm="http://schemas.openxmlformats.org/drawingml/2006/diagram">
    <a:masterClrMapping/>
  </p:clrMapOvr>
</p:sld>
</file>

<file path=ppt/slides/slide13.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284" name="Shape 284"/>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85" name="Google Shape;285;gda85e67a75_0_81"/>
          <p:cNvSpPr xmlns:c="http://schemas.openxmlformats.org/drawingml/2006/chart" xmlns:pic="http://schemas.openxmlformats.org/drawingml/2006/picture" xmlns:dgm="http://schemas.openxmlformats.org/drawingml/2006/diagram" txBox="1">
            <a:spLocks/>
          </p:cNvSpPr>
          <p:nvPr>
            <p:ph type="title"/>
          </p:nvPr>
        </p:nvSpPr>
        <p:spPr xmlns:c="http://schemas.openxmlformats.org/drawingml/2006/chart" xmlns:pic="http://schemas.openxmlformats.org/drawingml/2006/picture" xmlns:dgm="http://schemas.openxmlformats.org/drawingml/2006/diagram">
          <a:xfrm>
            <a:off x="680321" y="753228"/>
            <a:ext cx="9613800" cy="1080900"/>
          </a:xfrm>
          <a:prstGeom prst="rect">
            <a:avLst/>
          </a:prstGeom>
        </p:spPr>
        <p:txBody xmlns:c="http://schemas.openxmlformats.org/drawingml/2006/chart" xmlns:pic="http://schemas.openxmlformats.org/drawingml/2006/picture" xmlns:dgm="http://schemas.openxmlformats.org/drawingml/2006/diagram">
          <a:bodyPr anchor="ctr" anchorCtr="0" bIns="45700" lIns="91425" rIns="91425" spcFirstLastPara="1" tIns="45700" wrap="square">
            <a:normAutofit/>
          </a:bodyPr>
          <a:lstStyle/>
          <a:p>
            <a:pPr algn="l" indent="0" lvl="0" marL="0" rtl="0">
              <a:spcBef>
                <a:spcPts val="0"/>
              </a:spcBef>
              <a:spcAft>
                <a:spcPts val="0"/>
              </a:spcAft>
              <a:buNone/>
            </a:pPr>
            <a:r>
              <a:rPr>
                <a:uFillTx/>
              </a:rPr>
              <a:t/>
            </a:r>
            <a:endParaRPr>
              <a:uFillTx/>
            </a:endParaRPr>
          </a:p>
        </p:txBody>
      </p:sp>
      <p:sp>
        <p:nvSpPr>
          <p:cNvPr xmlns:c="http://schemas.openxmlformats.org/drawingml/2006/chart" xmlns:pic="http://schemas.openxmlformats.org/drawingml/2006/picture" xmlns:dgm="http://schemas.openxmlformats.org/drawingml/2006/diagram" id="286" name="Google Shape;286;gda85e67a75_0_81"/>
          <p:cNvSpPr xmlns:c="http://schemas.openxmlformats.org/drawingml/2006/chart" xmlns:pic="http://schemas.openxmlformats.org/drawingml/2006/picture" xmlns:dgm="http://schemas.openxmlformats.org/drawingml/2006/diagram" txBox="1">
            <a:spLocks/>
          </p:cNvSpPr>
          <p:nvPr>
            <p:ph idx="1" type="body"/>
          </p:nvPr>
        </p:nvSpPr>
        <p:spPr xmlns:c="http://schemas.openxmlformats.org/drawingml/2006/chart" xmlns:pic="http://schemas.openxmlformats.org/drawingml/2006/picture" xmlns:dgm="http://schemas.openxmlformats.org/drawingml/2006/diagram">
          <a:xfrm>
            <a:off x="680320" y="2336873"/>
            <a:ext cx="4698300" cy="3599400"/>
          </a:xfrm>
          <a:prstGeom prst="rect">
            <a:avLst/>
          </a:prstGeom>
        </p:spPr>
        <p:txBody xmlns:c="http://schemas.openxmlformats.org/drawingml/2006/chart" xmlns:pic="http://schemas.openxmlformats.org/drawingml/2006/picture" xmlns:dgm="http://schemas.openxmlformats.org/drawingml/2006/diagram">
          <a:bodyPr anchor="t" anchorCtr="0" bIns="45700" lIns="91425" rIns="91425" spcFirstLastPara="1" tIns="45700" wrap="square">
            <a:normAutofit/>
          </a:bodyPr>
          <a:lstStyle/>
          <a:p>
            <a:pPr algn="l" indent="0" lvl="0" marL="0" rtl="0">
              <a:spcBef>
                <a:spcPts val="1000"/>
              </a:spcBef>
              <a:spcAft>
                <a:spcPts val="0"/>
              </a:spcAft>
              <a:buNone/>
            </a:pPr>
            <a:r>
              <a:rPr>
                <a:uFillTx/>
              </a:rPr>
              <a:t/>
            </a:r>
            <a:endParaRPr>
              <a:uFillTx/>
            </a:endParaRPr>
          </a:p>
        </p:txBody>
      </p:sp>
      <p:sp>
        <p:nvSpPr>
          <p:cNvPr xmlns:c="http://schemas.openxmlformats.org/drawingml/2006/chart" xmlns:pic="http://schemas.openxmlformats.org/drawingml/2006/picture" xmlns:dgm="http://schemas.openxmlformats.org/drawingml/2006/diagram" id="287" name="Google Shape;287;gda85e67a75_0_81"/>
          <p:cNvSpPr xmlns:c="http://schemas.openxmlformats.org/drawingml/2006/chart" xmlns:pic="http://schemas.openxmlformats.org/drawingml/2006/picture" xmlns:dgm="http://schemas.openxmlformats.org/drawingml/2006/diagram" txBox="1">
            <a:spLocks/>
          </p:cNvSpPr>
          <p:nvPr>
            <p:ph idx="2" type="body"/>
          </p:nvPr>
        </p:nvSpPr>
        <p:spPr xmlns:c="http://schemas.openxmlformats.org/drawingml/2006/chart" xmlns:pic="http://schemas.openxmlformats.org/drawingml/2006/picture" xmlns:dgm="http://schemas.openxmlformats.org/drawingml/2006/diagram">
          <a:xfrm>
            <a:off x="5594123" y="2336873"/>
            <a:ext cx="4700100" cy="3599400"/>
          </a:xfrm>
          <a:prstGeom prst="rect">
            <a:avLst/>
          </a:prstGeom>
        </p:spPr>
        <p:txBody xmlns:c="http://schemas.openxmlformats.org/drawingml/2006/chart" xmlns:pic="http://schemas.openxmlformats.org/drawingml/2006/picture" xmlns:dgm="http://schemas.openxmlformats.org/drawingml/2006/diagram">
          <a:bodyPr anchor="t" anchorCtr="0" bIns="45700" lIns="91425" rIns="91425" spcFirstLastPara="1" tIns="45700" wrap="square">
            <a:normAutofit/>
          </a:bodyPr>
          <a:lstStyle/>
          <a:p>
            <a:pPr algn="l" indent="0" lvl="0" marL="0" rtl="0">
              <a:spcBef>
                <a:spcPts val="1000"/>
              </a:spcBef>
              <a:spcAft>
                <a:spcPts val="0"/>
              </a:spcAft>
              <a:buNone/>
            </a:pPr>
            <a:r>
              <a:rPr>
                <a:uFillTx/>
              </a:rPr>
              <a:t/>
            </a:r>
            <a:endParaRPr>
              <a:uFillTx/>
            </a:endParaRPr>
          </a:p>
        </p:txBody>
      </p:sp>
    </p:spTree>
  </p:cSld>
  <p:clrMapOvr xmlns:c="http://schemas.openxmlformats.org/drawingml/2006/chart" xmlns:pic="http://schemas.openxmlformats.org/drawingml/2006/picture" xmlns:dgm="http://schemas.openxmlformats.org/drawingml/2006/diagram">
    <a:masterClrMapping/>
  </p:clrMapOvr>
</p:sld>
</file>

<file path=ppt/slides/slide14.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291" name="Shape 291"/>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92" name="Google Shape;292;gda85e67a75_0_87"/>
          <p:cNvSpPr xmlns:c="http://schemas.openxmlformats.org/drawingml/2006/chart" xmlns:pic="http://schemas.openxmlformats.org/drawingml/2006/picture" xmlns:dgm="http://schemas.openxmlformats.org/drawingml/2006/diagram" txBox="1">
            <a:spLocks/>
          </p:cNvSpPr>
          <p:nvPr>
            <p:ph type="title"/>
          </p:nvPr>
        </p:nvSpPr>
        <p:spPr xmlns:c="http://schemas.openxmlformats.org/drawingml/2006/chart" xmlns:pic="http://schemas.openxmlformats.org/drawingml/2006/picture" xmlns:dgm="http://schemas.openxmlformats.org/drawingml/2006/diagram">
          <a:xfrm>
            <a:off x="680321" y="753228"/>
            <a:ext cx="9613800" cy="1080900"/>
          </a:xfrm>
          <a:prstGeom prst="rect">
            <a:avLst/>
          </a:prstGeom>
        </p:spPr>
        <p:txBody xmlns:c="http://schemas.openxmlformats.org/drawingml/2006/chart" xmlns:pic="http://schemas.openxmlformats.org/drawingml/2006/picture" xmlns:dgm="http://schemas.openxmlformats.org/drawingml/2006/diagram">
          <a:bodyPr anchor="ctr" anchorCtr="0" bIns="45700" lIns="91425" rIns="91425" spcFirstLastPara="1" tIns="45700" wrap="square">
            <a:normAutofit/>
          </a:bodyPr>
          <a:lstStyle/>
          <a:p>
            <a:pPr algn="l" indent="0" lvl="0" marL="0" rtl="0">
              <a:spcBef>
                <a:spcPts val="0"/>
              </a:spcBef>
              <a:spcAft>
                <a:spcPts val="0"/>
              </a:spcAft>
              <a:buNone/>
            </a:pPr>
            <a:r>
              <a:rPr>
                <a:uFillTx/>
              </a:rPr>
              <a:t/>
            </a:r>
            <a:endParaRPr>
              <a:uFillTx/>
            </a:endParaRPr>
          </a:p>
        </p:txBody>
      </p:sp>
      <p:sp>
        <p:nvSpPr>
          <p:cNvPr xmlns:c="http://schemas.openxmlformats.org/drawingml/2006/chart" xmlns:pic="http://schemas.openxmlformats.org/drawingml/2006/picture" xmlns:dgm="http://schemas.openxmlformats.org/drawingml/2006/diagram" id="293" name="Google Shape;293;gda85e67a75_0_87"/>
          <p:cNvSpPr xmlns:c="http://schemas.openxmlformats.org/drawingml/2006/chart" xmlns:pic="http://schemas.openxmlformats.org/drawingml/2006/picture" xmlns:dgm="http://schemas.openxmlformats.org/drawingml/2006/diagram" txBox="1">
            <a:spLocks/>
          </p:cNvSpPr>
          <p:nvPr>
            <p:ph idx="1" type="body"/>
          </p:nvPr>
        </p:nvSpPr>
        <p:spPr xmlns:c="http://schemas.openxmlformats.org/drawingml/2006/chart" xmlns:pic="http://schemas.openxmlformats.org/drawingml/2006/picture" xmlns:dgm="http://schemas.openxmlformats.org/drawingml/2006/diagram">
          <a:xfrm>
            <a:off x="680320" y="2336873"/>
            <a:ext cx="4698300" cy="3599400"/>
          </a:xfrm>
          <a:prstGeom prst="rect">
            <a:avLst/>
          </a:prstGeom>
        </p:spPr>
        <p:txBody xmlns:c="http://schemas.openxmlformats.org/drawingml/2006/chart" xmlns:pic="http://schemas.openxmlformats.org/drawingml/2006/picture" xmlns:dgm="http://schemas.openxmlformats.org/drawingml/2006/diagram">
          <a:bodyPr anchor="t" anchorCtr="0" bIns="45700" lIns="91425" rIns="91425" spcFirstLastPara="1" tIns="45700" wrap="square">
            <a:normAutofit/>
          </a:bodyPr>
          <a:lstStyle/>
          <a:p>
            <a:pPr algn="l" indent="0" lvl="0" marL="0" rtl="0">
              <a:spcBef>
                <a:spcPts val="1000"/>
              </a:spcBef>
              <a:spcAft>
                <a:spcPts val="0"/>
              </a:spcAft>
              <a:buNone/>
            </a:pPr>
            <a:r>
              <a:rPr>
                <a:uFillTx/>
              </a:rPr>
              <a:t/>
            </a:r>
            <a:endParaRPr>
              <a:uFillTx/>
            </a:endParaRPr>
          </a:p>
        </p:txBody>
      </p:sp>
      <p:sp>
        <p:nvSpPr>
          <p:cNvPr xmlns:c="http://schemas.openxmlformats.org/drawingml/2006/chart" xmlns:pic="http://schemas.openxmlformats.org/drawingml/2006/picture" xmlns:dgm="http://schemas.openxmlformats.org/drawingml/2006/diagram" id="294" name="Google Shape;294;gda85e67a75_0_87"/>
          <p:cNvSpPr xmlns:c="http://schemas.openxmlformats.org/drawingml/2006/chart" xmlns:pic="http://schemas.openxmlformats.org/drawingml/2006/picture" xmlns:dgm="http://schemas.openxmlformats.org/drawingml/2006/diagram" txBox="1">
            <a:spLocks/>
          </p:cNvSpPr>
          <p:nvPr>
            <p:ph idx="2" type="body"/>
          </p:nvPr>
        </p:nvSpPr>
        <p:spPr xmlns:c="http://schemas.openxmlformats.org/drawingml/2006/chart" xmlns:pic="http://schemas.openxmlformats.org/drawingml/2006/picture" xmlns:dgm="http://schemas.openxmlformats.org/drawingml/2006/diagram">
          <a:xfrm>
            <a:off x="5594123" y="2336873"/>
            <a:ext cx="4700100" cy="3599400"/>
          </a:xfrm>
          <a:prstGeom prst="rect">
            <a:avLst/>
          </a:prstGeom>
        </p:spPr>
        <p:txBody xmlns:c="http://schemas.openxmlformats.org/drawingml/2006/chart" xmlns:pic="http://schemas.openxmlformats.org/drawingml/2006/picture" xmlns:dgm="http://schemas.openxmlformats.org/drawingml/2006/diagram">
          <a:bodyPr anchor="t" anchorCtr="0" bIns="45700" lIns="91425" rIns="91425" spcFirstLastPara="1" tIns="45700" wrap="square">
            <a:normAutofit/>
          </a:bodyPr>
          <a:lstStyle/>
          <a:p>
            <a:pPr algn="l" indent="0" lvl="0" marL="0" rtl="0">
              <a:spcBef>
                <a:spcPts val="1000"/>
              </a:spcBef>
              <a:spcAft>
                <a:spcPts val="0"/>
              </a:spcAft>
              <a:buNone/>
            </a:pPr>
            <a:r>
              <a:rPr>
                <a:uFillTx/>
              </a:rPr>
              <a:t/>
            </a:r>
            <a:endParaRPr>
              <a:uFillTx/>
            </a:endParaRPr>
          </a:p>
        </p:txBody>
      </p:sp>
    </p:spTree>
  </p:cSld>
  <p:clrMapOvr xmlns:c="http://schemas.openxmlformats.org/drawingml/2006/chart" xmlns:pic="http://schemas.openxmlformats.org/drawingml/2006/picture" xmlns:dgm="http://schemas.openxmlformats.org/drawingml/2006/diagram">
    <a:masterClrMapping/>
  </p:clrMapOvr>
</p:sld>
</file>

<file path=ppt/slides/slide15.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298" name="Shape 298"/>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99" name="Google Shape;299;gda85e67a75_0_93"/>
          <p:cNvSpPr xmlns:c="http://schemas.openxmlformats.org/drawingml/2006/chart" xmlns:pic="http://schemas.openxmlformats.org/drawingml/2006/picture" xmlns:dgm="http://schemas.openxmlformats.org/drawingml/2006/diagram" txBox="1">
            <a:spLocks/>
          </p:cNvSpPr>
          <p:nvPr>
            <p:ph type="title"/>
          </p:nvPr>
        </p:nvSpPr>
        <p:spPr xmlns:c="http://schemas.openxmlformats.org/drawingml/2006/chart" xmlns:pic="http://schemas.openxmlformats.org/drawingml/2006/picture" xmlns:dgm="http://schemas.openxmlformats.org/drawingml/2006/diagram">
          <a:xfrm>
            <a:off x="680321" y="753228"/>
            <a:ext cx="9613800" cy="1080900"/>
          </a:xfrm>
          <a:prstGeom prst="rect">
            <a:avLst/>
          </a:prstGeom>
        </p:spPr>
        <p:txBody xmlns:c="http://schemas.openxmlformats.org/drawingml/2006/chart" xmlns:pic="http://schemas.openxmlformats.org/drawingml/2006/picture" xmlns:dgm="http://schemas.openxmlformats.org/drawingml/2006/diagram">
          <a:bodyPr anchor="ctr" anchorCtr="0" bIns="45700" lIns="91425" rIns="91425" spcFirstLastPara="1" tIns="45700" wrap="square">
            <a:normAutofit/>
          </a:bodyPr>
          <a:lstStyle/>
          <a:p>
            <a:pPr algn="l" indent="0" lvl="0" marL="0" rtl="0">
              <a:spcBef>
                <a:spcPts val="0"/>
              </a:spcBef>
              <a:spcAft>
                <a:spcPts val="0"/>
              </a:spcAft>
              <a:buNone/>
            </a:pPr>
            <a:r>
              <a:rPr>
                <a:uFillTx/>
              </a:rPr>
              <a:t/>
            </a:r>
            <a:endParaRPr>
              <a:uFillTx/>
            </a:endParaRPr>
          </a:p>
        </p:txBody>
      </p:sp>
      <p:sp>
        <p:nvSpPr>
          <p:cNvPr xmlns:c="http://schemas.openxmlformats.org/drawingml/2006/chart" xmlns:pic="http://schemas.openxmlformats.org/drawingml/2006/picture" xmlns:dgm="http://schemas.openxmlformats.org/drawingml/2006/diagram" id="300" name="Google Shape;300;gda85e67a75_0_93"/>
          <p:cNvSpPr xmlns:c="http://schemas.openxmlformats.org/drawingml/2006/chart" xmlns:pic="http://schemas.openxmlformats.org/drawingml/2006/picture" xmlns:dgm="http://schemas.openxmlformats.org/drawingml/2006/diagram" txBox="1">
            <a:spLocks/>
          </p:cNvSpPr>
          <p:nvPr>
            <p:ph idx="1" type="body"/>
          </p:nvPr>
        </p:nvSpPr>
        <p:spPr xmlns:c="http://schemas.openxmlformats.org/drawingml/2006/chart" xmlns:pic="http://schemas.openxmlformats.org/drawingml/2006/picture" xmlns:dgm="http://schemas.openxmlformats.org/drawingml/2006/diagram">
          <a:xfrm>
            <a:off x="680320" y="2336873"/>
            <a:ext cx="4698300" cy="3599400"/>
          </a:xfrm>
          <a:prstGeom prst="rect">
            <a:avLst/>
          </a:prstGeom>
        </p:spPr>
        <p:txBody xmlns:c="http://schemas.openxmlformats.org/drawingml/2006/chart" xmlns:pic="http://schemas.openxmlformats.org/drawingml/2006/picture" xmlns:dgm="http://schemas.openxmlformats.org/drawingml/2006/diagram">
          <a:bodyPr anchor="t" anchorCtr="0" bIns="45700" lIns="91425" rIns="91425" spcFirstLastPara="1" tIns="45700" wrap="square">
            <a:normAutofit/>
          </a:bodyPr>
          <a:lstStyle/>
          <a:p>
            <a:pPr algn="l" indent="0" lvl="0" marL="0" rtl="0">
              <a:spcBef>
                <a:spcPts val="1000"/>
              </a:spcBef>
              <a:spcAft>
                <a:spcPts val="0"/>
              </a:spcAft>
              <a:buNone/>
            </a:pPr>
            <a:r>
              <a:rPr>
                <a:uFillTx/>
              </a:rPr>
              <a:t/>
            </a:r>
            <a:endParaRPr>
              <a:uFillTx/>
            </a:endParaRPr>
          </a:p>
        </p:txBody>
      </p:sp>
      <p:sp>
        <p:nvSpPr>
          <p:cNvPr xmlns:c="http://schemas.openxmlformats.org/drawingml/2006/chart" xmlns:pic="http://schemas.openxmlformats.org/drawingml/2006/picture" xmlns:dgm="http://schemas.openxmlformats.org/drawingml/2006/diagram" id="301" name="Google Shape;301;gda85e67a75_0_93"/>
          <p:cNvSpPr xmlns:c="http://schemas.openxmlformats.org/drawingml/2006/chart" xmlns:pic="http://schemas.openxmlformats.org/drawingml/2006/picture" xmlns:dgm="http://schemas.openxmlformats.org/drawingml/2006/diagram" txBox="1">
            <a:spLocks/>
          </p:cNvSpPr>
          <p:nvPr>
            <p:ph idx="2" type="body"/>
          </p:nvPr>
        </p:nvSpPr>
        <p:spPr xmlns:c="http://schemas.openxmlformats.org/drawingml/2006/chart" xmlns:pic="http://schemas.openxmlformats.org/drawingml/2006/picture" xmlns:dgm="http://schemas.openxmlformats.org/drawingml/2006/diagram">
          <a:xfrm>
            <a:off x="5594123" y="2336873"/>
            <a:ext cx="4700100" cy="3599400"/>
          </a:xfrm>
          <a:prstGeom prst="rect">
            <a:avLst/>
          </a:prstGeom>
        </p:spPr>
        <p:txBody xmlns:c="http://schemas.openxmlformats.org/drawingml/2006/chart" xmlns:pic="http://schemas.openxmlformats.org/drawingml/2006/picture" xmlns:dgm="http://schemas.openxmlformats.org/drawingml/2006/diagram">
          <a:bodyPr anchor="t" anchorCtr="0" bIns="45700" lIns="91425" rIns="91425" spcFirstLastPara="1" tIns="45700" wrap="square">
            <a:normAutofit/>
          </a:bodyPr>
          <a:lstStyle/>
          <a:p>
            <a:pPr algn="l" indent="0" lvl="0" marL="0" rtl="0">
              <a:spcBef>
                <a:spcPts val="1000"/>
              </a:spcBef>
              <a:spcAft>
                <a:spcPts val="0"/>
              </a:spcAft>
              <a:buNone/>
            </a:pPr>
            <a:r>
              <a:rPr>
                <a:uFillTx/>
              </a:rPr>
              <a:t/>
            </a:r>
            <a:endParaRPr>
              <a:uFillTx/>
            </a:endParaRPr>
          </a:p>
        </p:txBody>
      </p:sp>
    </p:spTree>
  </p:cSld>
  <p:clrMapOvr xmlns:c="http://schemas.openxmlformats.org/drawingml/2006/chart" xmlns:pic="http://schemas.openxmlformats.org/drawingml/2006/picture" xmlns:dgm="http://schemas.openxmlformats.org/drawingml/2006/diagram">
    <a:masterClrMapping/>
  </p:clrMapOvr>
</p:sld>
</file>

<file path=ppt/slides/slide16.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305" name="Shape 305"/>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306" name="Google Shape;306;gda85e67a75_0_99"/>
          <p:cNvSpPr xmlns:c="http://schemas.openxmlformats.org/drawingml/2006/chart" xmlns:pic="http://schemas.openxmlformats.org/drawingml/2006/picture" xmlns:dgm="http://schemas.openxmlformats.org/drawingml/2006/diagram" txBox="1">
            <a:spLocks/>
          </p:cNvSpPr>
          <p:nvPr>
            <p:ph type="title"/>
          </p:nvPr>
        </p:nvSpPr>
        <p:spPr xmlns:c="http://schemas.openxmlformats.org/drawingml/2006/chart" xmlns:pic="http://schemas.openxmlformats.org/drawingml/2006/picture" xmlns:dgm="http://schemas.openxmlformats.org/drawingml/2006/diagram">
          <a:xfrm>
            <a:off x="680321" y="753228"/>
            <a:ext cx="9613800" cy="1080900"/>
          </a:xfrm>
          <a:prstGeom prst="rect">
            <a:avLst/>
          </a:prstGeom>
        </p:spPr>
        <p:txBody xmlns:c="http://schemas.openxmlformats.org/drawingml/2006/chart" xmlns:pic="http://schemas.openxmlformats.org/drawingml/2006/picture" xmlns:dgm="http://schemas.openxmlformats.org/drawingml/2006/diagram">
          <a:bodyPr anchor="ctr" anchorCtr="0" bIns="45700" lIns="91425" rIns="91425" spcFirstLastPara="1" tIns="45700" wrap="square">
            <a:normAutofit/>
          </a:bodyPr>
          <a:lstStyle/>
          <a:p>
            <a:pPr algn="l" indent="0" lvl="0" marL="0" rtl="0">
              <a:spcBef>
                <a:spcPts val="0"/>
              </a:spcBef>
              <a:spcAft>
                <a:spcPts val="0"/>
              </a:spcAft>
              <a:buNone/>
            </a:pPr>
            <a:r>
              <a:rPr>
                <a:uFillTx/>
              </a:rPr>
              <a:t/>
            </a:r>
            <a:endParaRPr>
              <a:uFillTx/>
            </a:endParaRPr>
          </a:p>
        </p:txBody>
      </p:sp>
      <p:sp>
        <p:nvSpPr>
          <p:cNvPr xmlns:c="http://schemas.openxmlformats.org/drawingml/2006/chart" xmlns:pic="http://schemas.openxmlformats.org/drawingml/2006/picture" xmlns:dgm="http://schemas.openxmlformats.org/drawingml/2006/diagram" id="307" name="Google Shape;307;gda85e67a75_0_99"/>
          <p:cNvSpPr xmlns:c="http://schemas.openxmlformats.org/drawingml/2006/chart" xmlns:pic="http://schemas.openxmlformats.org/drawingml/2006/picture" xmlns:dgm="http://schemas.openxmlformats.org/drawingml/2006/diagram" txBox="1">
            <a:spLocks/>
          </p:cNvSpPr>
          <p:nvPr>
            <p:ph idx="1" type="body"/>
          </p:nvPr>
        </p:nvSpPr>
        <p:spPr xmlns:c="http://schemas.openxmlformats.org/drawingml/2006/chart" xmlns:pic="http://schemas.openxmlformats.org/drawingml/2006/picture" xmlns:dgm="http://schemas.openxmlformats.org/drawingml/2006/diagram">
          <a:xfrm>
            <a:off x="680320" y="2336873"/>
            <a:ext cx="4698300" cy="3599400"/>
          </a:xfrm>
          <a:prstGeom prst="rect">
            <a:avLst/>
          </a:prstGeom>
        </p:spPr>
        <p:txBody xmlns:c="http://schemas.openxmlformats.org/drawingml/2006/chart" xmlns:pic="http://schemas.openxmlformats.org/drawingml/2006/picture" xmlns:dgm="http://schemas.openxmlformats.org/drawingml/2006/diagram">
          <a:bodyPr anchor="t" anchorCtr="0" bIns="45700" lIns="91425" rIns="91425" spcFirstLastPara="1" tIns="45700" wrap="square">
            <a:normAutofit/>
          </a:bodyPr>
          <a:lstStyle/>
          <a:p>
            <a:pPr algn="l" indent="0" lvl="0" marL="0" rtl="0">
              <a:spcBef>
                <a:spcPts val="1000"/>
              </a:spcBef>
              <a:spcAft>
                <a:spcPts val="0"/>
              </a:spcAft>
              <a:buNone/>
            </a:pPr>
            <a:r>
              <a:rPr>
                <a:uFillTx/>
              </a:rPr>
              <a:t/>
            </a:r>
            <a:endParaRPr>
              <a:uFillTx/>
            </a:endParaRPr>
          </a:p>
        </p:txBody>
      </p:sp>
      <p:sp>
        <p:nvSpPr>
          <p:cNvPr xmlns:c="http://schemas.openxmlformats.org/drawingml/2006/chart" xmlns:pic="http://schemas.openxmlformats.org/drawingml/2006/picture" xmlns:dgm="http://schemas.openxmlformats.org/drawingml/2006/diagram" id="308" name="Google Shape;308;gda85e67a75_0_99"/>
          <p:cNvSpPr xmlns:c="http://schemas.openxmlformats.org/drawingml/2006/chart" xmlns:pic="http://schemas.openxmlformats.org/drawingml/2006/picture" xmlns:dgm="http://schemas.openxmlformats.org/drawingml/2006/diagram" txBox="1">
            <a:spLocks/>
          </p:cNvSpPr>
          <p:nvPr>
            <p:ph idx="2" type="body"/>
          </p:nvPr>
        </p:nvSpPr>
        <p:spPr xmlns:c="http://schemas.openxmlformats.org/drawingml/2006/chart" xmlns:pic="http://schemas.openxmlformats.org/drawingml/2006/picture" xmlns:dgm="http://schemas.openxmlformats.org/drawingml/2006/diagram">
          <a:xfrm>
            <a:off x="5594123" y="2336873"/>
            <a:ext cx="4700100" cy="3599400"/>
          </a:xfrm>
          <a:prstGeom prst="rect">
            <a:avLst/>
          </a:prstGeom>
        </p:spPr>
        <p:txBody xmlns:c="http://schemas.openxmlformats.org/drawingml/2006/chart" xmlns:pic="http://schemas.openxmlformats.org/drawingml/2006/picture" xmlns:dgm="http://schemas.openxmlformats.org/drawingml/2006/diagram">
          <a:bodyPr anchor="t" anchorCtr="0" bIns="45700" lIns="91425" rIns="91425" spcFirstLastPara="1" tIns="45700" wrap="square">
            <a:normAutofit/>
          </a:bodyPr>
          <a:lstStyle/>
          <a:p>
            <a:pPr algn="l" indent="0" lvl="0" marL="0" rtl="0">
              <a:spcBef>
                <a:spcPts val="1000"/>
              </a:spcBef>
              <a:spcAft>
                <a:spcPts val="0"/>
              </a:spcAft>
              <a:buNone/>
            </a:pPr>
            <a:r>
              <a:rPr>
                <a:uFillTx/>
              </a:rPr>
              <a:t/>
            </a:r>
            <a:endParaRPr>
              <a:uFillTx/>
            </a:endParaRPr>
          </a:p>
        </p:txBody>
      </p:sp>
    </p:spTree>
  </p:cSld>
  <p:clrMapOvr xmlns:c="http://schemas.openxmlformats.org/drawingml/2006/chart" xmlns:pic="http://schemas.openxmlformats.org/drawingml/2006/picture" xmlns:dgm="http://schemas.openxmlformats.org/drawingml/2006/diagram">
    <a:masterClrMapping/>
  </p:clrMapOvr>
</p:sld>
</file>

<file path=ppt/slides/slide17.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312" name="Shape 312"/>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313" name="Google Shape;313;gda85e67a75_0_105"/>
          <p:cNvSpPr xmlns:c="http://schemas.openxmlformats.org/drawingml/2006/chart" xmlns:pic="http://schemas.openxmlformats.org/drawingml/2006/picture" xmlns:dgm="http://schemas.openxmlformats.org/drawingml/2006/diagram" txBox="1">
            <a:spLocks/>
          </p:cNvSpPr>
          <p:nvPr>
            <p:ph type="title"/>
          </p:nvPr>
        </p:nvSpPr>
        <p:spPr xmlns:c="http://schemas.openxmlformats.org/drawingml/2006/chart" xmlns:pic="http://schemas.openxmlformats.org/drawingml/2006/picture" xmlns:dgm="http://schemas.openxmlformats.org/drawingml/2006/diagram">
          <a:xfrm>
            <a:off x="680321" y="753228"/>
            <a:ext cx="9613800" cy="1080900"/>
          </a:xfrm>
          <a:prstGeom prst="rect">
            <a:avLst/>
          </a:prstGeom>
        </p:spPr>
        <p:txBody xmlns:c="http://schemas.openxmlformats.org/drawingml/2006/chart" xmlns:pic="http://schemas.openxmlformats.org/drawingml/2006/picture" xmlns:dgm="http://schemas.openxmlformats.org/drawingml/2006/diagram">
          <a:bodyPr anchor="ctr" anchorCtr="0" bIns="45700" lIns="91425" rIns="91425" spcFirstLastPara="1" tIns="45700" wrap="square">
            <a:normAutofit/>
          </a:bodyPr>
          <a:lstStyle/>
          <a:p>
            <a:pPr algn="l" indent="0" lvl="0" marL="0" rtl="0">
              <a:spcBef>
                <a:spcPts val="0"/>
              </a:spcBef>
              <a:spcAft>
                <a:spcPts val="0"/>
              </a:spcAft>
              <a:buNone/>
            </a:pPr>
            <a:r>
              <a:rPr>
                <a:uFillTx/>
              </a:rPr>
              <a:t/>
            </a:r>
            <a:endParaRPr>
              <a:uFillTx/>
            </a:endParaRPr>
          </a:p>
        </p:txBody>
      </p:sp>
      <p:sp>
        <p:nvSpPr>
          <p:cNvPr xmlns:c="http://schemas.openxmlformats.org/drawingml/2006/chart" xmlns:pic="http://schemas.openxmlformats.org/drawingml/2006/picture" xmlns:dgm="http://schemas.openxmlformats.org/drawingml/2006/diagram" id="314" name="Google Shape;314;gda85e67a75_0_105"/>
          <p:cNvSpPr xmlns:c="http://schemas.openxmlformats.org/drawingml/2006/chart" xmlns:pic="http://schemas.openxmlformats.org/drawingml/2006/picture" xmlns:dgm="http://schemas.openxmlformats.org/drawingml/2006/diagram" txBox="1">
            <a:spLocks/>
          </p:cNvSpPr>
          <p:nvPr>
            <p:ph idx="1" type="body"/>
          </p:nvPr>
        </p:nvSpPr>
        <p:spPr xmlns:c="http://schemas.openxmlformats.org/drawingml/2006/chart" xmlns:pic="http://schemas.openxmlformats.org/drawingml/2006/picture" xmlns:dgm="http://schemas.openxmlformats.org/drawingml/2006/diagram">
          <a:xfrm>
            <a:off x="680320" y="2336873"/>
            <a:ext cx="4698300" cy="3599400"/>
          </a:xfrm>
          <a:prstGeom prst="rect">
            <a:avLst/>
          </a:prstGeom>
        </p:spPr>
        <p:txBody xmlns:c="http://schemas.openxmlformats.org/drawingml/2006/chart" xmlns:pic="http://schemas.openxmlformats.org/drawingml/2006/picture" xmlns:dgm="http://schemas.openxmlformats.org/drawingml/2006/diagram">
          <a:bodyPr anchor="t" anchorCtr="0" bIns="45700" lIns="91425" rIns="91425" spcFirstLastPara="1" tIns="45700" wrap="square">
            <a:normAutofit/>
          </a:bodyPr>
          <a:lstStyle/>
          <a:p>
            <a:pPr algn="l" indent="0" lvl="0" marL="0" rtl="0">
              <a:spcBef>
                <a:spcPts val="1000"/>
              </a:spcBef>
              <a:spcAft>
                <a:spcPts val="0"/>
              </a:spcAft>
              <a:buNone/>
            </a:pPr>
            <a:r>
              <a:rPr>
                <a:uFillTx/>
              </a:rPr>
              <a:t/>
            </a:r>
            <a:endParaRPr>
              <a:uFillTx/>
            </a:endParaRPr>
          </a:p>
        </p:txBody>
      </p:sp>
      <p:sp>
        <p:nvSpPr>
          <p:cNvPr xmlns:c="http://schemas.openxmlformats.org/drawingml/2006/chart" xmlns:pic="http://schemas.openxmlformats.org/drawingml/2006/picture" xmlns:dgm="http://schemas.openxmlformats.org/drawingml/2006/diagram" id="315" name="Google Shape;315;gda85e67a75_0_105"/>
          <p:cNvSpPr xmlns:c="http://schemas.openxmlformats.org/drawingml/2006/chart" xmlns:pic="http://schemas.openxmlformats.org/drawingml/2006/picture" xmlns:dgm="http://schemas.openxmlformats.org/drawingml/2006/diagram" txBox="1">
            <a:spLocks/>
          </p:cNvSpPr>
          <p:nvPr>
            <p:ph idx="2" type="body"/>
          </p:nvPr>
        </p:nvSpPr>
        <p:spPr xmlns:c="http://schemas.openxmlformats.org/drawingml/2006/chart" xmlns:pic="http://schemas.openxmlformats.org/drawingml/2006/picture" xmlns:dgm="http://schemas.openxmlformats.org/drawingml/2006/diagram">
          <a:xfrm>
            <a:off x="5594123" y="2336873"/>
            <a:ext cx="4700100" cy="3599400"/>
          </a:xfrm>
          <a:prstGeom prst="rect">
            <a:avLst/>
          </a:prstGeom>
        </p:spPr>
        <p:txBody xmlns:c="http://schemas.openxmlformats.org/drawingml/2006/chart" xmlns:pic="http://schemas.openxmlformats.org/drawingml/2006/picture" xmlns:dgm="http://schemas.openxmlformats.org/drawingml/2006/diagram">
          <a:bodyPr anchor="t" anchorCtr="0" bIns="45700" lIns="91425" rIns="91425" spcFirstLastPara="1" tIns="45700" wrap="square">
            <a:normAutofit/>
          </a:bodyPr>
          <a:lstStyle/>
          <a:p>
            <a:pPr algn="l" indent="0" lvl="0" marL="0" rtl="0">
              <a:spcBef>
                <a:spcPts val="1000"/>
              </a:spcBef>
              <a:spcAft>
                <a:spcPts val="0"/>
              </a:spcAft>
              <a:buNone/>
            </a:pPr>
            <a:r>
              <a:rPr>
                <a:uFillTx/>
              </a:rPr>
              <a:t/>
            </a:r>
            <a:endParaRPr>
              <a:uFillTx/>
            </a:endParaRPr>
          </a:p>
        </p:txBody>
      </p:sp>
    </p:spTree>
  </p:cSld>
  <p:clrMapOvr xmlns:c="http://schemas.openxmlformats.org/drawingml/2006/chart" xmlns:pic="http://schemas.openxmlformats.org/drawingml/2006/picture" xmlns:dgm="http://schemas.openxmlformats.org/drawingml/2006/diagram">
    <a:masterClrMapping/>
  </p:clrMapOvr>
</p:sld>
</file>

<file path=ppt/slides/slide18.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319" name="Shape 319"/>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320" name="Google Shape;320;gda85e67a75_0_111"/>
          <p:cNvSpPr xmlns:c="http://schemas.openxmlformats.org/drawingml/2006/chart" xmlns:pic="http://schemas.openxmlformats.org/drawingml/2006/picture" xmlns:dgm="http://schemas.openxmlformats.org/drawingml/2006/diagram" txBox="1">
            <a:spLocks/>
          </p:cNvSpPr>
          <p:nvPr>
            <p:ph type="title"/>
          </p:nvPr>
        </p:nvSpPr>
        <p:spPr xmlns:c="http://schemas.openxmlformats.org/drawingml/2006/chart" xmlns:pic="http://schemas.openxmlformats.org/drawingml/2006/picture" xmlns:dgm="http://schemas.openxmlformats.org/drawingml/2006/diagram">
          <a:xfrm>
            <a:off x="680321" y="753228"/>
            <a:ext cx="9613800" cy="1080900"/>
          </a:xfrm>
          <a:prstGeom prst="rect">
            <a:avLst/>
          </a:prstGeom>
        </p:spPr>
        <p:txBody xmlns:c="http://schemas.openxmlformats.org/drawingml/2006/chart" xmlns:pic="http://schemas.openxmlformats.org/drawingml/2006/picture" xmlns:dgm="http://schemas.openxmlformats.org/drawingml/2006/diagram">
          <a:bodyPr anchor="ctr" anchorCtr="0" bIns="45700" lIns="91425" rIns="91425" spcFirstLastPara="1" tIns="45700" wrap="square">
            <a:normAutofit/>
          </a:bodyPr>
          <a:lstStyle/>
          <a:p>
            <a:pPr algn="l" indent="0" lvl="0" marL="0" rtl="0">
              <a:spcBef>
                <a:spcPts val="0"/>
              </a:spcBef>
              <a:spcAft>
                <a:spcPts val="0"/>
              </a:spcAft>
              <a:buNone/>
            </a:pPr>
            <a:r>
              <a:rPr>
                <a:uFillTx/>
              </a:rPr>
              <a:t/>
            </a:r>
            <a:endParaRPr>
              <a:uFillTx/>
            </a:endParaRPr>
          </a:p>
        </p:txBody>
      </p:sp>
      <p:sp>
        <p:nvSpPr>
          <p:cNvPr xmlns:c="http://schemas.openxmlformats.org/drawingml/2006/chart" xmlns:pic="http://schemas.openxmlformats.org/drawingml/2006/picture" xmlns:dgm="http://schemas.openxmlformats.org/drawingml/2006/diagram" id="321" name="Google Shape;321;gda85e67a75_0_111"/>
          <p:cNvSpPr xmlns:c="http://schemas.openxmlformats.org/drawingml/2006/chart" xmlns:pic="http://schemas.openxmlformats.org/drawingml/2006/picture" xmlns:dgm="http://schemas.openxmlformats.org/drawingml/2006/diagram" txBox="1">
            <a:spLocks/>
          </p:cNvSpPr>
          <p:nvPr>
            <p:ph idx="1" type="body"/>
          </p:nvPr>
        </p:nvSpPr>
        <p:spPr xmlns:c="http://schemas.openxmlformats.org/drawingml/2006/chart" xmlns:pic="http://schemas.openxmlformats.org/drawingml/2006/picture" xmlns:dgm="http://schemas.openxmlformats.org/drawingml/2006/diagram">
          <a:xfrm>
            <a:off x="680320" y="2336873"/>
            <a:ext cx="4698300" cy="3599400"/>
          </a:xfrm>
          <a:prstGeom prst="rect">
            <a:avLst/>
          </a:prstGeom>
        </p:spPr>
        <p:txBody xmlns:c="http://schemas.openxmlformats.org/drawingml/2006/chart" xmlns:pic="http://schemas.openxmlformats.org/drawingml/2006/picture" xmlns:dgm="http://schemas.openxmlformats.org/drawingml/2006/diagram">
          <a:bodyPr anchor="t" anchorCtr="0" bIns="45700" lIns="91425" rIns="91425" spcFirstLastPara="1" tIns="45700" wrap="square">
            <a:normAutofit/>
          </a:bodyPr>
          <a:lstStyle/>
          <a:p>
            <a:pPr algn="l" indent="0" lvl="0" marL="0" rtl="0">
              <a:spcBef>
                <a:spcPts val="1000"/>
              </a:spcBef>
              <a:spcAft>
                <a:spcPts val="0"/>
              </a:spcAft>
              <a:buNone/>
            </a:pPr>
            <a:r>
              <a:rPr>
                <a:uFillTx/>
              </a:rPr>
              <a:t/>
            </a:r>
            <a:endParaRPr>
              <a:uFillTx/>
            </a:endParaRPr>
          </a:p>
        </p:txBody>
      </p:sp>
      <p:sp>
        <p:nvSpPr>
          <p:cNvPr xmlns:c="http://schemas.openxmlformats.org/drawingml/2006/chart" xmlns:pic="http://schemas.openxmlformats.org/drawingml/2006/picture" xmlns:dgm="http://schemas.openxmlformats.org/drawingml/2006/diagram" id="322" name="Google Shape;322;gda85e67a75_0_111"/>
          <p:cNvSpPr xmlns:c="http://schemas.openxmlformats.org/drawingml/2006/chart" xmlns:pic="http://schemas.openxmlformats.org/drawingml/2006/picture" xmlns:dgm="http://schemas.openxmlformats.org/drawingml/2006/diagram" txBox="1">
            <a:spLocks/>
          </p:cNvSpPr>
          <p:nvPr>
            <p:ph idx="2" type="body"/>
          </p:nvPr>
        </p:nvSpPr>
        <p:spPr xmlns:c="http://schemas.openxmlformats.org/drawingml/2006/chart" xmlns:pic="http://schemas.openxmlformats.org/drawingml/2006/picture" xmlns:dgm="http://schemas.openxmlformats.org/drawingml/2006/diagram">
          <a:xfrm>
            <a:off x="5594123" y="2336873"/>
            <a:ext cx="4700100" cy="3599400"/>
          </a:xfrm>
          <a:prstGeom prst="rect">
            <a:avLst/>
          </a:prstGeom>
        </p:spPr>
        <p:txBody xmlns:c="http://schemas.openxmlformats.org/drawingml/2006/chart" xmlns:pic="http://schemas.openxmlformats.org/drawingml/2006/picture" xmlns:dgm="http://schemas.openxmlformats.org/drawingml/2006/diagram">
          <a:bodyPr anchor="t" anchorCtr="0" bIns="45700" lIns="91425" rIns="91425" spcFirstLastPara="1" tIns="45700" wrap="square">
            <a:normAutofit/>
          </a:bodyPr>
          <a:lstStyle/>
          <a:p>
            <a:pPr algn="l" indent="0" lvl="0" marL="0" rtl="0">
              <a:spcBef>
                <a:spcPts val="1000"/>
              </a:spcBef>
              <a:spcAft>
                <a:spcPts val="0"/>
              </a:spcAft>
              <a:buNone/>
            </a:pPr>
            <a:r>
              <a:rPr>
                <a:uFillTx/>
              </a:rPr>
              <a:t/>
            </a:r>
            <a:endParaRPr>
              <a:uFillTx/>
            </a:endParaRPr>
          </a:p>
        </p:txBody>
      </p:sp>
    </p:spTree>
  </p:cSld>
  <p:clrMapOvr xmlns:c="http://schemas.openxmlformats.org/drawingml/2006/chart" xmlns:pic="http://schemas.openxmlformats.org/drawingml/2006/picture" xmlns:dgm="http://schemas.openxmlformats.org/drawingml/2006/diagram">
    <a:masterClrMapping/>
  </p:clrMapOvr>
</p:sld>
</file>

<file path=ppt/slides/slide19.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326" name="Shape 326"/>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327" name="Google Shape;327;gda85e67a75_0_20"/>
          <p:cNvSpPr xmlns:c="http://schemas.openxmlformats.org/drawingml/2006/chart" xmlns:pic="http://schemas.openxmlformats.org/drawingml/2006/picture" xmlns:dgm="http://schemas.openxmlformats.org/drawingml/2006/diagram" txBox="1">
            <a:spLocks/>
          </p:cNvSpPr>
          <p:nvPr>
            <p:ph type="title"/>
          </p:nvPr>
        </p:nvSpPr>
        <p:spPr xmlns:c="http://schemas.openxmlformats.org/drawingml/2006/chart" xmlns:pic="http://schemas.openxmlformats.org/drawingml/2006/picture" xmlns:dgm="http://schemas.openxmlformats.org/drawingml/2006/diagram">
          <a:xfrm>
            <a:off x="680321" y="753228"/>
            <a:ext cx="9613800" cy="1080900"/>
          </a:xfrm>
          <a:prstGeom prst="rect">
            <a:avLst/>
          </a:prstGeom>
        </p:spPr>
        <p:txBody xmlns:c="http://schemas.openxmlformats.org/drawingml/2006/chart" xmlns:pic="http://schemas.openxmlformats.org/drawingml/2006/picture" xmlns:dgm="http://schemas.openxmlformats.org/drawingml/2006/diagram">
          <a:bodyPr anchor="ctr" anchorCtr="0" bIns="45700" lIns="91425" rIns="91425" spcFirstLastPara="1" tIns="45700" wrap="square">
            <a:normAutofit/>
          </a:bodyPr>
          <a:lstStyle/>
          <a:p>
            <a:pPr algn="l" indent="0" lvl="0" marL="0" rtl="0">
              <a:spcBef>
                <a:spcPts val="0"/>
              </a:spcBef>
              <a:spcAft>
                <a:spcPts val="0"/>
              </a:spcAft>
              <a:buNone/>
            </a:pPr>
            <a:r>
              <a:rPr>
                <a:uFillTx/>
              </a:rPr>
              <a:t/>
            </a:r>
            <a:endParaRPr>
              <a:uFillTx/>
            </a:endParaRPr>
          </a:p>
        </p:txBody>
      </p:sp>
      <p:sp>
        <p:nvSpPr>
          <p:cNvPr xmlns:c="http://schemas.openxmlformats.org/drawingml/2006/chart" xmlns:pic="http://schemas.openxmlformats.org/drawingml/2006/picture" xmlns:dgm="http://schemas.openxmlformats.org/drawingml/2006/diagram" id="328" name="Google Shape;328;gda85e67a75_0_20"/>
          <p:cNvSpPr xmlns:c="http://schemas.openxmlformats.org/drawingml/2006/chart" xmlns:pic="http://schemas.openxmlformats.org/drawingml/2006/picture" xmlns:dgm="http://schemas.openxmlformats.org/drawingml/2006/diagram" txBox="1">
            <a:spLocks/>
          </p:cNvSpPr>
          <p:nvPr>
            <p:ph idx="1" type="body"/>
          </p:nvPr>
        </p:nvSpPr>
        <p:spPr xmlns:c="http://schemas.openxmlformats.org/drawingml/2006/chart" xmlns:pic="http://schemas.openxmlformats.org/drawingml/2006/picture" xmlns:dgm="http://schemas.openxmlformats.org/drawingml/2006/diagram">
          <a:xfrm>
            <a:off x="680320" y="2336873"/>
            <a:ext cx="4698300" cy="3599400"/>
          </a:xfrm>
          <a:prstGeom prst="rect">
            <a:avLst/>
          </a:prstGeom>
        </p:spPr>
        <p:txBody xmlns:c="http://schemas.openxmlformats.org/drawingml/2006/chart" xmlns:pic="http://schemas.openxmlformats.org/drawingml/2006/picture" xmlns:dgm="http://schemas.openxmlformats.org/drawingml/2006/diagram">
          <a:bodyPr anchor="t" anchorCtr="0" bIns="45700" lIns="91425" rIns="91425" spcFirstLastPara="1" tIns="45700" wrap="square">
            <a:normAutofit/>
          </a:bodyPr>
          <a:lstStyle/>
          <a:p>
            <a:pPr algn="l" indent="0" lvl="0" marL="0" rtl="0">
              <a:lnSpc>
                <a:spcPct val="115000"/>
              </a:lnSpc>
              <a:spcBef>
                <a:spcPts val="0"/>
              </a:spcBef>
              <a:spcAft>
                <a:spcPts val="0"/>
              </a:spcAft>
              <a:buClr>
                <a:schemeClr val="dk1"/>
              </a:buClr>
              <a:buSzPts val="1100"/>
              <a:buFont typeface="Arial"/>
              <a:buNone/>
            </a:pPr>
            <a:r>
              <a:rPr>
                <a:uFillTx/>
              </a:rPr>
              <a:t/>
            </a:r>
            <a:endParaRPr sz="900">
              <a:solidFill>
                <a:srgbClr val="454545"/>
              </a:solidFill>
              <a:uFillTx/>
              <a:latin typeface="Arial"/>
              <a:ea typeface="Arial"/>
              <a:cs typeface="Arial"/>
              <a:sym typeface="Arial"/>
            </a:endParaRPr>
          </a:p>
          <a:p>
            <a:pPr algn="l" indent="0" lvl="0" marL="0" rtl="0">
              <a:lnSpc>
                <a:spcPct val="115000"/>
              </a:lnSpc>
              <a:spcBef>
                <a:spcPts val="0"/>
              </a:spcBef>
              <a:spcAft>
                <a:spcPts val="0"/>
              </a:spcAft>
              <a:buNone/>
            </a:pPr>
            <a:r>
              <a:rPr>
                <a:uFillTx/>
              </a:rPr>
              <a:t/>
            </a:r>
            <a:endParaRPr b="1" sz="2600">
              <a:uFillTx/>
              <a:latin typeface="Open Sans"/>
              <a:ea typeface="Open Sans"/>
              <a:cs typeface="Open Sans"/>
              <a:sym typeface="Open Sans"/>
            </a:endParaRPr>
          </a:p>
          <a:p>
            <a:pPr algn="l" indent="0" lvl="0" marL="0" rtl="0">
              <a:lnSpc>
                <a:spcPct val="115000"/>
              </a:lnSpc>
              <a:spcBef>
                <a:spcPts val="0"/>
              </a:spcBef>
              <a:spcAft>
                <a:spcPts val="0"/>
              </a:spcAft>
              <a:buClr>
                <a:schemeClr val="dk1"/>
              </a:buClr>
              <a:buSzPts val="1100"/>
              <a:buFont typeface="Arial"/>
              <a:buNone/>
            </a:pPr>
            <a:r>
              <a:rPr b="1" lang="en-US" sz="1100">
                <a:uFillTx/>
                <a:latin typeface="Open Sans"/>
                <a:ea typeface="Open Sans"/>
                <a:cs typeface="Open Sans"/>
                <a:sym typeface="Open Sans"/>
              </a:rPr>
              <a:t>Curam profissional ’New Testament’ new city cultural safety and humility ,’ergonomic equity {intuitive consciousness}.</a:t>
            </a:r>
            <a:endParaRPr b="1" sz="1100">
              <a:uFillTx/>
              <a:latin typeface="Open Sans"/>
              <a:ea typeface="Open Sans"/>
              <a:cs typeface="Open Sans"/>
              <a:sym typeface="Open Sans"/>
            </a:endParaRPr>
          </a:p>
          <a:p>
            <a:pPr algn="l" indent="0" lvl="0" marL="0" rtl="0">
              <a:lnSpc>
                <a:spcPct val="115000"/>
              </a:lnSpc>
              <a:spcBef>
                <a:spcPts val="0"/>
              </a:spcBef>
              <a:spcAft>
                <a:spcPts val="0"/>
              </a:spcAft>
              <a:buClr>
                <a:schemeClr val="dk1"/>
              </a:buClr>
              <a:buSzPts val="1100"/>
              <a:buFont typeface="Arial"/>
              <a:buNone/>
            </a:pPr>
            <a:r>
              <a:rPr b="1" lang="en-US" sz="1100">
                <a:uFillTx/>
                <a:latin typeface="Open Sans"/>
                <a:ea typeface="Open Sans"/>
                <a:cs typeface="Open Sans"/>
                <a:sym typeface="Open Sans"/>
              </a:rPr>
              <a:t>Covenant services ‘tradition of curam’ celestial standards benediction of social public institution. Adjective to correct mis-aligned curam objectives to measure and process statistics to design and allocate according to data  ‘regulation standards of authentic social human to apply or constitute human in conflict to curam services covenant of access, entitlement, demonstrating curam interactive environment in exercises and practices in good standing </a:t>
            </a:r>
            <a:endParaRPr b="1" sz="2600">
              <a:uFillTx/>
              <a:latin typeface="Open Sans"/>
              <a:ea typeface="Open Sans"/>
              <a:cs typeface="Open Sans"/>
              <a:sym typeface="Open Sans"/>
            </a:endParaRPr>
          </a:p>
        </p:txBody>
      </p:sp>
      <p:sp>
        <p:nvSpPr>
          <p:cNvPr xmlns:c="http://schemas.openxmlformats.org/drawingml/2006/chart" xmlns:pic="http://schemas.openxmlformats.org/drawingml/2006/picture" xmlns:dgm="http://schemas.openxmlformats.org/drawingml/2006/diagram" id="329" name="Google Shape;329;gda85e67a75_0_20"/>
          <p:cNvSpPr xmlns:c="http://schemas.openxmlformats.org/drawingml/2006/chart" xmlns:pic="http://schemas.openxmlformats.org/drawingml/2006/picture" xmlns:dgm="http://schemas.openxmlformats.org/drawingml/2006/diagram" txBox="1">
            <a:spLocks/>
          </p:cNvSpPr>
          <p:nvPr>
            <p:ph idx="2" type="body"/>
          </p:nvPr>
        </p:nvSpPr>
        <p:spPr xmlns:c="http://schemas.openxmlformats.org/drawingml/2006/chart" xmlns:pic="http://schemas.openxmlformats.org/drawingml/2006/picture" xmlns:dgm="http://schemas.openxmlformats.org/drawingml/2006/diagram">
          <a:xfrm>
            <a:off x="5594123" y="2336873"/>
            <a:ext cx="4700100" cy="3599400"/>
          </a:xfrm>
          <a:prstGeom prst="rect">
            <a:avLst/>
          </a:prstGeom>
        </p:spPr>
        <p:txBody xmlns:c="http://schemas.openxmlformats.org/drawingml/2006/chart" xmlns:pic="http://schemas.openxmlformats.org/drawingml/2006/picture" xmlns:dgm="http://schemas.openxmlformats.org/drawingml/2006/diagram">
          <a:bodyPr anchor="t" anchorCtr="0" bIns="45700" lIns="91425" rIns="91425" spcFirstLastPara="1" tIns="45700" wrap="square">
            <a:normAutofit/>
          </a:bodyPr>
          <a:lstStyle/>
          <a:p>
            <a:pPr algn="l" indent="0" lvl="0" marL="0" rtl="0">
              <a:spcBef>
                <a:spcPts val="1000"/>
              </a:spcBef>
              <a:spcAft>
                <a:spcPts val="0"/>
              </a:spcAft>
              <a:buNone/>
            </a:pPr>
            <a:r>
              <a:rPr>
                <a:uFillTx/>
              </a:rPr>
              <a:t/>
            </a:r>
            <a:endParaRPr>
              <a:uFillTx/>
            </a:endParaRPr>
          </a:p>
        </p:txBody>
      </p:sp>
    </p:spTree>
  </p:cSld>
  <p:clrMapOvr xmlns:c="http://schemas.openxmlformats.org/drawingml/2006/chart" xmlns:pic="http://schemas.openxmlformats.org/drawingml/2006/picture" xmlns:dgm="http://schemas.openxmlformats.org/drawingml/2006/diagram">
    <a:masterClrMapping/>
  </p:clrMapOvr>
</p:sld>
</file>

<file path=ppt/slides/slide2.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207" name="Shape 207"/>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08" name="Google Shape;208;p2"/>
          <p:cNvSpPr xmlns:c="http://schemas.openxmlformats.org/drawingml/2006/chart" xmlns:pic="http://schemas.openxmlformats.org/drawingml/2006/picture" xmlns:dgm="http://schemas.openxmlformats.org/drawingml/2006/diagram" txBox="1">
            <a:spLocks/>
          </p:cNvSpPr>
          <p:nvPr>
            <p:ph type="title"/>
          </p:nvPr>
        </p:nvSpPr>
        <p:spPr xmlns:c="http://schemas.openxmlformats.org/drawingml/2006/chart" xmlns:pic="http://schemas.openxmlformats.org/drawingml/2006/picture" xmlns:dgm="http://schemas.openxmlformats.org/drawingml/2006/diagram">
          <a:xfrm>
            <a:off x="680321" y="753228"/>
            <a:ext cx="9613861" cy="1080938"/>
          </a:xfrm>
          <a:prstGeom prst="rect">
            <a:avLst/>
          </a:prstGeom>
          <a:noFill/>
          <a:ln>
            <a:noFill/>
          </a:ln>
        </p:spPr>
        <p:txBody xmlns:c="http://schemas.openxmlformats.org/drawingml/2006/chart" xmlns:pic="http://schemas.openxmlformats.org/drawingml/2006/picture" xmlns:dgm="http://schemas.openxmlformats.org/drawingml/2006/diagram">
          <a:bodyPr anchor="ctr" anchorCtr="0" bIns="45700" lIns="91425" rIns="91425" spcFirstLastPara="1" tIns="45700" wrap="square">
            <a:normAutofit/>
          </a:bodyPr>
          <a:lstStyle/>
          <a:p>
            <a:pPr algn="l" indent="0" lvl="0" marL="0" rtl="0">
              <a:lnSpc>
                <a:spcPct val="90000"/>
              </a:lnSpc>
              <a:spcBef>
                <a:spcPts val="0"/>
              </a:spcBef>
              <a:spcAft>
                <a:spcPts val="0"/>
              </a:spcAft>
              <a:buClr>
                <a:schemeClr val="lt1"/>
              </a:buClr>
              <a:buSzPts val="3600"/>
              <a:buFont typeface="Trebuchet MS"/>
              <a:buNone/>
            </a:pPr>
            <a:r>
              <a:rPr>
                <a:uFillTx/>
              </a:rPr>
              <a:t/>
            </a:r>
            <a:endParaRPr>
              <a:uFillTx/>
            </a:endParaRPr>
          </a:p>
        </p:txBody>
      </p:sp>
      <p:sp>
        <p:nvSpPr>
          <p:cNvPr xmlns:c="http://schemas.openxmlformats.org/drawingml/2006/chart" xmlns:pic="http://schemas.openxmlformats.org/drawingml/2006/picture" xmlns:dgm="http://schemas.openxmlformats.org/drawingml/2006/diagram" id="209" name="Google Shape;209;p2"/>
          <p:cNvSpPr xmlns:c="http://schemas.openxmlformats.org/drawingml/2006/chart" xmlns:pic="http://schemas.openxmlformats.org/drawingml/2006/picture" xmlns:dgm="http://schemas.openxmlformats.org/drawingml/2006/diagram" txBox="1">
            <a:spLocks/>
          </p:cNvSpPr>
          <p:nvPr>
            <p:ph idx="1" type="body"/>
          </p:nvPr>
        </p:nvSpPr>
        <p:spPr xmlns:c="http://schemas.openxmlformats.org/drawingml/2006/chart" xmlns:pic="http://schemas.openxmlformats.org/drawingml/2006/picture" xmlns:dgm="http://schemas.openxmlformats.org/drawingml/2006/diagram">
          <a:xfrm>
            <a:off x="680320" y="2336873"/>
            <a:ext cx="4698358" cy="3599316"/>
          </a:xfrm>
          <a:prstGeom prst="rect">
            <a:avLst/>
          </a:prstGeom>
          <a:noFill/>
          <a:ln>
            <a:noFill/>
          </a:ln>
        </p:spPr>
        <p:txBody xmlns:c="http://schemas.openxmlformats.org/drawingml/2006/chart" xmlns:pic="http://schemas.openxmlformats.org/drawingml/2006/picture" xmlns:dgm="http://schemas.openxmlformats.org/drawingml/2006/diagram">
          <a:bodyPr anchor="t" anchorCtr="0" bIns="45700" lIns="91425" rIns="91425" spcFirstLastPara="1" tIns="45700" wrap="square">
            <a:normAutofit/>
          </a:bodyPr>
          <a:lstStyle/>
          <a:p>
            <a:pPr algn="l" indent="-228600" lvl="0" marL="228600" rtl="0">
              <a:lnSpc>
                <a:spcPct val="90000"/>
              </a:lnSpc>
              <a:spcBef>
                <a:spcPts val="0"/>
              </a:spcBef>
              <a:spcAft>
                <a:spcPts val="0"/>
              </a:spcAft>
              <a:buClr>
                <a:schemeClr val="lt1"/>
              </a:buClr>
              <a:buSzPts val="2400"/>
              <a:buChar char="•"/>
            </a:pPr>
            <a:r>
              <a:rPr lang="en-US">
                <a:uFillTx/>
              </a:rPr>
              <a:t>Beginning ‘of 21 century “new world” ideology theory’s , pusued to reveal connection with horizon vision to identify  linguistic, statutory’ solution, with all covenant lifeforms. </a:t>
            </a:r>
            <a:endParaRPr>
              <a:uFillTx/>
            </a:endParaRPr>
          </a:p>
        </p:txBody>
      </p:sp>
      <p:sp>
        <p:nvSpPr>
          <p:cNvPr xmlns:c="http://schemas.openxmlformats.org/drawingml/2006/chart" xmlns:pic="http://schemas.openxmlformats.org/drawingml/2006/picture" xmlns:dgm="http://schemas.openxmlformats.org/drawingml/2006/diagram" id="210" name="Google Shape;210;p2"/>
          <p:cNvSpPr xmlns:c="http://schemas.openxmlformats.org/drawingml/2006/chart" xmlns:pic="http://schemas.openxmlformats.org/drawingml/2006/picture" xmlns:dgm="http://schemas.openxmlformats.org/drawingml/2006/diagram" txBox="1">
            <a:spLocks/>
          </p:cNvSpPr>
          <p:nvPr>
            <p:ph idx="2" type="body"/>
          </p:nvPr>
        </p:nvSpPr>
        <p:spPr xmlns:c="http://schemas.openxmlformats.org/drawingml/2006/chart" xmlns:pic="http://schemas.openxmlformats.org/drawingml/2006/picture" xmlns:dgm="http://schemas.openxmlformats.org/drawingml/2006/diagram">
          <a:xfrm>
            <a:off x="5594123" y="2336873"/>
            <a:ext cx="4700058" cy="3599316"/>
          </a:xfrm>
          <a:prstGeom prst="rect">
            <a:avLst/>
          </a:prstGeom>
          <a:noFill/>
          <a:ln>
            <a:noFill/>
          </a:ln>
        </p:spPr>
        <p:txBody xmlns:c="http://schemas.openxmlformats.org/drawingml/2006/chart" xmlns:pic="http://schemas.openxmlformats.org/drawingml/2006/picture" xmlns:dgm="http://schemas.openxmlformats.org/drawingml/2006/diagram">
          <a:bodyPr anchor="t" anchorCtr="0" bIns="45700" lIns="91425" rIns="91425" spcFirstLastPara="1" tIns="45700" wrap="square">
            <a:normAutofit/>
          </a:bodyPr>
          <a:lstStyle/>
          <a:p>
            <a:pPr algn="l" indent="-228600" lvl="0" marL="228600" rtl="0">
              <a:lnSpc>
                <a:spcPct val="90000"/>
              </a:lnSpc>
              <a:spcBef>
                <a:spcPts val="0"/>
              </a:spcBef>
              <a:spcAft>
                <a:spcPts val="0"/>
              </a:spcAft>
              <a:buClr>
                <a:schemeClr val="lt1"/>
              </a:buClr>
              <a:buSzPts val="2400"/>
              <a:buChar char="•"/>
            </a:pPr>
            <a:r>
              <a:rPr lang="en-US">
                <a:uFillTx/>
              </a:rPr>
              <a:t>Endtimes from construction infrastructures of creation lifepath revealing essential sources bonding construction intuitive compilations. nothing </a:t>
            </a:r>
            <a:endParaRPr>
              <a:uFillTx/>
            </a:endParaRPr>
          </a:p>
        </p:txBody>
      </p:sp>
    </p:spTree>
  </p:cSld>
  <p:clrMapOvr xmlns:c="http://schemas.openxmlformats.org/drawingml/2006/chart" xmlns:pic="http://schemas.openxmlformats.org/drawingml/2006/picture" xmlns:dgm="http://schemas.openxmlformats.org/drawingml/2006/diagram">
    <a:masterClrMapping/>
  </p:clrMapOvr>
</p:sld>
</file>

<file path=ppt/slides/slide20.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333" name="Shape 333"/>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334" name="Google Shape;334;gda8e009fdf_0_0"/>
          <p:cNvSpPr xmlns:c="http://schemas.openxmlformats.org/drawingml/2006/chart" xmlns:pic="http://schemas.openxmlformats.org/drawingml/2006/picture" xmlns:dgm="http://schemas.openxmlformats.org/drawingml/2006/diagram" txBox="1">
            <a:spLocks/>
          </p:cNvSpPr>
          <p:nvPr>
            <p:ph type="title"/>
          </p:nvPr>
        </p:nvSpPr>
        <p:spPr xmlns:c="http://schemas.openxmlformats.org/drawingml/2006/chart" xmlns:pic="http://schemas.openxmlformats.org/drawingml/2006/picture" xmlns:dgm="http://schemas.openxmlformats.org/drawingml/2006/diagram">
          <a:xfrm>
            <a:off x="680321" y="753228"/>
            <a:ext cx="9613800" cy="1080900"/>
          </a:xfrm>
          <a:prstGeom prst="rect">
            <a:avLst/>
          </a:prstGeom>
        </p:spPr>
        <p:txBody xmlns:c="http://schemas.openxmlformats.org/drawingml/2006/chart" xmlns:pic="http://schemas.openxmlformats.org/drawingml/2006/picture" xmlns:dgm="http://schemas.openxmlformats.org/drawingml/2006/diagram">
          <a:bodyPr anchor="ctr" anchorCtr="0" bIns="45700" lIns="91425" rIns="91425" spcFirstLastPara="1" tIns="45700" wrap="square">
            <a:normAutofit/>
          </a:bodyPr>
          <a:lstStyle/>
          <a:p>
            <a:pPr algn="l" indent="0" lvl="0" marL="0" rtl="0">
              <a:spcBef>
                <a:spcPts val="0"/>
              </a:spcBef>
              <a:spcAft>
                <a:spcPts val="0"/>
              </a:spcAft>
              <a:buNone/>
            </a:pPr>
            <a:r>
              <a:rPr>
                <a:uFillTx/>
              </a:rPr>
              <a:t/>
            </a:r>
            <a:endParaRPr>
              <a:uFillTx/>
            </a:endParaRPr>
          </a:p>
        </p:txBody>
      </p:sp>
      <p:sp>
        <p:nvSpPr>
          <p:cNvPr xmlns:c="http://schemas.openxmlformats.org/drawingml/2006/chart" xmlns:pic="http://schemas.openxmlformats.org/drawingml/2006/picture" xmlns:dgm="http://schemas.openxmlformats.org/drawingml/2006/diagram" id="335" name="Google Shape;335;gda8e009fdf_0_0"/>
          <p:cNvSpPr xmlns:c="http://schemas.openxmlformats.org/drawingml/2006/chart" xmlns:pic="http://schemas.openxmlformats.org/drawingml/2006/picture" xmlns:dgm="http://schemas.openxmlformats.org/drawingml/2006/diagram" txBox="1">
            <a:spLocks/>
          </p:cNvSpPr>
          <p:nvPr>
            <p:ph idx="1" type="body"/>
          </p:nvPr>
        </p:nvSpPr>
        <p:spPr xmlns:c="http://schemas.openxmlformats.org/drawingml/2006/chart" xmlns:pic="http://schemas.openxmlformats.org/drawingml/2006/picture" xmlns:dgm="http://schemas.openxmlformats.org/drawingml/2006/diagram">
          <a:xfrm>
            <a:off x="680320" y="2336873"/>
            <a:ext cx="4698300" cy="3599400"/>
          </a:xfrm>
          <a:prstGeom prst="rect">
            <a:avLst/>
          </a:prstGeom>
        </p:spPr>
        <p:txBody xmlns:c="http://schemas.openxmlformats.org/drawingml/2006/chart" xmlns:pic="http://schemas.openxmlformats.org/drawingml/2006/picture" xmlns:dgm="http://schemas.openxmlformats.org/drawingml/2006/diagram">
          <a:bodyPr anchor="t" anchorCtr="0" bIns="45700" lIns="91425" rIns="91425" spcFirstLastPara="1" tIns="45700" wrap="square">
            <a:normAutofit fontScale="70000" lnSpcReduction="10000"/>
          </a:bodyPr>
          <a:lstStyle/>
          <a:p>
            <a:pPr algn="l" indent="0" lvl="0" marL="0" rtl="0">
              <a:spcBef>
                <a:spcPts val="1000"/>
              </a:spcBef>
              <a:spcAft>
                <a:spcPts val="0"/>
              </a:spcAft>
              <a:buClr>
                <a:schemeClr val="dk1"/>
              </a:buClr>
              <a:buSzPct val="45833"/>
              <a:buFont typeface="Arial"/>
              <a:buNone/>
            </a:pPr>
            <a:r>
              <a:rPr>
                <a:uFillTx/>
              </a:rPr>
              <a:t/>
            </a:r>
            <a:endParaRPr>
              <a:uFillTx/>
            </a:endParaRPr>
          </a:p>
          <a:p>
            <a:pPr algn="l" indent="0" lvl="0" marL="0" rtl="0">
              <a:spcBef>
                <a:spcPts val="1000"/>
              </a:spcBef>
              <a:spcAft>
                <a:spcPts val="0"/>
              </a:spcAft>
              <a:buClr>
                <a:schemeClr val="dk1"/>
              </a:buClr>
              <a:buSzPct val="45833"/>
              <a:buFont typeface="Arial"/>
              <a:buNone/>
            </a:pPr>
            <a:r>
              <a:rPr lang="en-US">
                <a:uFillTx/>
              </a:rPr>
              <a:t>Arknet eyes, To envision the universe through the pseudoscience apfredesiac of creation. I want to show world fundamental foundation of all life endeavor operating as a system of schooling economics, commercial/ industrial schooling of the world intuitive vision reflecting the impartial? creation revelations of "christs" salvation and manifest to save the world. commitment to autonomous duties and services of all facts connected to the information/intel from creation collective foodchain order methodology of life. execute through "arknet portal' through 'satellite’.</a:t>
            </a:r>
            <a:endParaRPr>
              <a:uFillTx/>
            </a:endParaRPr>
          </a:p>
          <a:p>
            <a:pPr algn="l" indent="0" lvl="0" marL="0" rtl="0">
              <a:spcBef>
                <a:spcPts val="1000"/>
              </a:spcBef>
              <a:spcAft>
                <a:spcPts val="0"/>
              </a:spcAft>
              <a:buNone/>
            </a:pPr>
            <a:r>
              <a:rPr>
                <a:uFillTx/>
              </a:rPr>
              <a:t/>
            </a:r>
            <a:endParaRPr>
              <a:uFillTx/>
            </a:endParaRPr>
          </a:p>
        </p:txBody>
      </p:sp>
      <p:sp>
        <p:nvSpPr>
          <p:cNvPr xmlns:c="http://schemas.openxmlformats.org/drawingml/2006/chart" xmlns:pic="http://schemas.openxmlformats.org/drawingml/2006/picture" xmlns:dgm="http://schemas.openxmlformats.org/drawingml/2006/diagram" id="336" name="Google Shape;336;gda8e009fdf_0_0"/>
          <p:cNvSpPr xmlns:c="http://schemas.openxmlformats.org/drawingml/2006/chart" xmlns:pic="http://schemas.openxmlformats.org/drawingml/2006/picture" xmlns:dgm="http://schemas.openxmlformats.org/drawingml/2006/diagram" txBox="1">
            <a:spLocks/>
          </p:cNvSpPr>
          <p:nvPr>
            <p:ph idx="2" type="body"/>
          </p:nvPr>
        </p:nvSpPr>
        <p:spPr xmlns:c="http://schemas.openxmlformats.org/drawingml/2006/chart" xmlns:pic="http://schemas.openxmlformats.org/drawingml/2006/picture" xmlns:dgm="http://schemas.openxmlformats.org/drawingml/2006/diagram">
          <a:xfrm>
            <a:off x="5594123" y="2336873"/>
            <a:ext cx="4700100" cy="3599400"/>
          </a:xfrm>
          <a:prstGeom prst="rect">
            <a:avLst/>
          </a:prstGeom>
        </p:spPr>
        <p:txBody xmlns:c="http://schemas.openxmlformats.org/drawingml/2006/chart" xmlns:pic="http://schemas.openxmlformats.org/drawingml/2006/picture" xmlns:dgm="http://schemas.openxmlformats.org/drawingml/2006/diagram">
          <a:bodyPr anchor="t" anchorCtr="0" bIns="45700" lIns="91425" rIns="91425" spcFirstLastPara="1" tIns="45700" wrap="square">
            <a:normAutofit fontScale="70000" lnSpcReduction="10000"/>
          </a:bodyPr>
          <a:lstStyle/>
          <a:p>
            <a:pPr algn="l" indent="0" lvl="0" marL="0" rtl="0">
              <a:spcBef>
                <a:spcPts val="1000"/>
              </a:spcBef>
              <a:spcAft>
                <a:spcPts val="0"/>
              </a:spcAft>
              <a:buClr>
                <a:schemeClr val="dk1"/>
              </a:buClr>
              <a:buSzPct val="45833"/>
              <a:buFont typeface="Arial"/>
              <a:buNone/>
            </a:pPr>
            <a:r>
              <a:rPr lang="en-US">
                <a:uFillTx/>
              </a:rPr>
              <a:t>'satellite' or new lower resolution technology 'worldview' to stage the interactive virtual real simulation of a real life 'apfredesiac' of creation, 'moving interactive componentry to expand on life's interactive unified cononical creation, of skills in all endeavors of the life, to enable the alfa and omega of initializes first world images organizes stewardship to co-ordinate build arknet construction excavation in the name of 'generic christian inheritance' stewardship analyst and surveyor engineer of authhentic pseudoscience, 'stewardship' adventis of creation 'apfredesiac from endeavors of 'world interactive endeavors of adventis linguistics tradition control the variable factors of the fundemental foundation..</a:t>
            </a:r>
            <a:endParaRPr>
              <a:uFillTx/>
            </a:endParaRPr>
          </a:p>
        </p:txBody>
      </p:sp>
    </p:spTree>
  </p:cSld>
  <p:clrMapOvr xmlns:c="http://schemas.openxmlformats.org/drawingml/2006/chart" xmlns:pic="http://schemas.openxmlformats.org/drawingml/2006/picture" xmlns:dgm="http://schemas.openxmlformats.org/drawingml/2006/diagram">
    <a:masterClrMapping/>
  </p:clrMapOvr>
</p:sld>
</file>

<file path=ppt/slides/slide21.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340" name="Shape 340"/>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341" name="Google Shape;341;gda85e67a75_0_56"/>
          <p:cNvSpPr xmlns:c="http://schemas.openxmlformats.org/drawingml/2006/chart" xmlns:pic="http://schemas.openxmlformats.org/drawingml/2006/picture" xmlns:dgm="http://schemas.openxmlformats.org/drawingml/2006/diagram" txBox="1">
            <a:spLocks/>
          </p:cNvSpPr>
          <p:nvPr>
            <p:ph type="title"/>
          </p:nvPr>
        </p:nvSpPr>
        <p:spPr xmlns:c="http://schemas.openxmlformats.org/drawingml/2006/chart" xmlns:pic="http://schemas.openxmlformats.org/drawingml/2006/picture" xmlns:dgm="http://schemas.openxmlformats.org/drawingml/2006/diagram">
          <a:xfrm>
            <a:off x="680321" y="753228"/>
            <a:ext cx="9613800" cy="1080900"/>
          </a:xfrm>
          <a:prstGeom prst="rect">
            <a:avLst/>
          </a:prstGeom>
        </p:spPr>
        <p:txBody xmlns:c="http://schemas.openxmlformats.org/drawingml/2006/chart" xmlns:pic="http://schemas.openxmlformats.org/drawingml/2006/picture" xmlns:dgm="http://schemas.openxmlformats.org/drawingml/2006/diagram">
          <a:bodyPr anchor="ctr" anchorCtr="0" bIns="45700" lIns="91425" rIns="91425" spcFirstLastPara="1" tIns="45700" wrap="square">
            <a:normAutofit/>
          </a:bodyPr>
          <a:lstStyle/>
          <a:p>
            <a:pPr algn="l" indent="0" lvl="0" marL="0" rtl="0">
              <a:spcBef>
                <a:spcPts val="0"/>
              </a:spcBef>
              <a:spcAft>
                <a:spcPts val="0"/>
              </a:spcAft>
              <a:buNone/>
            </a:pPr>
            <a:r>
              <a:rPr>
                <a:uFillTx/>
              </a:rPr>
              <a:t/>
            </a:r>
            <a:endParaRPr>
              <a:uFillTx/>
            </a:endParaRPr>
          </a:p>
        </p:txBody>
      </p:sp>
      <p:sp>
        <p:nvSpPr>
          <p:cNvPr xmlns:c="http://schemas.openxmlformats.org/drawingml/2006/chart" xmlns:pic="http://schemas.openxmlformats.org/drawingml/2006/picture" xmlns:dgm="http://schemas.openxmlformats.org/drawingml/2006/diagram" id="342" name="Google Shape;342;gda85e67a75_0_56"/>
          <p:cNvSpPr xmlns:c="http://schemas.openxmlformats.org/drawingml/2006/chart" xmlns:pic="http://schemas.openxmlformats.org/drawingml/2006/picture" xmlns:dgm="http://schemas.openxmlformats.org/drawingml/2006/diagram" txBox="1">
            <a:spLocks/>
          </p:cNvSpPr>
          <p:nvPr>
            <p:ph idx="1" type="body"/>
          </p:nvPr>
        </p:nvSpPr>
        <p:spPr xmlns:c="http://schemas.openxmlformats.org/drawingml/2006/chart" xmlns:pic="http://schemas.openxmlformats.org/drawingml/2006/picture" xmlns:dgm="http://schemas.openxmlformats.org/drawingml/2006/diagram">
          <a:xfrm>
            <a:off x="680320" y="2336873"/>
            <a:ext cx="4698300" cy="3599400"/>
          </a:xfrm>
          <a:prstGeom prst="rect">
            <a:avLst/>
          </a:prstGeom>
        </p:spPr>
        <p:txBody xmlns:c="http://schemas.openxmlformats.org/drawingml/2006/chart" xmlns:pic="http://schemas.openxmlformats.org/drawingml/2006/picture" xmlns:dgm="http://schemas.openxmlformats.org/drawingml/2006/diagram">
          <a:bodyPr anchor="t" anchorCtr="0" bIns="45700" lIns="91425" rIns="91425" spcFirstLastPara="1" tIns="45700" wrap="square">
            <a:normAutofit fontScale="62500" lnSpcReduction="20000"/>
          </a:bodyPr>
          <a:lstStyle/>
          <a:p>
            <a:pPr algn="l" indent="0" lvl="0" marL="0" rtl="0">
              <a:spcBef>
                <a:spcPts val="1000"/>
              </a:spcBef>
              <a:spcAft>
                <a:spcPts val="0"/>
              </a:spcAft>
              <a:buClr>
                <a:schemeClr val="dk1"/>
              </a:buClr>
              <a:buSzPct val="34092"/>
              <a:buFont typeface="Arial"/>
              <a:buNone/>
            </a:pPr>
            <a:r>
              <a:rPr lang="en-US" sz="3226">
                <a:uFillTx/>
              </a:rPr>
              <a:t>Arknet eyes, To envision the universe through the pseudoscience apfredesiac of creation. I want to show world fundamental foundation of all life endeavor operating as a system of schooling economics, commercial/ industrial schooling of the world intuitive vision reflecting the impartial? creation revelations of "christs" salvation and manifest to save the world. commitment to autonomous duties and services of all facts connected to the information/intel from creation collective foodchain order methodology of life. </a:t>
            </a:r>
            <a:endParaRPr>
              <a:uFillTx/>
            </a:endParaRPr>
          </a:p>
        </p:txBody>
      </p:sp>
      <p:sp>
        <p:nvSpPr>
          <p:cNvPr xmlns:c="http://schemas.openxmlformats.org/drawingml/2006/chart" xmlns:pic="http://schemas.openxmlformats.org/drawingml/2006/picture" xmlns:dgm="http://schemas.openxmlformats.org/drawingml/2006/diagram" id="343" name="Google Shape;343;gda85e67a75_0_56"/>
          <p:cNvSpPr xmlns:c="http://schemas.openxmlformats.org/drawingml/2006/chart" xmlns:pic="http://schemas.openxmlformats.org/drawingml/2006/picture" xmlns:dgm="http://schemas.openxmlformats.org/drawingml/2006/diagram" txBox="1">
            <a:spLocks/>
          </p:cNvSpPr>
          <p:nvPr>
            <p:ph idx="2" type="body"/>
          </p:nvPr>
        </p:nvSpPr>
        <p:spPr xmlns:c="http://schemas.openxmlformats.org/drawingml/2006/chart" xmlns:pic="http://schemas.openxmlformats.org/drawingml/2006/picture" xmlns:dgm="http://schemas.openxmlformats.org/drawingml/2006/diagram">
          <a:xfrm>
            <a:off x="5594123" y="2336873"/>
            <a:ext cx="4700100" cy="3599400"/>
          </a:xfrm>
          <a:prstGeom prst="rect">
            <a:avLst/>
          </a:prstGeom>
        </p:spPr>
        <p:txBody xmlns:c="http://schemas.openxmlformats.org/drawingml/2006/chart" xmlns:pic="http://schemas.openxmlformats.org/drawingml/2006/picture" xmlns:dgm="http://schemas.openxmlformats.org/drawingml/2006/diagram">
          <a:bodyPr anchor="t" anchorCtr="0" bIns="45700" lIns="91425" rIns="91425" spcFirstLastPara="1" tIns="45700" wrap="square">
            <a:normAutofit fontScale="32500" lnSpcReduction="10000"/>
          </a:bodyPr>
          <a:lstStyle/>
          <a:p>
            <a:pPr algn="l" indent="0" lvl="0" marL="0" rtl="0">
              <a:spcBef>
                <a:spcPts val="1000"/>
              </a:spcBef>
              <a:spcAft>
                <a:spcPts val="0"/>
              </a:spcAft>
              <a:buClr>
                <a:schemeClr val="dk1"/>
              </a:buClr>
              <a:buSzPts val="358"/>
              <a:buFont typeface="Arial"/>
              <a:buNone/>
            </a:pPr>
            <a:r>
              <a:rPr lang="en-US" sz="4494">
                <a:uFillTx/>
              </a:rPr>
              <a:t>execute through "arknet portal' through 'satellite' or new lower resolution technology 'worldview' to stage the interactive virtual real simulation of a real life 'apfredesiac' of creation, 'moving interactive componentry to expand on life's interactive unified cononical creation, of skills in all endeavors of the life, to enable the alfa and omega of initializes first world images organizes stewardship to co-ordinate build arknet construction excavation in the name of 'generic christian inheritance' stewardship analyst and surveyor engineer of authhentic pseudoscience, 'stewardship' adventis of creation 'apfredesiac from endeavors of 'world interactive endeavors of adventis linguistics tradition control the variable factors of the fundemental foundation would like to see to partner collaborate should I canvas to obtain opportunity.</a:t>
            </a:r>
            <a:endParaRPr sz="4494">
              <a:uFillTx/>
            </a:endParaRPr>
          </a:p>
          <a:p>
            <a:pPr algn="l" indent="0" lvl="0" marL="0" rtl="0">
              <a:spcBef>
                <a:spcPts val="1000"/>
              </a:spcBef>
              <a:spcAft>
                <a:spcPts val="0"/>
              </a:spcAft>
              <a:buClr>
                <a:schemeClr val="dk1"/>
              </a:buClr>
              <a:buSzPct val="45833"/>
              <a:buFont typeface="Arial"/>
              <a:buNone/>
            </a:pPr>
            <a:r>
              <a:rPr>
                <a:uFillTx/>
              </a:rPr>
              <a:t/>
            </a:r>
            <a:endParaRPr>
              <a:uFillTx/>
            </a:endParaRPr>
          </a:p>
          <a:p>
            <a:pPr algn="l" indent="0" lvl="0" marL="0" rtl="0">
              <a:spcBef>
                <a:spcPts val="1000"/>
              </a:spcBef>
              <a:spcAft>
                <a:spcPts val="0"/>
              </a:spcAft>
              <a:buNone/>
            </a:pPr>
            <a:r>
              <a:rPr>
                <a:uFillTx/>
              </a:rPr>
              <a:t/>
            </a:r>
            <a:endParaRPr>
              <a:uFillTx/>
            </a:endParaRPr>
          </a:p>
        </p:txBody>
      </p:sp>
    </p:spTree>
  </p:cSld>
  <p:clrMapOvr xmlns:c="http://schemas.openxmlformats.org/drawingml/2006/chart" xmlns:pic="http://schemas.openxmlformats.org/drawingml/2006/picture" xmlns:dgm="http://schemas.openxmlformats.org/drawingml/2006/diagram">
    <a:masterClrMapping/>
  </p:clrMapOvr>
</p:sld>
</file>

<file path=ppt/slides/slide22.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347" name="Shape 347"/>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348" name="Google Shape;348;gda8e009fdf_0_5"/>
          <p:cNvSpPr xmlns:c="http://schemas.openxmlformats.org/drawingml/2006/chart" xmlns:pic="http://schemas.openxmlformats.org/drawingml/2006/picture" xmlns:dgm="http://schemas.openxmlformats.org/drawingml/2006/diagram" txBox="1">
            <a:spLocks/>
          </p:cNvSpPr>
          <p:nvPr>
            <p:ph type="title"/>
          </p:nvPr>
        </p:nvSpPr>
        <p:spPr xmlns:c="http://schemas.openxmlformats.org/drawingml/2006/chart" xmlns:pic="http://schemas.openxmlformats.org/drawingml/2006/picture" xmlns:dgm="http://schemas.openxmlformats.org/drawingml/2006/diagram">
          <a:xfrm>
            <a:off x="680321" y="753228"/>
            <a:ext cx="9613800" cy="1080900"/>
          </a:xfrm>
          <a:prstGeom prst="rect">
            <a:avLst/>
          </a:prstGeom>
        </p:spPr>
        <p:txBody xmlns:c="http://schemas.openxmlformats.org/drawingml/2006/chart" xmlns:pic="http://schemas.openxmlformats.org/drawingml/2006/picture" xmlns:dgm="http://schemas.openxmlformats.org/drawingml/2006/diagram">
          <a:bodyPr anchor="ctr" anchorCtr="0" bIns="45700" lIns="91425" rIns="91425" spcFirstLastPara="1" tIns="45700" wrap="square">
            <a:normAutofit/>
          </a:bodyPr>
          <a:lstStyle/>
          <a:p>
            <a:pPr algn="l" indent="0" lvl="0" marL="0" rtl="0">
              <a:spcBef>
                <a:spcPts val="0"/>
              </a:spcBef>
              <a:spcAft>
                <a:spcPts val="0"/>
              </a:spcAft>
              <a:buNone/>
            </a:pPr>
            <a:r>
              <a:rPr>
                <a:uFillTx/>
              </a:rPr>
              <a:t/>
            </a:r>
            <a:endParaRPr>
              <a:uFillTx/>
            </a:endParaRPr>
          </a:p>
        </p:txBody>
      </p:sp>
      <p:sp>
        <p:nvSpPr>
          <p:cNvPr xmlns:c="http://schemas.openxmlformats.org/drawingml/2006/chart" xmlns:pic="http://schemas.openxmlformats.org/drawingml/2006/picture" xmlns:dgm="http://schemas.openxmlformats.org/drawingml/2006/diagram" id="349" name="Google Shape;349;gda8e009fdf_0_5"/>
          <p:cNvSpPr xmlns:c="http://schemas.openxmlformats.org/drawingml/2006/chart" xmlns:pic="http://schemas.openxmlformats.org/drawingml/2006/picture" xmlns:dgm="http://schemas.openxmlformats.org/drawingml/2006/diagram" txBox="1">
            <a:spLocks/>
          </p:cNvSpPr>
          <p:nvPr>
            <p:ph idx="1" type="body"/>
          </p:nvPr>
        </p:nvSpPr>
        <p:spPr xmlns:c="http://schemas.openxmlformats.org/drawingml/2006/chart" xmlns:pic="http://schemas.openxmlformats.org/drawingml/2006/picture" xmlns:dgm="http://schemas.openxmlformats.org/drawingml/2006/diagram">
          <a:xfrm>
            <a:off x="680321" y="2336873"/>
            <a:ext cx="9613800" cy="3599400"/>
          </a:xfrm>
          <a:prstGeom prst="rect">
            <a:avLst/>
          </a:prstGeom>
        </p:spPr>
        <p:txBody xmlns:c="http://schemas.openxmlformats.org/drawingml/2006/chart" xmlns:pic="http://schemas.openxmlformats.org/drawingml/2006/picture" xmlns:dgm="http://schemas.openxmlformats.org/drawingml/2006/diagram">
          <a:bodyPr anchor="t" anchorCtr="0" bIns="45700" lIns="91425" rIns="91425" spcFirstLastPara="1" tIns="45700" wrap="square">
            <a:normAutofit/>
          </a:bodyPr>
          <a:lstStyle/>
          <a:p>
            <a:pPr algn="l" indent="0" lvl="0" marL="0" rtl="0">
              <a:spcBef>
                <a:spcPts val="1000"/>
              </a:spcBef>
              <a:spcAft>
                <a:spcPts val="0"/>
              </a:spcAft>
              <a:buNone/>
            </a:pPr>
            <a:r>
              <a:rPr>
                <a:uFillTx/>
              </a:rPr>
              <a:t/>
            </a:r>
            <a:endParaRPr>
              <a:uFillTx/>
            </a:endParaRPr>
          </a:p>
        </p:txBody>
      </p:sp>
    </p:spTree>
  </p:cSld>
  <p:clrMapOvr xmlns:c="http://schemas.openxmlformats.org/drawingml/2006/chart" xmlns:pic="http://schemas.openxmlformats.org/drawingml/2006/picture" xmlns:dgm="http://schemas.openxmlformats.org/drawingml/2006/diagram">
    <a:masterClrMapping/>
  </p:clrMapOvr>
</p:sld>
</file>

<file path=ppt/slides/slide23.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353" name="Shape 353"/>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354" name="Google Shape;354;gda85e67a75_0_50"/>
          <p:cNvSpPr xmlns:c="http://schemas.openxmlformats.org/drawingml/2006/chart" xmlns:pic="http://schemas.openxmlformats.org/drawingml/2006/picture" xmlns:dgm="http://schemas.openxmlformats.org/drawingml/2006/diagram" txBox="1">
            <a:spLocks/>
          </p:cNvSpPr>
          <p:nvPr>
            <p:ph type="title"/>
          </p:nvPr>
        </p:nvSpPr>
        <p:spPr xmlns:c="http://schemas.openxmlformats.org/drawingml/2006/chart" xmlns:pic="http://schemas.openxmlformats.org/drawingml/2006/picture" xmlns:dgm="http://schemas.openxmlformats.org/drawingml/2006/diagram">
          <a:xfrm>
            <a:off x="680321" y="753228"/>
            <a:ext cx="9613800" cy="1080900"/>
          </a:xfrm>
          <a:prstGeom prst="rect">
            <a:avLst/>
          </a:prstGeom>
        </p:spPr>
        <p:txBody xmlns:c="http://schemas.openxmlformats.org/drawingml/2006/chart" xmlns:pic="http://schemas.openxmlformats.org/drawingml/2006/picture" xmlns:dgm="http://schemas.openxmlformats.org/drawingml/2006/diagram">
          <a:bodyPr anchor="ctr" anchorCtr="0" bIns="45700" lIns="91425" rIns="91425" spcFirstLastPara="1" tIns="45700" wrap="square">
            <a:normAutofit/>
          </a:bodyPr>
          <a:lstStyle/>
          <a:p>
            <a:pPr algn="l" indent="0" lvl="0" marL="0" rtl="0">
              <a:spcBef>
                <a:spcPts val="0"/>
              </a:spcBef>
              <a:spcAft>
                <a:spcPts val="0"/>
              </a:spcAft>
              <a:buNone/>
            </a:pPr>
            <a:r>
              <a:rPr lang="en-US">
                <a:uFillTx/>
              </a:rPr>
              <a:t>componentry </a:t>
            </a:r>
            <a:endParaRPr>
              <a:uFillTx/>
            </a:endParaRPr>
          </a:p>
        </p:txBody>
      </p:sp>
      <p:sp>
        <p:nvSpPr>
          <p:cNvPr xmlns:c="http://schemas.openxmlformats.org/drawingml/2006/chart" xmlns:pic="http://schemas.openxmlformats.org/drawingml/2006/picture" xmlns:dgm="http://schemas.openxmlformats.org/drawingml/2006/diagram" id="355" name="Google Shape;355;gda85e67a75_0_50"/>
          <p:cNvSpPr xmlns:c="http://schemas.openxmlformats.org/drawingml/2006/chart" xmlns:pic="http://schemas.openxmlformats.org/drawingml/2006/picture" xmlns:dgm="http://schemas.openxmlformats.org/drawingml/2006/diagram" txBox="1">
            <a:spLocks/>
          </p:cNvSpPr>
          <p:nvPr>
            <p:ph idx="1" type="body"/>
          </p:nvPr>
        </p:nvSpPr>
        <p:spPr xmlns:c="http://schemas.openxmlformats.org/drawingml/2006/chart" xmlns:pic="http://schemas.openxmlformats.org/drawingml/2006/picture" xmlns:dgm="http://schemas.openxmlformats.org/drawingml/2006/diagram">
          <a:xfrm>
            <a:off x="680320" y="2336873"/>
            <a:ext cx="4698300" cy="3599400"/>
          </a:xfrm>
          <a:prstGeom prst="rect">
            <a:avLst/>
          </a:prstGeom>
        </p:spPr>
        <p:txBody xmlns:c="http://schemas.openxmlformats.org/drawingml/2006/chart" xmlns:pic="http://schemas.openxmlformats.org/drawingml/2006/picture" xmlns:dgm="http://schemas.openxmlformats.org/drawingml/2006/diagram">
          <a:bodyPr anchor="t" anchorCtr="0" bIns="45700" lIns="91425" rIns="91425" spcFirstLastPara="1" tIns="45700" wrap="square">
            <a:normAutofit fontScale="92500" lnSpcReduction="20000"/>
          </a:bodyPr>
          <a:lstStyle/>
          <a:p>
            <a:pPr algn="l" indent="-217170" lvl="0" marL="228600" rtl="0">
              <a:spcBef>
                <a:spcPts val="0"/>
              </a:spcBef>
              <a:spcAft>
                <a:spcPts val="0"/>
              </a:spcAft>
              <a:buSzPct val="100000"/>
              <a:buChar char="•"/>
            </a:pPr>
            <a:r>
              <a:rPr lang="en-US">
                <a:uFillTx/>
              </a:rPr>
              <a:t>Economist anthropology manuscript on the unified linguistics of compliant human/covenant logistics, ‘i.p services. Where man and world meets scenario of  benediction provision and gift to redeem a virtual interactive and intellectual, 5g covenant ‘corporate profiles of”new city” infrastructure services harvested by circular lifesystem blockchain ‘the covenant benediction’, transition of </a:t>
            </a:r>
            <a:endParaRPr>
              <a:uFillTx/>
            </a:endParaRPr>
          </a:p>
        </p:txBody>
      </p:sp>
      <p:sp>
        <p:nvSpPr>
          <p:cNvPr xmlns:c="http://schemas.openxmlformats.org/drawingml/2006/chart" xmlns:pic="http://schemas.openxmlformats.org/drawingml/2006/picture" xmlns:dgm="http://schemas.openxmlformats.org/drawingml/2006/diagram" id="356" name="Google Shape;356;gda85e67a75_0_50"/>
          <p:cNvSpPr xmlns:c="http://schemas.openxmlformats.org/drawingml/2006/chart" xmlns:pic="http://schemas.openxmlformats.org/drawingml/2006/picture" xmlns:dgm="http://schemas.openxmlformats.org/drawingml/2006/diagram" txBox="1">
            <a:spLocks/>
          </p:cNvSpPr>
          <p:nvPr>
            <p:ph idx="2" type="body"/>
          </p:nvPr>
        </p:nvSpPr>
        <p:spPr xmlns:c="http://schemas.openxmlformats.org/drawingml/2006/chart" xmlns:pic="http://schemas.openxmlformats.org/drawingml/2006/picture" xmlns:dgm="http://schemas.openxmlformats.org/drawingml/2006/diagram">
          <a:xfrm>
            <a:off x="5594123" y="2336873"/>
            <a:ext cx="4700100" cy="3599400"/>
          </a:xfrm>
          <a:prstGeom prst="rect">
            <a:avLst/>
          </a:prstGeom>
        </p:spPr>
        <p:txBody xmlns:c="http://schemas.openxmlformats.org/drawingml/2006/chart" xmlns:pic="http://schemas.openxmlformats.org/drawingml/2006/picture" xmlns:dgm="http://schemas.openxmlformats.org/drawingml/2006/diagram">
          <a:bodyPr anchor="t" anchorCtr="0" bIns="45700" lIns="91425" rIns="91425" spcFirstLastPara="1" tIns="45700" wrap="square">
            <a:normAutofit fontScale="92500" lnSpcReduction="20000"/>
          </a:bodyPr>
          <a:lstStyle/>
          <a:p>
            <a:pPr algn="l" indent="-217170" lvl="0" marL="228600" rtl="0">
              <a:spcBef>
                <a:spcPts val="0"/>
              </a:spcBef>
              <a:spcAft>
                <a:spcPts val="0"/>
              </a:spcAft>
              <a:buSzPct val="100000"/>
              <a:buChar char="•"/>
            </a:pPr>
            <a:r>
              <a:rPr lang="en-US">
                <a:uFillTx/>
              </a:rPr>
              <a:t>essential ecology mechanisms  services. Catering to all needs of enterprise corporate literature employment by engineering enterprise data/information network; social-ethic framework, ‘intellectual construction theory, ‘architecture and diversity to facilitate rigoirs of public domestic commercial industrial intelligence support concerning true ‘Sales product marketing,engineering,customer service.</a:t>
            </a:r>
            <a:endParaRPr>
              <a:uFillTx/>
            </a:endParaRPr>
          </a:p>
        </p:txBody>
      </p:sp>
    </p:spTree>
  </p:cSld>
  <p:clrMapOvr xmlns:c="http://schemas.openxmlformats.org/drawingml/2006/chart" xmlns:pic="http://schemas.openxmlformats.org/drawingml/2006/picture" xmlns:dgm="http://schemas.openxmlformats.org/drawingml/2006/diagram">
    <a:masterClrMapping/>
  </p:clrMapOvr>
</p:sld>
</file>

<file path=ppt/slides/slide24.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360" name="Shape 360"/>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361" name="Google Shape;361;p5"/>
          <p:cNvSpPr xmlns:c="http://schemas.openxmlformats.org/drawingml/2006/chart" xmlns:pic="http://schemas.openxmlformats.org/drawingml/2006/picture" xmlns:dgm="http://schemas.openxmlformats.org/drawingml/2006/diagram" txBox="1">
            <a:spLocks/>
          </p:cNvSpPr>
          <p:nvPr>
            <p:ph type="title"/>
          </p:nvPr>
        </p:nvSpPr>
        <p:spPr xmlns:c="http://schemas.openxmlformats.org/drawingml/2006/chart" xmlns:pic="http://schemas.openxmlformats.org/drawingml/2006/picture" xmlns:dgm="http://schemas.openxmlformats.org/drawingml/2006/diagram">
          <a:xfrm>
            <a:off x="680321" y="753228"/>
            <a:ext cx="9613861" cy="1080938"/>
          </a:xfrm>
          <a:prstGeom prst="rect">
            <a:avLst/>
          </a:prstGeom>
          <a:noFill/>
          <a:ln>
            <a:noFill/>
          </a:ln>
        </p:spPr>
        <p:txBody xmlns:c="http://schemas.openxmlformats.org/drawingml/2006/chart" xmlns:pic="http://schemas.openxmlformats.org/drawingml/2006/picture" xmlns:dgm="http://schemas.openxmlformats.org/drawingml/2006/diagram">
          <a:bodyPr anchor="ctr" anchorCtr="0" bIns="45700" lIns="91425" rIns="91425" spcFirstLastPara="1" tIns="45700" wrap="square">
            <a:normAutofit/>
          </a:bodyPr>
          <a:lstStyle/>
          <a:p>
            <a:pPr algn="l" indent="0" lvl="0" marL="0" rtl="0">
              <a:lnSpc>
                <a:spcPct val="90000"/>
              </a:lnSpc>
              <a:spcBef>
                <a:spcPts val="0"/>
              </a:spcBef>
              <a:spcAft>
                <a:spcPts val="0"/>
              </a:spcAft>
              <a:buClr>
                <a:schemeClr val="lt1"/>
              </a:buClr>
              <a:buSzPts val="3600"/>
              <a:buFont typeface="Trebuchet MS"/>
              <a:buNone/>
            </a:pPr>
            <a:r>
              <a:rPr lang="en-US">
                <a:uFillTx/>
              </a:rPr>
              <a:t>Enterprise covenant platform</a:t>
            </a:r>
            <a:endParaRPr>
              <a:uFillTx/>
            </a:endParaRPr>
          </a:p>
        </p:txBody>
      </p:sp>
      <p:sp>
        <p:nvSpPr>
          <p:cNvPr xmlns:c="http://schemas.openxmlformats.org/drawingml/2006/chart" xmlns:pic="http://schemas.openxmlformats.org/drawingml/2006/picture" xmlns:dgm="http://schemas.openxmlformats.org/drawingml/2006/diagram" id="362" name="Google Shape;362;p5"/>
          <p:cNvSpPr xmlns:c="http://schemas.openxmlformats.org/drawingml/2006/chart" xmlns:pic="http://schemas.openxmlformats.org/drawingml/2006/picture" xmlns:dgm="http://schemas.openxmlformats.org/drawingml/2006/diagram" txBox="1">
            <a:spLocks/>
          </p:cNvSpPr>
          <p:nvPr>
            <p:ph idx="1" type="body"/>
          </p:nvPr>
        </p:nvSpPr>
        <p:spPr xmlns:c="http://schemas.openxmlformats.org/drawingml/2006/chart" xmlns:pic="http://schemas.openxmlformats.org/drawingml/2006/picture" xmlns:dgm="http://schemas.openxmlformats.org/drawingml/2006/diagram">
          <a:xfrm>
            <a:off x="680321" y="2336873"/>
            <a:ext cx="9613861" cy="3599316"/>
          </a:xfrm>
          <a:prstGeom prst="rect">
            <a:avLst/>
          </a:prstGeom>
          <a:noFill/>
          <a:ln>
            <a:noFill/>
          </a:ln>
        </p:spPr>
        <p:txBody xmlns:c="http://schemas.openxmlformats.org/drawingml/2006/chart" xmlns:pic="http://schemas.openxmlformats.org/drawingml/2006/picture" xmlns:dgm="http://schemas.openxmlformats.org/drawingml/2006/diagram">
          <a:bodyPr anchor="t" anchorCtr="0" bIns="45700" lIns="91425" rIns="91425" spcFirstLastPara="1" tIns="45700" wrap="square">
            <a:normAutofit/>
          </a:bodyPr>
          <a:lstStyle/>
          <a:p>
            <a:pPr algn="l" indent="-228600" lvl="0" marL="228600" rtl="0">
              <a:lnSpc>
                <a:spcPct val="90000"/>
              </a:lnSpc>
              <a:spcBef>
                <a:spcPts val="0"/>
              </a:spcBef>
              <a:spcAft>
                <a:spcPts val="0"/>
              </a:spcAft>
              <a:buClr>
                <a:schemeClr val="lt1"/>
              </a:buClr>
              <a:buSzPts val="2400"/>
              <a:buChar char="•"/>
            </a:pPr>
            <a:r>
              <a:rPr lang="en-US">
                <a:uFillTx/>
              </a:rPr>
              <a:t>An accountable premesis catering to the’ergronomic mental,physical,orientation of needs from Vocational and clerical carer orientation of world, life exploits in business,work,family,lifecycle, all brought together to form the circular i.p intelligence conservation/preservation and maintainance routines of cultural traditional creation revelations. Rituals </a:t>
            </a:r>
            <a:endParaRPr>
              <a:uFillTx/>
            </a:endParaRPr>
          </a:p>
        </p:txBody>
      </p:sp>
    </p:spTree>
  </p:cSld>
  <p:clrMapOvr xmlns:c="http://schemas.openxmlformats.org/drawingml/2006/chart" xmlns:pic="http://schemas.openxmlformats.org/drawingml/2006/picture" xmlns:dgm="http://schemas.openxmlformats.org/drawingml/2006/diagram">
    <a:masterClrMapping/>
  </p:clrMapOvr>
</p:sld>
</file>

<file path=ppt/slides/slide3.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214" name="Shape 214"/>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15" name="Google Shape;215;gda85e67a75_0_7"/>
          <p:cNvSpPr xmlns:c="http://schemas.openxmlformats.org/drawingml/2006/chart" xmlns:pic="http://schemas.openxmlformats.org/drawingml/2006/picture" xmlns:dgm="http://schemas.openxmlformats.org/drawingml/2006/diagram" txBox="1">
            <a:spLocks/>
          </p:cNvSpPr>
          <p:nvPr>
            <p:ph type="title"/>
          </p:nvPr>
        </p:nvSpPr>
        <p:spPr xmlns:c="http://schemas.openxmlformats.org/drawingml/2006/chart" xmlns:pic="http://schemas.openxmlformats.org/drawingml/2006/picture" xmlns:dgm="http://schemas.openxmlformats.org/drawingml/2006/diagram">
          <a:xfrm>
            <a:off x="680321" y="753228"/>
            <a:ext cx="9613800" cy="1080900"/>
          </a:xfrm>
          <a:prstGeom prst="rect">
            <a:avLst/>
          </a:prstGeom>
        </p:spPr>
        <p:txBody xmlns:c="http://schemas.openxmlformats.org/drawingml/2006/chart" xmlns:pic="http://schemas.openxmlformats.org/drawingml/2006/picture" xmlns:dgm="http://schemas.openxmlformats.org/drawingml/2006/diagram">
          <a:bodyPr anchor="ctr" anchorCtr="0" bIns="45700" lIns="91425" rIns="91425" spcFirstLastPara="1" tIns="45700" wrap="square">
            <a:normAutofit/>
          </a:bodyPr>
          <a:lstStyle/>
          <a:p>
            <a:pPr algn="l" indent="0" lvl="0" marL="0" rtl="0">
              <a:spcBef>
                <a:spcPts val="0"/>
              </a:spcBef>
              <a:spcAft>
                <a:spcPts val="0"/>
              </a:spcAft>
              <a:buNone/>
            </a:pPr>
            <a:r>
              <a:rPr>
                <a:uFillTx/>
              </a:rPr>
              <a:t/>
            </a:r>
            <a:endParaRPr>
              <a:uFillTx/>
            </a:endParaRPr>
          </a:p>
        </p:txBody>
      </p:sp>
      <p:sp>
        <p:nvSpPr>
          <p:cNvPr xmlns:c="http://schemas.openxmlformats.org/drawingml/2006/chart" xmlns:pic="http://schemas.openxmlformats.org/drawingml/2006/picture" xmlns:dgm="http://schemas.openxmlformats.org/drawingml/2006/diagram" id="216" name="Google Shape;216;gda85e67a75_0_7"/>
          <p:cNvSpPr xmlns:c="http://schemas.openxmlformats.org/drawingml/2006/chart" xmlns:pic="http://schemas.openxmlformats.org/drawingml/2006/picture" xmlns:dgm="http://schemas.openxmlformats.org/drawingml/2006/diagram" txBox="1">
            <a:spLocks/>
          </p:cNvSpPr>
          <p:nvPr>
            <p:ph idx="1" type="body"/>
          </p:nvPr>
        </p:nvSpPr>
        <p:spPr xmlns:c="http://schemas.openxmlformats.org/drawingml/2006/chart" xmlns:pic="http://schemas.openxmlformats.org/drawingml/2006/picture" xmlns:dgm="http://schemas.openxmlformats.org/drawingml/2006/diagram">
          <a:xfrm>
            <a:off x="680320" y="2336873"/>
            <a:ext cx="4698300" cy="3599400"/>
          </a:xfrm>
          <a:prstGeom prst="rect">
            <a:avLst/>
          </a:prstGeom>
        </p:spPr>
        <p:txBody xmlns:c="http://schemas.openxmlformats.org/drawingml/2006/chart" xmlns:pic="http://schemas.openxmlformats.org/drawingml/2006/picture" xmlns:dgm="http://schemas.openxmlformats.org/drawingml/2006/diagram">
          <a:bodyPr anchor="t" anchorCtr="0" bIns="45700" lIns="91425" rIns="91425" spcFirstLastPara="1" tIns="45700" wrap="square">
            <a:noAutofit/>
          </a:bodyPr>
          <a:lstStyle/>
          <a:p>
            <a:pPr algn="l" indent="0" lvl="0" marL="0" rtl="0">
              <a:lnSpc>
                <a:spcPct val="95000"/>
              </a:lnSpc>
              <a:spcBef>
                <a:spcPts val="0"/>
              </a:spcBef>
              <a:spcAft>
                <a:spcPts val="0"/>
              </a:spcAft>
              <a:buClr>
                <a:schemeClr val="dk1"/>
              </a:buClr>
              <a:buSzPts val="1100"/>
              <a:buFont typeface="Arial"/>
              <a:buNone/>
            </a:pPr>
            <a:r>
              <a:rPr b="1" lang="en-US" sz="1400">
                <a:uFillTx/>
                <a:latin typeface="Open Sans"/>
                <a:ea typeface="Open Sans"/>
                <a:cs typeface="Open Sans"/>
                <a:sym typeface="Open Sans"/>
              </a:rPr>
              <a:t>Anti-racism- Code of nationalists</a:t>
            </a:r>
            <a:endParaRPr b="1" sz="1400">
              <a:uFillTx/>
              <a:latin typeface="Open Sans"/>
              <a:ea typeface="Open Sans"/>
              <a:cs typeface="Open Sans"/>
              <a:sym typeface="Open Sans"/>
            </a:endParaRPr>
          </a:p>
          <a:p>
            <a:pPr algn="l" indent="0" lvl="0" marL="0" rtl="0">
              <a:lnSpc>
                <a:spcPct val="95000"/>
              </a:lnSpc>
              <a:spcBef>
                <a:spcPts val="0"/>
              </a:spcBef>
              <a:spcAft>
                <a:spcPts val="0"/>
              </a:spcAft>
              <a:buClr>
                <a:schemeClr val="dk1"/>
              </a:buClr>
              <a:buSzPts val="1100"/>
              <a:buFont typeface="Arial"/>
              <a:buNone/>
            </a:pPr>
            <a:r>
              <a:rPr b="1" lang="en-US" sz="1400">
                <a:uFillTx/>
                <a:latin typeface="Open Sans"/>
                <a:ea typeface="Open Sans"/>
                <a:cs typeface="Open Sans"/>
                <a:sym typeface="Open Sans"/>
              </a:rPr>
              <a:t>Convergence ideology submitted to god where there became struggles of alignment to the curam 52nd amendment ‘conflicts between the active participants bare arms against to attain supremacy from man, spouse, brotherhood mis aligned adjectives from the curam benediction, on low maintenance of geneologic ‘democracy threshold of family,skillset methodology into 2nd renown acceptance into covenant, psuedoscience-apfredesiac{children of Israel}.</a:t>
            </a:r>
            <a:endParaRPr b="1" sz="2900">
              <a:uFillTx/>
              <a:latin typeface="Open Sans"/>
              <a:ea typeface="Open Sans"/>
              <a:cs typeface="Open Sans"/>
              <a:sym typeface="Open Sans"/>
            </a:endParaRPr>
          </a:p>
        </p:txBody>
      </p:sp>
      <p:sp>
        <p:nvSpPr>
          <p:cNvPr xmlns:c="http://schemas.openxmlformats.org/drawingml/2006/chart" xmlns:pic="http://schemas.openxmlformats.org/drawingml/2006/picture" xmlns:dgm="http://schemas.openxmlformats.org/drawingml/2006/diagram" id="217" name="Google Shape;217;gda85e67a75_0_7"/>
          <p:cNvSpPr xmlns:c="http://schemas.openxmlformats.org/drawingml/2006/chart" xmlns:pic="http://schemas.openxmlformats.org/drawingml/2006/picture" xmlns:dgm="http://schemas.openxmlformats.org/drawingml/2006/diagram" txBox="1">
            <a:spLocks/>
          </p:cNvSpPr>
          <p:nvPr>
            <p:ph idx="2" type="body"/>
          </p:nvPr>
        </p:nvSpPr>
        <p:spPr xmlns:c="http://schemas.openxmlformats.org/drawingml/2006/chart" xmlns:pic="http://schemas.openxmlformats.org/drawingml/2006/picture" xmlns:dgm="http://schemas.openxmlformats.org/drawingml/2006/diagram">
          <a:xfrm>
            <a:off x="5594123" y="2336873"/>
            <a:ext cx="4700100" cy="3599400"/>
          </a:xfrm>
          <a:prstGeom prst="rect">
            <a:avLst/>
          </a:prstGeom>
        </p:spPr>
        <p:txBody xmlns:c="http://schemas.openxmlformats.org/drawingml/2006/chart" xmlns:pic="http://schemas.openxmlformats.org/drawingml/2006/picture" xmlns:dgm="http://schemas.openxmlformats.org/drawingml/2006/diagram">
          <a:bodyPr anchor="t" anchorCtr="0" bIns="45700" lIns="91425" rIns="91425" spcFirstLastPara="1" tIns="45700" wrap="square">
            <a:normAutofit/>
          </a:bodyPr>
          <a:lstStyle/>
          <a:p>
            <a:pPr algn="l" indent="0" lvl="0" marL="0" rtl="0">
              <a:lnSpc>
                <a:spcPct val="95000"/>
              </a:lnSpc>
              <a:spcBef>
                <a:spcPts val="0"/>
              </a:spcBef>
              <a:spcAft>
                <a:spcPts val="0"/>
              </a:spcAft>
              <a:buClr>
                <a:schemeClr val="dk1"/>
              </a:buClr>
              <a:buSzPts val="1100"/>
              <a:buFont typeface="Arial"/>
              <a:buNone/>
            </a:pPr>
            <a:r>
              <a:rPr b="1" lang="en-US" sz="1400">
                <a:solidFill>
                  <a:srgbClr val="454545"/>
                </a:solidFill>
                <a:uFillTx/>
                <a:latin typeface="Open Sans"/>
                <a:ea typeface="Open Sans"/>
                <a:cs typeface="Open Sans"/>
                <a:sym typeface="Open Sans"/>
              </a:rPr>
              <a:t>conduct reparai</a:t>
            </a:r>
            <a:r>
              <a:rPr b="1" lang="en-US" sz="1391">
                <a:uFillTx/>
                <a:latin typeface="Open Sans"/>
                <a:ea typeface="Open Sans"/>
                <a:cs typeface="Open Sans"/>
                <a:sym typeface="Open Sans"/>
              </a:rPr>
              <a:t>nchren to herb of enterprise governing identity naturalization of explicit exercises -practices social standards entitlement.</a:t>
            </a:r>
            <a:endParaRPr b="1" sz="1391">
              <a:uFillTx/>
              <a:latin typeface="Open Sans"/>
              <a:ea typeface="Open Sans"/>
              <a:cs typeface="Open Sans"/>
              <a:sym typeface="Open Sans"/>
            </a:endParaRPr>
          </a:p>
          <a:p>
            <a:pPr algn="l" indent="0" lvl="0" marL="0" rtl="0">
              <a:lnSpc>
                <a:spcPct val="95000"/>
              </a:lnSpc>
              <a:spcBef>
                <a:spcPts val="0"/>
              </a:spcBef>
              <a:spcAft>
                <a:spcPts val="0"/>
              </a:spcAft>
              <a:buClr>
                <a:schemeClr val="dk1"/>
              </a:buClr>
              <a:buSzPts val="1100"/>
              <a:buFont typeface="Arial"/>
              <a:buNone/>
            </a:pPr>
            <a:r>
              <a:rPr b="1" lang="en-US" sz="1391">
                <a:uFillTx/>
                <a:latin typeface="Open Sans"/>
                <a:ea typeface="Open Sans"/>
                <a:cs typeface="Open Sans"/>
                <a:sym typeface="Open Sans"/>
              </a:rPr>
              <a:t>Re-align to corporate stewardship {truancy Designconstant  manifestation ‘trajectory’, productive constant cycles ,chronicles of subsistence calendar ’board of trade’  trajectory to hard to reach conflict areas naturalization of mis-aligned support and rescue lifecycle ,monetary cycles on catastrophic  maintenance pipeline from lifecycle protocol priorities and principals of ergonomic enterprise operation ,function reflecting synchronized life system character profiles of covenant {life form} ’monad infrastructure of consulting, ‘pseudoscience-apfredesiac{children of Israel}</a:t>
            </a:r>
            <a:endParaRPr sz="2391">
              <a:uFillTx/>
            </a:endParaRPr>
          </a:p>
        </p:txBody>
      </p:sp>
    </p:spTree>
  </p:cSld>
  <p:clrMapOvr xmlns:c="http://schemas.openxmlformats.org/drawingml/2006/chart" xmlns:pic="http://schemas.openxmlformats.org/drawingml/2006/picture" xmlns:dgm="http://schemas.openxmlformats.org/drawingml/2006/diagram">
    <a:masterClrMapping/>
  </p:clrMapOvr>
</p:sld>
</file>

<file path=ppt/slides/slide4.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221" name="Shape 221"/>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22" name="Google Shape;222;gda7dcb5b4d_0_0"/>
          <p:cNvSpPr xmlns:c="http://schemas.openxmlformats.org/drawingml/2006/chart" xmlns:pic="http://schemas.openxmlformats.org/drawingml/2006/picture" xmlns:dgm="http://schemas.openxmlformats.org/drawingml/2006/diagram" txBox="1">
            <a:spLocks/>
          </p:cNvSpPr>
          <p:nvPr>
            <p:ph type="title"/>
          </p:nvPr>
        </p:nvSpPr>
        <p:spPr xmlns:c="http://schemas.openxmlformats.org/drawingml/2006/chart" xmlns:pic="http://schemas.openxmlformats.org/drawingml/2006/picture" xmlns:dgm="http://schemas.openxmlformats.org/drawingml/2006/diagram">
          <a:xfrm>
            <a:off x="680321" y="753228"/>
            <a:ext cx="9613800" cy="1080900"/>
          </a:xfrm>
          <a:prstGeom prst="rect">
            <a:avLst/>
          </a:prstGeom>
          <a:noFill/>
          <a:ln>
            <a:noFill/>
          </a:ln>
        </p:spPr>
        <p:txBody xmlns:c="http://schemas.openxmlformats.org/drawingml/2006/chart" xmlns:pic="http://schemas.openxmlformats.org/drawingml/2006/picture" xmlns:dgm="http://schemas.openxmlformats.org/drawingml/2006/diagram">
          <a:bodyPr anchor="ctr" anchorCtr="0" bIns="45700" lIns="91425" rIns="91425" spcFirstLastPara="1" tIns="45700" wrap="square">
            <a:normAutofit/>
          </a:bodyPr>
          <a:lstStyle/>
          <a:p>
            <a:pPr algn="l" indent="0" lvl="0" marL="0" rtl="0">
              <a:lnSpc>
                <a:spcPct val="90000"/>
              </a:lnSpc>
              <a:spcBef>
                <a:spcPts val="0"/>
              </a:spcBef>
              <a:spcAft>
                <a:spcPts val="0"/>
              </a:spcAft>
              <a:buSzPts val="1800"/>
              <a:buNone/>
            </a:pPr>
            <a:r>
              <a:rPr lang="en-US">
                <a:uFillTx/>
              </a:rPr>
              <a:t>gender/inclusion</a:t>
            </a:r>
            <a:endParaRPr>
              <a:uFillTx/>
            </a:endParaRPr>
          </a:p>
        </p:txBody>
      </p:sp>
      <p:sp>
        <p:nvSpPr>
          <p:cNvPr xmlns:c="http://schemas.openxmlformats.org/drawingml/2006/chart" xmlns:pic="http://schemas.openxmlformats.org/drawingml/2006/picture" xmlns:dgm="http://schemas.openxmlformats.org/drawingml/2006/diagram" id="223" name="Google Shape;223;gda7dcb5b4d_0_0"/>
          <p:cNvSpPr xmlns:c="http://schemas.openxmlformats.org/drawingml/2006/chart" xmlns:pic="http://schemas.openxmlformats.org/drawingml/2006/picture" xmlns:dgm="http://schemas.openxmlformats.org/drawingml/2006/diagram" txBox="1">
            <a:spLocks/>
          </p:cNvSpPr>
          <p:nvPr>
            <p:ph idx="1" type="body"/>
          </p:nvPr>
        </p:nvSpPr>
        <p:spPr xmlns:c="http://schemas.openxmlformats.org/drawingml/2006/chart" xmlns:pic="http://schemas.openxmlformats.org/drawingml/2006/picture" xmlns:dgm="http://schemas.openxmlformats.org/drawingml/2006/diagram">
          <a:xfrm>
            <a:off x="680320" y="2336873"/>
            <a:ext cx="4698300" cy="3599400"/>
          </a:xfrm>
          <a:prstGeom prst="rect">
            <a:avLst/>
          </a:prstGeom>
          <a:noFill/>
          <a:ln>
            <a:noFill/>
          </a:ln>
        </p:spPr>
        <p:txBody xmlns:c="http://schemas.openxmlformats.org/drawingml/2006/chart" xmlns:pic="http://schemas.openxmlformats.org/drawingml/2006/picture" xmlns:dgm="http://schemas.openxmlformats.org/drawingml/2006/diagram">
          <a:bodyPr anchor="t" anchorCtr="0" bIns="45700" lIns="91425" rIns="91425" spcFirstLastPara="1" tIns="45700" wrap="square">
            <a:normAutofit/>
          </a:bodyPr>
          <a:lstStyle/>
          <a:p>
            <a:pPr algn="l" indent="0" lvl="0" marL="0" rtl="0">
              <a:lnSpc>
                <a:spcPct val="90000"/>
              </a:lnSpc>
              <a:spcBef>
                <a:spcPts val="1000"/>
              </a:spcBef>
              <a:spcAft>
                <a:spcPts val="0"/>
              </a:spcAft>
              <a:buSzPts val="1800"/>
              <a:buNone/>
            </a:pPr>
            <a:r>
              <a:rPr>
                <a:uFillTx/>
              </a:rPr>
              <a:t/>
            </a:r>
            <a:endParaRPr>
              <a:uFillTx/>
            </a:endParaRPr>
          </a:p>
        </p:txBody>
      </p:sp>
      <p:sp>
        <p:nvSpPr>
          <p:cNvPr xmlns:c="http://schemas.openxmlformats.org/drawingml/2006/chart" xmlns:pic="http://schemas.openxmlformats.org/drawingml/2006/picture" xmlns:dgm="http://schemas.openxmlformats.org/drawingml/2006/diagram" id="224" name="Google Shape;224;gda7dcb5b4d_0_0"/>
          <p:cNvSpPr xmlns:c="http://schemas.openxmlformats.org/drawingml/2006/chart" xmlns:pic="http://schemas.openxmlformats.org/drawingml/2006/picture" xmlns:dgm="http://schemas.openxmlformats.org/drawingml/2006/diagram" txBox="1">
            <a:spLocks/>
          </p:cNvSpPr>
          <p:nvPr>
            <p:ph idx="2" type="body"/>
          </p:nvPr>
        </p:nvSpPr>
        <p:spPr xmlns:c="http://schemas.openxmlformats.org/drawingml/2006/chart" xmlns:pic="http://schemas.openxmlformats.org/drawingml/2006/picture" xmlns:dgm="http://schemas.openxmlformats.org/drawingml/2006/diagram">
          <a:xfrm>
            <a:off x="5594123" y="2336873"/>
            <a:ext cx="4700100" cy="3599400"/>
          </a:xfrm>
          <a:prstGeom prst="rect">
            <a:avLst/>
          </a:prstGeom>
          <a:noFill/>
          <a:ln>
            <a:noFill/>
          </a:ln>
        </p:spPr>
        <p:txBody xmlns:c="http://schemas.openxmlformats.org/drawingml/2006/chart" xmlns:pic="http://schemas.openxmlformats.org/drawingml/2006/picture" xmlns:dgm="http://schemas.openxmlformats.org/drawingml/2006/diagram">
          <a:bodyPr anchor="t" anchorCtr="0" bIns="45700" lIns="91425" rIns="91425" spcFirstLastPara="1" tIns="45700" wrap="square">
            <a:normAutofit/>
          </a:bodyPr>
          <a:lstStyle/>
          <a:p>
            <a:pPr algn="l" indent="0" lvl="0" marL="0" rtl="0">
              <a:lnSpc>
                <a:spcPct val="90000"/>
              </a:lnSpc>
              <a:spcBef>
                <a:spcPts val="1000"/>
              </a:spcBef>
              <a:spcAft>
                <a:spcPts val="0"/>
              </a:spcAft>
              <a:buSzPts val="1800"/>
              <a:buNone/>
            </a:pPr>
            <a:r>
              <a:rPr>
                <a:uFillTx/>
              </a:rPr>
              <a:t/>
            </a:r>
            <a:endParaRPr>
              <a:uFillTx/>
            </a:endParaRPr>
          </a:p>
        </p:txBody>
      </p:sp>
      <p:pic>
        <p:nvPicPr>
          <p:cNvPr xmlns:c="http://schemas.openxmlformats.org/drawingml/2006/chart" xmlns:pic="http://schemas.openxmlformats.org/drawingml/2006/picture" xmlns:dgm="http://schemas.openxmlformats.org/drawingml/2006/diagram" id="225" name="Google Shape;225;gda7dcb5b4d_0_0"/>
          <p:cNvPicPr xmlns:c="http://schemas.openxmlformats.org/drawingml/2006/chart" xmlns:pic="http://schemas.openxmlformats.org/drawingml/2006/picture" xmlns:dgm="http://schemas.openxmlformats.org/drawingml/2006/diagram" preferRelativeResize="0"/>
          <p:nvPr/>
        </p:nvPicPr>
        <p:blipFill xmlns:c="http://schemas.openxmlformats.org/drawingml/2006/chart" xmlns:pic="http://schemas.openxmlformats.org/drawingml/2006/picture" xmlns:dgm="http://schemas.openxmlformats.org/drawingml/2006/diagram" rotWithShape="1">
          <a:blip r:embed="rId3"/>
          <a:srcRect/>
          <a:stretch/>
        </p:blipFill>
        <p:spPr xmlns:c="http://schemas.openxmlformats.org/drawingml/2006/chart" xmlns:pic="http://schemas.openxmlformats.org/drawingml/2006/picture" xmlns:dgm="http://schemas.openxmlformats.org/drawingml/2006/diagram">
          <a:xfrm>
            <a:off x="5595025" y="2327100"/>
            <a:ext cx="4698305" cy="3618947"/>
          </a:xfrm>
          <a:prstGeom prst="rect">
            <a:avLst/>
          </a:prstGeom>
          <a:noFill/>
          <a:ln>
            <a:noFill/>
          </a:ln>
        </p:spPr>
      </p:pic>
      <p:pic>
        <p:nvPicPr>
          <p:cNvPr xmlns:c="http://schemas.openxmlformats.org/drawingml/2006/chart" xmlns:pic="http://schemas.openxmlformats.org/drawingml/2006/picture" xmlns:dgm="http://schemas.openxmlformats.org/drawingml/2006/diagram" id="226" name="Google Shape;226;gda7dcb5b4d_0_0"/>
          <p:cNvPicPr xmlns:c="http://schemas.openxmlformats.org/drawingml/2006/chart" xmlns:pic="http://schemas.openxmlformats.org/drawingml/2006/picture" xmlns:dgm="http://schemas.openxmlformats.org/drawingml/2006/diagram" preferRelativeResize="0"/>
          <p:nvPr/>
        </p:nvPicPr>
        <p:blipFill xmlns:c="http://schemas.openxmlformats.org/drawingml/2006/chart" xmlns:pic="http://schemas.openxmlformats.org/drawingml/2006/picture" xmlns:dgm="http://schemas.openxmlformats.org/drawingml/2006/diagram" rotWithShape="1">
          <a:blip r:embed="rId4"/>
          <a:srcRect/>
          <a:stretch/>
        </p:blipFill>
        <p:spPr xmlns:c="http://schemas.openxmlformats.org/drawingml/2006/chart" xmlns:pic="http://schemas.openxmlformats.org/drawingml/2006/picture" xmlns:dgm="http://schemas.openxmlformats.org/drawingml/2006/diagram">
          <a:xfrm>
            <a:off x="680325" y="2327100"/>
            <a:ext cx="4698299" cy="3599400"/>
          </a:xfrm>
          <a:prstGeom prst="rect">
            <a:avLst/>
          </a:prstGeom>
          <a:noFill/>
          <a:ln>
            <a:noFill/>
          </a:ln>
        </p:spPr>
      </p:pic>
    </p:spTree>
  </p:cSld>
  <p:clrMapOvr xmlns:c="http://schemas.openxmlformats.org/drawingml/2006/chart" xmlns:pic="http://schemas.openxmlformats.org/drawingml/2006/picture" xmlns:dgm="http://schemas.openxmlformats.org/drawingml/2006/diagram">
    <a:masterClrMapping/>
  </p:clrMapOvr>
</p:sld>
</file>

<file path=ppt/slides/slide5.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230" name="Shape 230"/>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31" name="Google Shape;231;p3"/>
          <p:cNvSpPr xmlns:c="http://schemas.openxmlformats.org/drawingml/2006/chart" xmlns:pic="http://schemas.openxmlformats.org/drawingml/2006/picture" xmlns:dgm="http://schemas.openxmlformats.org/drawingml/2006/diagram" txBox="1">
            <a:spLocks/>
          </p:cNvSpPr>
          <p:nvPr>
            <p:ph type="title"/>
          </p:nvPr>
        </p:nvSpPr>
        <p:spPr xmlns:c="http://schemas.openxmlformats.org/drawingml/2006/chart" xmlns:pic="http://schemas.openxmlformats.org/drawingml/2006/picture" xmlns:dgm="http://schemas.openxmlformats.org/drawingml/2006/diagram">
          <a:xfrm>
            <a:off x="680321" y="753228"/>
            <a:ext cx="9613861" cy="1080938"/>
          </a:xfrm>
          <a:prstGeom prst="rect">
            <a:avLst/>
          </a:prstGeom>
          <a:noFill/>
          <a:ln>
            <a:noFill/>
          </a:ln>
        </p:spPr>
        <p:txBody xmlns:c="http://schemas.openxmlformats.org/drawingml/2006/chart" xmlns:pic="http://schemas.openxmlformats.org/drawingml/2006/picture" xmlns:dgm="http://schemas.openxmlformats.org/drawingml/2006/diagram">
          <a:bodyPr anchor="ctr" anchorCtr="0" bIns="45700" lIns="91425" rIns="91425" spcFirstLastPara="1" tIns="45700" wrap="square">
            <a:normAutofit/>
          </a:bodyPr>
          <a:lstStyle/>
          <a:p>
            <a:pPr algn="l" indent="0" lvl="0" marL="0" rtl="0">
              <a:lnSpc>
                <a:spcPct val="90000"/>
              </a:lnSpc>
              <a:spcBef>
                <a:spcPts val="0"/>
              </a:spcBef>
              <a:spcAft>
                <a:spcPts val="0"/>
              </a:spcAft>
              <a:buClr>
                <a:schemeClr val="lt1"/>
              </a:buClr>
              <a:buSzPts val="3600"/>
              <a:buFont typeface="Trebuchet MS"/>
              <a:buNone/>
            </a:pPr>
            <a:r>
              <a:rPr lang="en-US">
                <a:uFillTx/>
              </a:rPr>
              <a:t>Rainbow covenant</a:t>
            </a:r>
            <a:endParaRPr>
              <a:uFillTx/>
            </a:endParaRPr>
          </a:p>
        </p:txBody>
      </p:sp>
      <p:pic>
        <p:nvPicPr>
          <p:cNvPr xmlns:c="http://schemas.openxmlformats.org/drawingml/2006/chart" xmlns:pic="http://schemas.openxmlformats.org/drawingml/2006/picture" xmlns:dgm="http://schemas.openxmlformats.org/drawingml/2006/diagram" id="232" name="Google Shape;232;p3"/>
          <p:cNvPicPr xmlns:c="http://schemas.openxmlformats.org/drawingml/2006/chart" xmlns:pic="http://schemas.openxmlformats.org/drawingml/2006/picture" xmlns:dgm="http://schemas.openxmlformats.org/drawingml/2006/diagram" preferRelativeResize="0"/>
          <p:nvPr>
            <p:ph idx="1" type="body"/>
          </p:nvPr>
        </p:nvPicPr>
        <p:blipFill xmlns:c="http://schemas.openxmlformats.org/drawingml/2006/chart" xmlns:pic="http://schemas.openxmlformats.org/drawingml/2006/picture" xmlns:dgm="http://schemas.openxmlformats.org/drawingml/2006/diagram" rotWithShape="1">
          <a:blip r:embed="rId3"/>
          <a:srcRect/>
          <a:stretch/>
        </p:blipFill>
        <p:spPr xmlns:c="http://schemas.openxmlformats.org/drawingml/2006/chart" xmlns:pic="http://schemas.openxmlformats.org/drawingml/2006/picture" xmlns:dgm="http://schemas.openxmlformats.org/drawingml/2006/diagram">
          <a:xfrm>
            <a:off x="1076960" y="2971836"/>
            <a:ext cx="3871754" cy="2677124"/>
          </a:xfrm>
          <a:prstGeom prst="rect">
            <a:avLst/>
          </a:prstGeom>
          <a:noFill/>
          <a:ln>
            <a:noFill/>
          </a:ln>
        </p:spPr>
      </p:pic>
      <p:sp>
        <p:nvSpPr>
          <p:cNvPr xmlns:c="http://schemas.openxmlformats.org/drawingml/2006/chart" xmlns:pic="http://schemas.openxmlformats.org/drawingml/2006/picture" xmlns:dgm="http://schemas.openxmlformats.org/drawingml/2006/diagram" id="233" name="Google Shape;233;p3"/>
          <p:cNvSpPr xmlns:c="http://schemas.openxmlformats.org/drawingml/2006/chart" xmlns:pic="http://schemas.openxmlformats.org/drawingml/2006/picture" xmlns:dgm="http://schemas.openxmlformats.org/drawingml/2006/diagram" txBox="1">
            <a:spLocks/>
          </p:cNvSpPr>
          <p:nvPr>
            <p:ph idx="2" type="body"/>
          </p:nvPr>
        </p:nvSpPr>
        <p:spPr xmlns:c="http://schemas.openxmlformats.org/drawingml/2006/chart" xmlns:pic="http://schemas.openxmlformats.org/drawingml/2006/picture" xmlns:dgm="http://schemas.openxmlformats.org/drawingml/2006/diagram">
          <a:xfrm>
            <a:off x="5516880" y="2336872"/>
            <a:ext cx="6421119" cy="3840408"/>
          </a:xfrm>
          <a:prstGeom prst="rect">
            <a:avLst/>
          </a:prstGeom>
          <a:noFill/>
          <a:ln>
            <a:noFill/>
          </a:ln>
        </p:spPr>
        <p:txBody xmlns:c="http://schemas.openxmlformats.org/drawingml/2006/chart" xmlns:pic="http://schemas.openxmlformats.org/drawingml/2006/picture" xmlns:dgm="http://schemas.openxmlformats.org/drawingml/2006/diagram">
          <a:bodyPr anchor="t" anchorCtr="0" bIns="45700" lIns="91425" rIns="91425" spcFirstLastPara="1" tIns="45700" wrap="square">
            <a:normAutofit lnSpcReduction="10000"/>
          </a:bodyPr>
          <a:lstStyle/>
          <a:p>
            <a:pPr algn="l" indent="-228600" lvl="0" marL="228600" rtl="0">
              <a:lnSpc>
                <a:spcPct val="90000"/>
              </a:lnSpc>
              <a:spcBef>
                <a:spcPts val="0"/>
              </a:spcBef>
              <a:spcAft>
                <a:spcPts val="0"/>
              </a:spcAft>
              <a:buClr>
                <a:schemeClr val="lt1"/>
              </a:buClr>
              <a:buSzPts val="2400"/>
              <a:buChar char="•"/>
            </a:pPr>
            <a:r>
              <a:rPr b="1" lang="en-US">
                <a:uFillTx/>
              </a:rPr>
              <a:t>Intellectual architecture marketing of creation, ‘divine-intelligence.  Goods and services ‘enhance the hypothesis of creation fundamental-foundation, where bid’ for virtual-real cyber  universe of blockchain educates and operates it’s self of concerns and intrest that render brand paradox of growing and learning with the celestial inheritance of post monad and linguistic benediction of covenant in implied purpose of creation.</a:t>
            </a:r>
            <a:endParaRPr>
              <a:uFillTx/>
            </a:endParaRPr>
          </a:p>
          <a:p>
            <a:pPr algn="l" indent="-76200" lvl="0" marL="228600" rtl="0">
              <a:lnSpc>
                <a:spcPct val="90000"/>
              </a:lnSpc>
              <a:spcBef>
                <a:spcPts val="1000"/>
              </a:spcBef>
              <a:spcAft>
                <a:spcPts val="0"/>
              </a:spcAft>
              <a:buClr>
                <a:schemeClr val="lt1"/>
              </a:buClr>
              <a:buSzPts val="2400"/>
              <a:buNone/>
            </a:pPr>
            <a:r>
              <a:rPr>
                <a:uFillTx/>
              </a:rPr>
              <a:t/>
            </a:r>
            <a:endParaRPr b="1">
              <a:uFillTx/>
            </a:endParaRPr>
          </a:p>
        </p:txBody>
      </p:sp>
    </p:spTree>
  </p:cSld>
  <p:clrMapOvr xmlns:c="http://schemas.openxmlformats.org/drawingml/2006/chart" xmlns:pic="http://schemas.openxmlformats.org/drawingml/2006/picture" xmlns:dgm="http://schemas.openxmlformats.org/drawingml/2006/diagram">
    <a:masterClrMapping/>
  </p:clrMapOvr>
</p:sld>
</file>

<file path=ppt/slides/slide6.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237" name="Shape 237"/>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38" name="Google Shape;238;gda7dcb5b4d_0_6"/>
          <p:cNvSpPr xmlns:c="http://schemas.openxmlformats.org/drawingml/2006/chart" xmlns:pic="http://schemas.openxmlformats.org/drawingml/2006/picture" xmlns:dgm="http://schemas.openxmlformats.org/drawingml/2006/diagram" txBox="1">
            <a:spLocks/>
          </p:cNvSpPr>
          <p:nvPr>
            <p:ph type="title"/>
          </p:nvPr>
        </p:nvSpPr>
        <p:spPr xmlns:c="http://schemas.openxmlformats.org/drawingml/2006/chart" xmlns:pic="http://schemas.openxmlformats.org/drawingml/2006/picture" xmlns:dgm="http://schemas.openxmlformats.org/drawingml/2006/diagram">
          <a:xfrm>
            <a:off x="680321" y="753228"/>
            <a:ext cx="9613800" cy="1080900"/>
          </a:xfrm>
          <a:prstGeom prst="rect">
            <a:avLst/>
          </a:prstGeom>
          <a:noFill/>
          <a:ln>
            <a:noFill/>
          </a:ln>
        </p:spPr>
        <p:txBody xmlns:c="http://schemas.openxmlformats.org/drawingml/2006/chart" xmlns:pic="http://schemas.openxmlformats.org/drawingml/2006/picture" xmlns:dgm="http://schemas.openxmlformats.org/drawingml/2006/diagram">
          <a:bodyPr anchor="ctr" anchorCtr="0" bIns="45700" lIns="91425" rIns="91425" spcFirstLastPara="1" tIns="45700" wrap="square">
            <a:normAutofit/>
          </a:bodyPr>
          <a:lstStyle/>
          <a:p>
            <a:pPr algn="l" indent="0" lvl="0" marL="0" rtl="0">
              <a:lnSpc>
                <a:spcPct val="90000"/>
              </a:lnSpc>
              <a:spcBef>
                <a:spcPts val="0"/>
              </a:spcBef>
              <a:spcAft>
                <a:spcPts val="0"/>
              </a:spcAft>
              <a:buSzPts val="1800"/>
              <a:buNone/>
            </a:pPr>
            <a:r>
              <a:rPr>
                <a:uFillTx/>
              </a:rPr>
              <a:t/>
            </a:r>
            <a:endParaRPr>
              <a:uFillTx/>
            </a:endParaRPr>
          </a:p>
        </p:txBody>
      </p:sp>
      <p:sp>
        <p:nvSpPr>
          <p:cNvPr xmlns:c="http://schemas.openxmlformats.org/drawingml/2006/chart" xmlns:pic="http://schemas.openxmlformats.org/drawingml/2006/picture" xmlns:dgm="http://schemas.openxmlformats.org/drawingml/2006/diagram" id="239" name="Google Shape;239;gda7dcb5b4d_0_6"/>
          <p:cNvSpPr xmlns:c="http://schemas.openxmlformats.org/drawingml/2006/chart" xmlns:pic="http://schemas.openxmlformats.org/drawingml/2006/picture" xmlns:dgm="http://schemas.openxmlformats.org/drawingml/2006/diagram" txBox="1">
            <a:spLocks/>
          </p:cNvSpPr>
          <p:nvPr>
            <p:ph idx="1" type="body"/>
          </p:nvPr>
        </p:nvSpPr>
        <p:spPr xmlns:c="http://schemas.openxmlformats.org/drawingml/2006/chart" xmlns:pic="http://schemas.openxmlformats.org/drawingml/2006/picture" xmlns:dgm="http://schemas.openxmlformats.org/drawingml/2006/diagram">
          <a:xfrm>
            <a:off x="680321" y="2336873"/>
            <a:ext cx="9613800" cy="3599400"/>
          </a:xfrm>
          <a:prstGeom prst="rect">
            <a:avLst/>
          </a:prstGeom>
          <a:noFill/>
          <a:ln>
            <a:noFill/>
          </a:ln>
        </p:spPr>
        <p:txBody xmlns:c="http://schemas.openxmlformats.org/drawingml/2006/chart" xmlns:pic="http://schemas.openxmlformats.org/drawingml/2006/picture" xmlns:dgm="http://schemas.openxmlformats.org/drawingml/2006/diagram">
          <a:bodyPr anchor="t" anchorCtr="0" bIns="45700" lIns="91425" rIns="91425" spcFirstLastPara="1" tIns="45700" wrap="square">
            <a:normAutofit lnSpcReduction="20000"/>
          </a:bodyPr>
          <a:lstStyle/>
          <a:p>
            <a:pPr algn="l" indent="0" lvl="0" marL="0" rtl="0">
              <a:lnSpc>
                <a:spcPct val="90000"/>
              </a:lnSpc>
              <a:spcBef>
                <a:spcPts val="0"/>
              </a:spcBef>
              <a:spcAft>
                <a:spcPts val="0"/>
              </a:spcAft>
              <a:buNone/>
            </a:pPr>
            <a:r>
              <a:rPr>
                <a:uFillTx/>
              </a:rPr>
              <a:t/>
            </a:r>
            <a:endParaRPr>
              <a:uFillTx/>
            </a:endParaRPr>
          </a:p>
          <a:p>
            <a:pPr algn="l" indent="-228600" lvl="0" marL="228600" rtl="0">
              <a:spcBef>
                <a:spcPts val="0"/>
              </a:spcBef>
              <a:spcAft>
                <a:spcPts val="0"/>
              </a:spcAft>
              <a:buSzPts val="2400"/>
              <a:buChar char="•"/>
            </a:pPr>
            <a:r>
              <a:rPr b="1" lang="en-US">
                <a:uFillTx/>
              </a:rPr>
              <a:t>celestial inheritance of post monad and linguistic benediction of covenant in implied purpose of creation</a:t>
            </a:r>
            <a:endParaRPr b="1">
              <a:uFillTx/>
            </a:endParaRPr>
          </a:p>
          <a:p>
            <a:pPr algn="l" indent="0" lvl="0" marL="457200" rtl="0">
              <a:spcBef>
                <a:spcPts val="0"/>
              </a:spcBef>
              <a:spcAft>
                <a:spcPts val="0"/>
              </a:spcAft>
              <a:buNone/>
            </a:pPr>
            <a:r>
              <a:rPr>
                <a:uFillTx/>
              </a:rPr>
              <a:t/>
            </a:r>
            <a:endParaRPr sz="1400">
              <a:uFillTx/>
              <a:latin typeface="Proxima Nova Semibold"/>
              <a:ea typeface="Proxima Nova Semibold"/>
              <a:cs typeface="Proxima Nova Semibold"/>
              <a:sym typeface="Proxima Nova Semibold"/>
            </a:endParaRPr>
          </a:p>
          <a:p>
            <a:pPr algn="l" indent="0" lvl="0" marL="457200" rtl="0">
              <a:spcBef>
                <a:spcPts val="0"/>
              </a:spcBef>
              <a:spcAft>
                <a:spcPts val="0"/>
              </a:spcAft>
              <a:buNone/>
            </a:pPr>
            <a:r>
              <a:rPr>
                <a:uFillTx/>
              </a:rPr>
              <a:t/>
            </a:r>
            <a:endParaRPr sz="1400">
              <a:uFillTx/>
              <a:latin typeface="Open Sans ExtraBold"/>
              <a:ea typeface="Open Sans ExtraBold"/>
              <a:cs typeface="Open Sans ExtraBold"/>
              <a:sym typeface="Open Sans ExtraBold"/>
            </a:endParaRPr>
          </a:p>
          <a:p>
            <a:pPr algn="l" indent="0" lvl="0" marL="457200" rtl="0">
              <a:spcBef>
                <a:spcPts val="0"/>
              </a:spcBef>
              <a:spcAft>
                <a:spcPts val="0"/>
              </a:spcAft>
              <a:buNone/>
            </a:pPr>
            <a:r>
              <a:rPr>
                <a:uFillTx/>
              </a:rPr>
              <a:t/>
            </a:r>
            <a:endParaRPr sz="1800">
              <a:uFillTx/>
              <a:latin typeface="Open Sans ExtraBold"/>
              <a:ea typeface="Open Sans ExtraBold"/>
              <a:cs typeface="Open Sans ExtraBold"/>
              <a:sym typeface="Open Sans ExtraBold"/>
            </a:endParaRPr>
          </a:p>
          <a:p>
            <a:pPr algn="l" indent="0" lvl="0" marL="457200" rtl="0">
              <a:spcBef>
                <a:spcPts val="0"/>
              </a:spcBef>
              <a:spcAft>
                <a:spcPts val="0"/>
              </a:spcAft>
              <a:buNone/>
            </a:pPr>
            <a:r>
              <a:rPr b="1" lang="en-US" sz="1800">
                <a:uFillTx/>
                <a:latin typeface="Open Sans"/>
                <a:ea typeface="Open Sans"/>
                <a:cs typeface="Open Sans"/>
                <a:sym typeface="Open Sans"/>
              </a:rPr>
              <a:t>Code of Nationalists</a:t>
            </a:r>
            <a:endParaRPr b="1" sz="1800">
              <a:uFillTx/>
              <a:latin typeface="Open Sans"/>
              <a:ea typeface="Open Sans"/>
              <a:cs typeface="Open Sans"/>
              <a:sym typeface="Open Sans"/>
            </a:endParaRPr>
          </a:p>
          <a:p>
            <a:pPr algn="l" indent="0" lvl="0" marL="457200" rtl="0">
              <a:spcBef>
                <a:spcPts val="0"/>
              </a:spcBef>
              <a:spcAft>
                <a:spcPts val="0"/>
              </a:spcAft>
              <a:buNone/>
            </a:pPr>
            <a:r>
              <a:rPr>
                <a:uFillTx/>
              </a:rPr>
              <a:t/>
            </a:r>
            <a:endParaRPr b="1" sz="1600">
              <a:uFillTx/>
              <a:latin typeface="Open Sans"/>
              <a:ea typeface="Open Sans"/>
              <a:cs typeface="Open Sans"/>
              <a:sym typeface="Open Sans"/>
            </a:endParaRPr>
          </a:p>
          <a:p>
            <a:pPr algn="l" indent="0" lvl="0" marL="457200" rtl="0">
              <a:spcBef>
                <a:spcPts val="0"/>
              </a:spcBef>
              <a:spcAft>
                <a:spcPts val="0"/>
              </a:spcAft>
              <a:buNone/>
            </a:pPr>
            <a:r>
              <a:rPr b="1" lang="en-US" sz="1600">
                <a:uFillTx/>
                <a:latin typeface="Open Sans"/>
                <a:ea typeface="Open Sans"/>
                <a:cs typeface="Open Sans"/>
                <a:sym typeface="Open Sans"/>
              </a:rPr>
              <a:t>New testament of orthodox monad collective policy of societal impact . to blockchain 'unify' sectors in societal progress and developedment ,to comprehend foretold applications 'interactive compliance from method materialism and practice , to organize architectural schematic, natural jurisprudence ecosystem philanthropy. architecture guidance of collective orthodox  i.p preservation/conservation ethics , of build to recommend construction old and new in application for "new society" alfa-omega. from the creation monad tennents and lamentations of bio 'binary logos fundemental-foundation , 'orientations of world 'first nations' dicipline to define 'justice of intellectual property and it's applied compilation acheiving logistic mechanology  governance,principals to create natural intuitive creation programme.</a:t>
            </a:r>
            <a:endParaRPr b="1" sz="2800">
              <a:uFillTx/>
              <a:latin typeface="Open Sans"/>
              <a:ea typeface="Open Sans"/>
              <a:cs typeface="Open Sans"/>
              <a:sym typeface="Open Sans"/>
            </a:endParaRPr>
          </a:p>
        </p:txBody>
      </p:sp>
    </p:spTree>
  </p:cSld>
  <p:clrMapOvr xmlns:c="http://schemas.openxmlformats.org/drawingml/2006/chart" xmlns:pic="http://schemas.openxmlformats.org/drawingml/2006/picture" xmlns:dgm="http://schemas.openxmlformats.org/drawingml/2006/diagram">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1000"/>
                                        <p:tgtEl>
                                          <p:spTgt spid="2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243" name="Shape 243"/>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44" name="Google Shape;244;gda85e67a75_0_13"/>
          <p:cNvSpPr xmlns:c="http://schemas.openxmlformats.org/drawingml/2006/chart" xmlns:pic="http://schemas.openxmlformats.org/drawingml/2006/picture" xmlns:dgm="http://schemas.openxmlformats.org/drawingml/2006/diagram" txBox="1">
            <a:spLocks/>
          </p:cNvSpPr>
          <p:nvPr>
            <p:ph type="title"/>
          </p:nvPr>
        </p:nvSpPr>
        <p:spPr xmlns:c="http://schemas.openxmlformats.org/drawingml/2006/chart" xmlns:pic="http://schemas.openxmlformats.org/drawingml/2006/picture" xmlns:dgm="http://schemas.openxmlformats.org/drawingml/2006/diagram">
          <a:xfrm>
            <a:off x="680321" y="753228"/>
            <a:ext cx="9613800" cy="1080900"/>
          </a:xfrm>
          <a:prstGeom prst="rect">
            <a:avLst/>
          </a:prstGeom>
        </p:spPr>
        <p:txBody xmlns:c="http://schemas.openxmlformats.org/drawingml/2006/chart" xmlns:pic="http://schemas.openxmlformats.org/drawingml/2006/picture" xmlns:dgm="http://schemas.openxmlformats.org/drawingml/2006/diagram">
          <a:bodyPr anchor="ctr" anchorCtr="0" bIns="45700" lIns="91425" rIns="91425" spcFirstLastPara="1" tIns="45700" wrap="square">
            <a:normAutofit/>
          </a:bodyPr>
          <a:lstStyle/>
          <a:p>
            <a:pPr algn="l" indent="0" lvl="0" marL="0" rtl="0">
              <a:spcBef>
                <a:spcPts val="0"/>
              </a:spcBef>
              <a:spcAft>
                <a:spcPts val="0"/>
              </a:spcAft>
              <a:buNone/>
            </a:pPr>
            <a:r>
              <a:rPr>
                <a:uFillTx/>
              </a:rPr>
              <a:t/>
            </a:r>
            <a:endParaRPr>
              <a:uFillTx/>
            </a:endParaRPr>
          </a:p>
        </p:txBody>
      </p:sp>
      <p:sp>
        <p:nvSpPr>
          <p:cNvPr xmlns:c="http://schemas.openxmlformats.org/drawingml/2006/chart" xmlns:pic="http://schemas.openxmlformats.org/drawingml/2006/picture" xmlns:dgm="http://schemas.openxmlformats.org/drawingml/2006/diagram" id="245" name="Google Shape;245;gda85e67a75_0_13"/>
          <p:cNvSpPr xmlns:c="http://schemas.openxmlformats.org/drawingml/2006/chart" xmlns:pic="http://schemas.openxmlformats.org/drawingml/2006/picture" xmlns:dgm="http://schemas.openxmlformats.org/drawingml/2006/diagram" txBox="1">
            <a:spLocks/>
          </p:cNvSpPr>
          <p:nvPr>
            <p:ph idx="1" type="body"/>
          </p:nvPr>
        </p:nvSpPr>
        <p:spPr xmlns:c="http://schemas.openxmlformats.org/drawingml/2006/chart" xmlns:pic="http://schemas.openxmlformats.org/drawingml/2006/picture" xmlns:dgm="http://schemas.openxmlformats.org/drawingml/2006/diagram">
          <a:xfrm>
            <a:off x="680320" y="2336873"/>
            <a:ext cx="4698300" cy="3599400"/>
          </a:xfrm>
          <a:prstGeom prst="rect">
            <a:avLst/>
          </a:prstGeom>
        </p:spPr>
        <p:txBody xmlns:c="http://schemas.openxmlformats.org/drawingml/2006/chart" xmlns:pic="http://schemas.openxmlformats.org/drawingml/2006/picture" xmlns:dgm="http://schemas.openxmlformats.org/drawingml/2006/diagram">
          <a:bodyPr anchor="t" anchorCtr="0" bIns="45700" lIns="91425" rIns="91425" spcFirstLastPara="1" tIns="45700" wrap="square">
            <a:normAutofit fontScale="92500" lnSpcReduction="20000"/>
          </a:bodyPr>
          <a:lstStyle/>
          <a:p>
            <a:pPr algn="l" indent="0" lvl="0" marL="457200" rtl="0">
              <a:spcBef>
                <a:spcPts val="0"/>
              </a:spcBef>
              <a:spcAft>
                <a:spcPts val="0"/>
              </a:spcAft>
              <a:buClr>
                <a:schemeClr val="dk1"/>
              </a:buClr>
              <a:buSzPct val="45833"/>
              <a:buFont typeface="Arial"/>
              <a:buNone/>
            </a:pPr>
            <a:r>
              <a:rPr>
                <a:uFillTx/>
              </a:rPr>
              <a:t/>
            </a:r>
            <a:endParaRPr>
              <a:uFillTx/>
            </a:endParaRPr>
          </a:p>
          <a:p>
            <a:pPr algn="l" indent="0" lvl="0" marL="457200" rtl="0">
              <a:spcBef>
                <a:spcPts val="0"/>
              </a:spcBef>
              <a:spcAft>
                <a:spcPts val="0"/>
              </a:spcAft>
              <a:buClr>
                <a:schemeClr val="dk1"/>
              </a:buClr>
              <a:buSzPct val="39285"/>
              <a:buFont typeface="Arial"/>
              <a:buNone/>
            </a:pPr>
            <a:r>
              <a:rPr>
                <a:uFillTx/>
              </a:rPr>
              <a:t/>
            </a:r>
            <a:endParaRPr sz="2800">
              <a:uFillTx/>
            </a:endParaRPr>
          </a:p>
          <a:p>
            <a:pPr algn="l" indent="0" lvl="0" marL="457200" rtl="0">
              <a:spcBef>
                <a:spcPts val="0"/>
              </a:spcBef>
              <a:spcAft>
                <a:spcPts val="0"/>
              </a:spcAft>
              <a:buClr>
                <a:schemeClr val="dk1"/>
              </a:buClr>
              <a:buSzPct val="55000"/>
              <a:buFont typeface="Arial"/>
              <a:buNone/>
            </a:pPr>
            <a:r>
              <a:rPr b="1" lang="en-US" sz="2000">
                <a:uFillTx/>
                <a:latin typeface="Open Sans"/>
                <a:ea typeface="Open Sans"/>
                <a:cs typeface="Open Sans"/>
                <a:sym typeface="Open Sans"/>
              </a:rPr>
              <a:t>recommend construction old and new in application for "new society" alfa-omega. from the creation monad tennents and lamentations of bio 'binary logos fundemental-foundation , 'orientations of world 'first nations' dicipline to define 'justice of intellectual property and it's applied compilation acheiving logistic mechanology  governance,principals to create natural intuitive creation programme.</a:t>
            </a:r>
            <a:endParaRPr sz="2800">
              <a:uFillTx/>
            </a:endParaRPr>
          </a:p>
        </p:txBody>
      </p:sp>
      <p:sp>
        <p:nvSpPr>
          <p:cNvPr xmlns:c="http://schemas.openxmlformats.org/drawingml/2006/chart" xmlns:pic="http://schemas.openxmlformats.org/drawingml/2006/picture" xmlns:dgm="http://schemas.openxmlformats.org/drawingml/2006/diagram" id="246" name="Google Shape;246;gda85e67a75_0_13"/>
          <p:cNvSpPr xmlns:c="http://schemas.openxmlformats.org/drawingml/2006/chart" xmlns:pic="http://schemas.openxmlformats.org/drawingml/2006/picture" xmlns:dgm="http://schemas.openxmlformats.org/drawingml/2006/diagram" txBox="1">
            <a:spLocks/>
          </p:cNvSpPr>
          <p:nvPr>
            <p:ph idx="2" type="body"/>
          </p:nvPr>
        </p:nvSpPr>
        <p:spPr xmlns:c="http://schemas.openxmlformats.org/drawingml/2006/chart" xmlns:pic="http://schemas.openxmlformats.org/drawingml/2006/picture" xmlns:dgm="http://schemas.openxmlformats.org/drawingml/2006/diagram">
          <a:xfrm>
            <a:off x="5594123" y="2336873"/>
            <a:ext cx="4700100" cy="3599400"/>
          </a:xfrm>
          <a:prstGeom prst="rect">
            <a:avLst/>
          </a:prstGeom>
        </p:spPr>
        <p:txBody xmlns:c="http://schemas.openxmlformats.org/drawingml/2006/chart" xmlns:pic="http://schemas.openxmlformats.org/drawingml/2006/picture" xmlns:dgm="http://schemas.openxmlformats.org/drawingml/2006/diagram">
          <a:bodyPr anchor="t" anchorCtr="0" bIns="45700" lIns="91425" rIns="91425" spcFirstLastPara="1" tIns="45700" wrap="square">
            <a:normAutofit/>
          </a:bodyPr>
          <a:lstStyle/>
          <a:p>
            <a:pPr algn="l" indent="0" lvl="0" marL="457200" rtl="0">
              <a:spcBef>
                <a:spcPts val="0"/>
              </a:spcBef>
              <a:spcAft>
                <a:spcPts val="0"/>
              </a:spcAft>
              <a:buClr>
                <a:schemeClr val="dk1"/>
              </a:buClr>
              <a:buSzPts val="1100"/>
              <a:buFont typeface="Arial"/>
              <a:buNone/>
            </a:pPr>
            <a:r>
              <a:rPr>
                <a:uFillTx/>
              </a:rPr>
              <a:t/>
            </a:r>
            <a:endParaRPr sz="1800">
              <a:uFillTx/>
              <a:latin typeface="Open Sans ExtraBold"/>
              <a:ea typeface="Open Sans ExtraBold"/>
              <a:cs typeface="Open Sans ExtraBold"/>
              <a:sym typeface="Open Sans ExtraBold"/>
            </a:endParaRPr>
          </a:p>
          <a:p>
            <a:pPr algn="l" indent="0" lvl="0" marL="457200" rtl="0">
              <a:spcBef>
                <a:spcPts val="0"/>
              </a:spcBef>
              <a:spcAft>
                <a:spcPts val="0"/>
              </a:spcAft>
              <a:buClr>
                <a:schemeClr val="dk1"/>
              </a:buClr>
              <a:buSzPts val="1100"/>
              <a:buFont typeface="Arial"/>
              <a:buNone/>
            </a:pPr>
            <a:r>
              <a:rPr b="1" lang="en-US" sz="1800">
                <a:uFillTx/>
                <a:latin typeface="Open Sans"/>
                <a:ea typeface="Open Sans"/>
                <a:cs typeface="Open Sans"/>
                <a:sym typeface="Open Sans"/>
              </a:rPr>
              <a:t>Code of Nationalists</a:t>
            </a:r>
            <a:endParaRPr b="1" sz="1800">
              <a:uFillTx/>
              <a:latin typeface="Open Sans"/>
              <a:ea typeface="Open Sans"/>
              <a:cs typeface="Open Sans"/>
              <a:sym typeface="Open Sans"/>
            </a:endParaRPr>
          </a:p>
          <a:p>
            <a:pPr algn="l" indent="0" lvl="0" marL="457200" rtl="0">
              <a:spcBef>
                <a:spcPts val="0"/>
              </a:spcBef>
              <a:spcAft>
                <a:spcPts val="0"/>
              </a:spcAft>
              <a:buClr>
                <a:schemeClr val="dk1"/>
              </a:buClr>
              <a:buSzPts val="1100"/>
              <a:buFont typeface="Arial"/>
              <a:buNone/>
            </a:pPr>
            <a:r>
              <a:rPr>
                <a:uFillTx/>
              </a:rPr>
              <a:t/>
            </a:r>
            <a:endParaRPr b="1" sz="1600">
              <a:uFillTx/>
              <a:latin typeface="Open Sans"/>
              <a:ea typeface="Open Sans"/>
              <a:cs typeface="Open Sans"/>
              <a:sym typeface="Open Sans"/>
            </a:endParaRPr>
          </a:p>
          <a:p>
            <a:pPr algn="l" indent="0" lvl="0" marL="457200" rtl="0">
              <a:spcBef>
                <a:spcPts val="0"/>
              </a:spcBef>
              <a:spcAft>
                <a:spcPts val="0"/>
              </a:spcAft>
              <a:buClr>
                <a:schemeClr val="dk1"/>
              </a:buClr>
              <a:buSzPts val="1100"/>
              <a:buFont typeface="Arial"/>
              <a:buNone/>
            </a:pPr>
            <a:r>
              <a:rPr b="1" lang="en-US" sz="1600">
                <a:uFillTx/>
                <a:latin typeface="Open Sans"/>
                <a:ea typeface="Open Sans"/>
                <a:cs typeface="Open Sans"/>
                <a:sym typeface="Open Sans"/>
              </a:rPr>
              <a:t>New testament of orthodox monad collective policy of societal impact . to blockchain 'unify' sectors in societal progress and developedment ,to comprehend foretold applications 'interactive compliance from method materialism and practice , to organize architectural schematic, natural jurisprudence ecosystem philanthropy. architecture </a:t>
            </a:r>
            <a:endParaRPr>
              <a:uFillTx/>
            </a:endParaRPr>
          </a:p>
        </p:txBody>
      </p:sp>
    </p:spTree>
  </p:cSld>
  <p:clrMapOvr xmlns:c="http://schemas.openxmlformats.org/drawingml/2006/chart" xmlns:pic="http://schemas.openxmlformats.org/drawingml/2006/picture" xmlns:dgm="http://schemas.openxmlformats.org/drawingml/2006/diagram">
    <a:masterClrMapping/>
  </p:clrMapOvr>
</p:sld>
</file>

<file path=ppt/slides/slide8.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250" name="Shape 250"/>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51" name="Google Shape;251;gda87ae9210_0_0"/>
          <p:cNvSpPr xmlns:c="http://schemas.openxmlformats.org/drawingml/2006/chart" xmlns:pic="http://schemas.openxmlformats.org/drawingml/2006/picture" xmlns:dgm="http://schemas.openxmlformats.org/drawingml/2006/diagram" txBox="1">
            <a:spLocks/>
          </p:cNvSpPr>
          <p:nvPr>
            <p:ph type="title"/>
          </p:nvPr>
        </p:nvSpPr>
        <p:spPr xmlns:c="http://schemas.openxmlformats.org/drawingml/2006/chart" xmlns:pic="http://schemas.openxmlformats.org/drawingml/2006/picture" xmlns:dgm="http://schemas.openxmlformats.org/drawingml/2006/diagram">
          <a:xfrm>
            <a:off x="680321" y="753228"/>
            <a:ext cx="9613800" cy="1080900"/>
          </a:xfrm>
          <a:prstGeom prst="rect">
            <a:avLst/>
          </a:prstGeom>
        </p:spPr>
        <p:txBody xmlns:c="http://schemas.openxmlformats.org/drawingml/2006/chart" xmlns:pic="http://schemas.openxmlformats.org/drawingml/2006/picture" xmlns:dgm="http://schemas.openxmlformats.org/drawingml/2006/diagram">
          <a:bodyPr anchor="ctr" anchorCtr="0" bIns="45700" lIns="91425" rIns="91425" spcFirstLastPara="1" tIns="45700" wrap="square">
            <a:normAutofit/>
          </a:bodyPr>
          <a:lstStyle/>
          <a:p>
            <a:pPr algn="l" indent="0" lvl="0" marL="0" rtl="0">
              <a:spcBef>
                <a:spcPts val="0"/>
              </a:spcBef>
              <a:spcAft>
                <a:spcPts val="0"/>
              </a:spcAft>
              <a:buNone/>
            </a:pPr>
            <a:r>
              <a:rPr>
                <a:uFillTx/>
              </a:rPr>
              <a:t/>
            </a:r>
            <a:endParaRPr>
              <a:uFillTx/>
            </a:endParaRPr>
          </a:p>
        </p:txBody>
      </p:sp>
      <p:sp>
        <p:nvSpPr>
          <p:cNvPr xmlns:c="http://schemas.openxmlformats.org/drawingml/2006/chart" xmlns:pic="http://schemas.openxmlformats.org/drawingml/2006/picture" xmlns:dgm="http://schemas.openxmlformats.org/drawingml/2006/diagram" id="252" name="Google Shape;252;gda87ae9210_0_0"/>
          <p:cNvSpPr xmlns:c="http://schemas.openxmlformats.org/drawingml/2006/chart" xmlns:pic="http://schemas.openxmlformats.org/drawingml/2006/picture" xmlns:dgm="http://schemas.openxmlformats.org/drawingml/2006/diagram" txBox="1">
            <a:spLocks/>
          </p:cNvSpPr>
          <p:nvPr>
            <p:ph idx="1" type="body"/>
          </p:nvPr>
        </p:nvSpPr>
        <p:spPr xmlns:c="http://schemas.openxmlformats.org/drawingml/2006/chart" xmlns:pic="http://schemas.openxmlformats.org/drawingml/2006/picture" xmlns:dgm="http://schemas.openxmlformats.org/drawingml/2006/diagram">
          <a:xfrm>
            <a:off x="680321" y="2298773"/>
            <a:ext cx="9613800" cy="3599400"/>
          </a:xfrm>
          <a:prstGeom prst="rect">
            <a:avLst/>
          </a:prstGeom>
        </p:spPr>
        <p:txBody xmlns:c="http://schemas.openxmlformats.org/drawingml/2006/chart" xmlns:pic="http://schemas.openxmlformats.org/drawingml/2006/picture" xmlns:dgm="http://schemas.openxmlformats.org/drawingml/2006/diagram">
          <a:bodyPr anchor="t" anchorCtr="0" bIns="45700" lIns="91425" rIns="91425" spcFirstLastPara="1" tIns="45700" wrap="square">
            <a:normAutofit/>
          </a:bodyPr>
          <a:lstStyle/>
          <a:p>
            <a:pPr algn="l" indent="0" lvl="0" marL="0" rtl="0">
              <a:lnSpc>
                <a:spcPct val="115000"/>
              </a:lnSpc>
              <a:spcBef>
                <a:spcPts val="0"/>
              </a:spcBef>
              <a:spcAft>
                <a:spcPts val="0"/>
              </a:spcAft>
              <a:buNone/>
            </a:pPr>
            <a:r>
              <a:rPr>
                <a:uFillTx/>
              </a:rPr>
              <a:t/>
            </a:r>
            <a:endParaRPr sz="1200">
              <a:uFillTx/>
              <a:latin typeface="Proxima Nova Semibold"/>
              <a:ea typeface="Proxima Nova Semibold"/>
              <a:cs typeface="Proxima Nova Semibold"/>
              <a:sym typeface="Proxima Nova Semibold"/>
            </a:endParaRPr>
          </a:p>
          <a:p>
            <a:pPr algn="l" indent="0" lvl="0" marL="0" rtl="0">
              <a:lnSpc>
                <a:spcPct val="115000"/>
              </a:lnSpc>
              <a:spcBef>
                <a:spcPts val="0"/>
              </a:spcBef>
              <a:spcAft>
                <a:spcPts val="0"/>
              </a:spcAft>
              <a:buClr>
                <a:schemeClr val="dk1"/>
              </a:buClr>
              <a:buSzPts val="1100"/>
              <a:buFont typeface="Arial"/>
              <a:buNone/>
            </a:pPr>
            <a:r>
              <a:rPr>
                <a:uFillTx/>
              </a:rPr>
              <a:t/>
            </a:r>
            <a:endParaRPr sz="1400">
              <a:solidFill>
                <a:schemeClr val="dk1"/>
              </a:solidFill>
              <a:uFillTx/>
              <a:latin typeface="Open Sans SemiBold"/>
              <a:ea typeface="Open Sans SemiBold"/>
              <a:cs typeface="Open Sans SemiBold"/>
              <a:sym typeface="Open Sans SemiBold"/>
            </a:endParaRPr>
          </a:p>
        </p:txBody>
      </p:sp>
    </p:spTree>
  </p:cSld>
  <p:clrMapOvr xmlns:c="http://schemas.openxmlformats.org/drawingml/2006/chart" xmlns:pic="http://schemas.openxmlformats.org/drawingml/2006/picture" xmlns:dgm="http://schemas.openxmlformats.org/drawingml/2006/diagram">
    <a:masterClrMapping/>
  </p:clrMapOvr>
</p:sld>
</file>

<file path=ppt/slides/slide9.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256" name="Shape 256"/>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57" name="Google Shape;257;gda85e67a75_0_62"/>
          <p:cNvSpPr xmlns:c="http://schemas.openxmlformats.org/drawingml/2006/chart" xmlns:pic="http://schemas.openxmlformats.org/drawingml/2006/picture" xmlns:dgm="http://schemas.openxmlformats.org/drawingml/2006/diagram" txBox="1">
            <a:spLocks/>
          </p:cNvSpPr>
          <p:nvPr>
            <p:ph type="title"/>
          </p:nvPr>
        </p:nvSpPr>
        <p:spPr xmlns:c="http://schemas.openxmlformats.org/drawingml/2006/chart" xmlns:pic="http://schemas.openxmlformats.org/drawingml/2006/picture" xmlns:dgm="http://schemas.openxmlformats.org/drawingml/2006/diagram">
          <a:xfrm>
            <a:off x="680321" y="753228"/>
            <a:ext cx="9613800" cy="1080900"/>
          </a:xfrm>
          <a:prstGeom prst="rect">
            <a:avLst/>
          </a:prstGeom>
        </p:spPr>
        <p:txBody xmlns:c="http://schemas.openxmlformats.org/drawingml/2006/chart" xmlns:pic="http://schemas.openxmlformats.org/drawingml/2006/picture" xmlns:dgm="http://schemas.openxmlformats.org/drawingml/2006/diagram">
          <a:bodyPr anchor="ctr" anchorCtr="0" bIns="45700" lIns="91425" rIns="91425" spcFirstLastPara="1" tIns="45700" wrap="square">
            <a:normAutofit/>
          </a:bodyPr>
          <a:lstStyle/>
          <a:p>
            <a:pPr algn="l" indent="0" lvl="0" marL="0" rtl="0">
              <a:spcBef>
                <a:spcPts val="0"/>
              </a:spcBef>
              <a:spcAft>
                <a:spcPts val="0"/>
              </a:spcAft>
              <a:buNone/>
            </a:pPr>
            <a:r>
              <a:rPr>
                <a:uFillTx/>
              </a:rPr>
              <a:t/>
            </a:r>
            <a:endParaRPr>
              <a:uFillTx/>
            </a:endParaRPr>
          </a:p>
        </p:txBody>
      </p:sp>
      <p:sp>
        <p:nvSpPr>
          <p:cNvPr xmlns:c="http://schemas.openxmlformats.org/drawingml/2006/chart" xmlns:pic="http://schemas.openxmlformats.org/drawingml/2006/picture" xmlns:dgm="http://schemas.openxmlformats.org/drawingml/2006/diagram" id="258" name="Google Shape;258;gda85e67a75_0_62"/>
          <p:cNvSpPr xmlns:c="http://schemas.openxmlformats.org/drawingml/2006/chart" xmlns:pic="http://schemas.openxmlformats.org/drawingml/2006/picture" xmlns:dgm="http://schemas.openxmlformats.org/drawingml/2006/diagram" txBox="1">
            <a:spLocks/>
          </p:cNvSpPr>
          <p:nvPr>
            <p:ph idx="1" type="body"/>
          </p:nvPr>
        </p:nvSpPr>
        <p:spPr xmlns:c="http://schemas.openxmlformats.org/drawingml/2006/chart" xmlns:pic="http://schemas.openxmlformats.org/drawingml/2006/picture" xmlns:dgm="http://schemas.openxmlformats.org/drawingml/2006/diagram">
          <a:xfrm>
            <a:off x="680320" y="2336873"/>
            <a:ext cx="4698300" cy="3599400"/>
          </a:xfrm>
          <a:prstGeom prst="rect">
            <a:avLst/>
          </a:prstGeom>
        </p:spPr>
        <p:txBody xmlns:c="http://schemas.openxmlformats.org/drawingml/2006/chart" xmlns:pic="http://schemas.openxmlformats.org/drawingml/2006/picture" xmlns:dgm="http://schemas.openxmlformats.org/drawingml/2006/diagram">
          <a:bodyPr anchor="t" anchorCtr="0" bIns="45700" lIns="91425" rIns="91425" spcFirstLastPara="1" tIns="45700" wrap="square">
            <a:normAutofit/>
          </a:bodyPr>
          <a:lstStyle/>
          <a:p>
            <a:pPr algn="l" indent="0" lvl="0" marL="0" rtl="0">
              <a:spcBef>
                <a:spcPts val="1000"/>
              </a:spcBef>
              <a:spcAft>
                <a:spcPts val="0"/>
              </a:spcAft>
              <a:buNone/>
            </a:pPr>
            <a:r>
              <a:rPr>
                <a:uFillTx/>
              </a:rPr>
              <a:t/>
            </a:r>
            <a:endParaRPr>
              <a:uFillTx/>
            </a:endParaRPr>
          </a:p>
        </p:txBody>
      </p:sp>
      <p:sp>
        <p:nvSpPr>
          <p:cNvPr xmlns:c="http://schemas.openxmlformats.org/drawingml/2006/chart" xmlns:pic="http://schemas.openxmlformats.org/drawingml/2006/picture" xmlns:dgm="http://schemas.openxmlformats.org/drawingml/2006/diagram" id="259" name="Google Shape;259;gda85e67a75_0_62"/>
          <p:cNvSpPr xmlns:c="http://schemas.openxmlformats.org/drawingml/2006/chart" xmlns:pic="http://schemas.openxmlformats.org/drawingml/2006/picture" xmlns:dgm="http://schemas.openxmlformats.org/drawingml/2006/diagram" txBox="1">
            <a:spLocks/>
          </p:cNvSpPr>
          <p:nvPr>
            <p:ph idx="2" type="body"/>
          </p:nvPr>
        </p:nvSpPr>
        <p:spPr xmlns:c="http://schemas.openxmlformats.org/drawingml/2006/chart" xmlns:pic="http://schemas.openxmlformats.org/drawingml/2006/picture" xmlns:dgm="http://schemas.openxmlformats.org/drawingml/2006/diagram">
          <a:xfrm>
            <a:off x="5594123" y="2336873"/>
            <a:ext cx="4700100" cy="3599400"/>
          </a:xfrm>
          <a:prstGeom prst="rect">
            <a:avLst/>
          </a:prstGeom>
        </p:spPr>
        <p:txBody xmlns:c="http://schemas.openxmlformats.org/drawingml/2006/chart" xmlns:pic="http://schemas.openxmlformats.org/drawingml/2006/picture" xmlns:dgm="http://schemas.openxmlformats.org/drawingml/2006/diagram">
          <a:bodyPr anchor="t" anchorCtr="0" bIns="45700" lIns="91425" rIns="91425" spcFirstLastPara="1" tIns="45700" wrap="square">
            <a:normAutofit/>
          </a:bodyPr>
          <a:lstStyle/>
          <a:p>
            <a:pPr algn="l" indent="0" lvl="0" marL="0" rtl="0">
              <a:spcBef>
                <a:spcPts val="1000"/>
              </a:spcBef>
              <a:spcAft>
                <a:spcPts val="0"/>
              </a:spcAft>
              <a:buNone/>
            </a:pPr>
            <a:r>
              <a:rPr lang="en-US">
                <a:uFillTx/>
              </a:rPr>
              <a:t>commitment</a:t>
            </a:r>
            <a:r>
              <a:rPr lang="en-US">
                <a:uFillTx/>
              </a:rPr>
              <a:t> or </a:t>
            </a:r>
            <a:r>
              <a:rPr lang="en-US">
                <a:uFillTx/>
              </a:rPr>
              <a:t>condolence</a:t>
            </a:r>
            <a:r>
              <a:rPr lang="en-US">
                <a:uFillTx/>
              </a:rPr>
              <a:t> tp</a:t>
            </a:r>
            <a:endParaRPr>
              <a:uFillTx/>
            </a:endParaRPr>
          </a:p>
        </p:txBody>
      </p:sp>
    </p:spTree>
  </p:cSld>
  <p:clrMapOvr xmlns:c="http://schemas.openxmlformats.org/drawingml/2006/chart" xmlns:pic="http://schemas.openxmlformats.org/drawingml/2006/picture" xmlns:dgm="http://schemas.openxmlformats.org/drawingml/2006/diagram">
    <a:masterClrMapping/>
  </p:clrMapOvr>
</p:sld>
</file>

<file path=ppt/theme/theme1.xml><?xml version="1.0" encoding="utf-8"?>
<a:theme xmlns:a="http://schemas.openxmlformats.org/drawingml/2006/main" xmlns:c="http://schemas.openxmlformats.org/drawingml/2006/chart" xmlns:pic="http://schemas.openxmlformats.org/drawingml/2006/picture" xmlns:dgm="http://schemas.openxmlformats.org/drawingml/2006/diagram" xmlns:p="http://schemas.openxmlformats.org/presentationml/2006/main" xmlns:s="http://schemas.openxmlformats.org/officeDocument/2006/sharedTypes" xmlns:r="http://schemas.openxmlformats.org/officeDocument/2006/relationships" name="Berlin">
  <a:themeElements>
    <a:clrScheme name="Berlin">
      <a:dk1>
        <a:srgbClr val="000000"/>
      </a:dk1>
      <a:lt1>
        <a:srgbClr val="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extraClrSchemeLst/>
</a:theme>
</file>

<file path=ppt/theme/theme2.xml><?xml version="1.0" encoding="utf-8"?>
<a:theme xmlns:a="http://schemas.openxmlformats.org/drawingml/2006/main" xmlns:c="http://schemas.openxmlformats.org/drawingml/2006/chart" xmlns:pic="http://schemas.openxmlformats.org/drawingml/2006/picture" xmlns:dgm="http://schemas.openxmlformats.org/drawingml/2006/diagram" xmlns:p="http://schemas.openxmlformats.org/presentationml/2006/main" xmlns:s="http://schemas.openxmlformats.org/officeDocument/2006/sharedTypes"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extraClrSchemeLst/>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2021-05-04T01:32:46Z</dcterms:created>
  <dc:creator>mike hall</dc:creator>
</cp:coreProperties>
</file>