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Open Sans SemiBold"/>
      <p:regular r:id="rId29"/>
      <p:bold r:id="rId30"/>
      <p:italic r:id="rId31"/>
      <p:boldItalic r:id="rId32"/>
    </p:embeddedFont>
    <p:embeddedFont>
      <p:font typeface="Proxima Nova Semibold"/>
      <p:regular r:id="rId33"/>
      <p:bold r:id="rId34"/>
      <p:boldItalic r:id="rId35"/>
    </p:embeddedFont>
    <p:embeddedFont>
      <p:font typeface="Open Sans ExtraBold"/>
      <p:bold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bk0zWbj4Xm0V2fPm3snm7EJ1h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italic.fntdata"/><Relationship Id="rId30" Type="http://schemas.openxmlformats.org/officeDocument/2006/relationships/font" Target="fonts/OpenSansSemiBold-bold.fntdata"/><Relationship Id="rId11" Type="http://schemas.openxmlformats.org/officeDocument/2006/relationships/slide" Target="slides/slide7.xml"/><Relationship Id="rId33" Type="http://schemas.openxmlformats.org/officeDocument/2006/relationships/font" Target="fonts/ProximaNovaSemibold-regular.fntdata"/><Relationship Id="rId10" Type="http://schemas.openxmlformats.org/officeDocument/2006/relationships/slide" Target="slides/slide6.xml"/><Relationship Id="rId32" Type="http://schemas.openxmlformats.org/officeDocument/2006/relationships/font" Target="fonts/OpenSansSemiBold-boldItalic.fntdata"/><Relationship Id="rId13" Type="http://schemas.openxmlformats.org/officeDocument/2006/relationships/slide" Target="slides/slide9.xml"/><Relationship Id="rId35" Type="http://schemas.openxmlformats.org/officeDocument/2006/relationships/font" Target="fonts/ProximaNovaSemibold-boldItalic.fntdata"/><Relationship Id="rId12" Type="http://schemas.openxmlformats.org/officeDocument/2006/relationships/slide" Target="slides/slide8.xml"/><Relationship Id="rId34" Type="http://schemas.openxmlformats.org/officeDocument/2006/relationships/font" Target="fonts/ProximaNovaSemibold-bold.fntdata"/><Relationship Id="rId15" Type="http://schemas.openxmlformats.org/officeDocument/2006/relationships/slide" Target="slides/slide11.xml"/><Relationship Id="rId37" Type="http://schemas.openxmlformats.org/officeDocument/2006/relationships/font" Target="fonts/OpenSansExtraBold-boldItalic.fntdata"/><Relationship Id="rId14" Type="http://schemas.openxmlformats.org/officeDocument/2006/relationships/slide" Target="slides/slide10.xml"/><Relationship Id="rId36" Type="http://schemas.openxmlformats.org/officeDocument/2006/relationships/font" Target="fonts/OpenSansExtraBold-bold.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Open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a85e67a7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da85e67a7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a85e67a7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da85e67a7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a85e67a7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da85e67a7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a85e67a75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da85e67a7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a85e67a75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da85e67a7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a85e67a75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da85e67a7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a85e67a7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da85e67a7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a85e67a75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da85e67a75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a85e67a75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da85e67a75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a85e67a7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da85e67a75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a85e67a7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da85e67a7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a8e009f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da8e009fd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a8e009f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da8e009fd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a85e67a7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da85e67a7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a85e67a7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da85e67a7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7dcb5b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a7dcb5b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a7dcb5b4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da7dcb5b4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a85e67a7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a85e67a7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87ae92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a87ae92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7bfeed5c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7bfeed5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1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2"/>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3"/>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pic>
        <p:nvPicPr>
          <p:cNvPr descr="HD-ShadowLong.png" id="23" name="Google Shape;23;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HD-ShadowLong.png" id="34" name="Google Shape;34;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5" name="Google Shape;35;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 name="Google Shape;36;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pic>
        <p:nvPicPr>
          <p:cNvPr descr="HD-ShadowLong.png" id="44" name="Google Shape;44;p1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5" name="Google Shape;45;p1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6" name="Google Shape;46;p1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0" name="Google Shape;5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1"/>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1"/>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1"/>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Unveiling human order </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Alignment to the proficient service of creation design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da85e67a75_0_6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65" name="Google Shape;265;gda85e67a75_0_62"/>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Strategic personal interactive scale for affairs analysis of equality. biomech; body, mind, soul ‘effort persistence of  benediction in holyspirit of covenant. Interactive male-female ‘services community covenant demographics statistical execution of subsistence genealogy {monogamy}. life vocation skillset/trades from urban evolution of creation lexical materialisms from lexical trends.   Canonical revolution ‘honour, valor,brotherhood-man,women,spouse subsistence profile´’immunization skillset, ‘focus anthropic manifestation successor impetus to nirvana “Jaguar Paw”- philanthropy of the fundamental-foundation of ‘anthropology’. Operable profiles, of accountable symbolic representation,accountable actions’   efficient values, capability. Women fermone /garden variety fundamental enterprise principal {link in chain] parable, trinity/brotherhood, ’social contribution style-trend.</a:t>
            </a:r>
            <a:endParaRPr sz="2800"/>
          </a:p>
        </p:txBody>
      </p:sp>
      <p:sp>
        <p:nvSpPr>
          <p:cNvPr id="266" name="Google Shape;266;gda85e67a75_0_62"/>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commitment or condolence tp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da85e67a75_0_4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social enterprise</a:t>
            </a:r>
            <a:endParaRPr/>
          </a:p>
        </p:txBody>
      </p:sp>
      <p:sp>
        <p:nvSpPr>
          <p:cNvPr id="272" name="Google Shape;272;gda85e67a75_0_44"/>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rPr lang="en-US" sz="900">
                <a:latin typeface="Open Sans SemiBold"/>
                <a:ea typeface="Open Sans SemiBold"/>
                <a:cs typeface="Open Sans SemiBold"/>
                <a:sym typeface="Open Sans SemiBold"/>
              </a:rPr>
              <a:t>My company assures that everyone entitled to accountable actions regimen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Clr>
                <a:schemeClr val="dk1"/>
              </a:buClr>
              <a:buSzPts val="1100"/>
              <a:buFont typeface="Arial"/>
              <a:buNone/>
            </a:pPr>
            <a:r>
              <a:rPr lang="en-US" sz="900">
                <a:latin typeface="Open Sans SemiBold"/>
                <a:ea typeface="Open Sans SemiBold"/>
                <a:cs typeface="Open Sans SemiBold"/>
                <a:sym typeface="Open Sans SemiBold"/>
              </a:rPr>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sz="900">
              <a:latin typeface="Open Sans SemiBold"/>
              <a:ea typeface="Open Sans SemiBold"/>
              <a:cs typeface="Open Sans SemiBold"/>
              <a:sym typeface="Open Sans SemiBold"/>
            </a:endParaRPr>
          </a:p>
        </p:txBody>
      </p:sp>
      <p:sp>
        <p:nvSpPr>
          <p:cNvPr id="273" name="Google Shape;273;gda85e67a75_0_44"/>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The Anthem Companions to Sociology offers wide ranging and masterly overviews of the works of major sociologists. The volumes in the series provide authoritative and critical appraisals of key figures in modern social thought. These books, written and edited by leading figures, are essential additional reading on the history of sociology.</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Gerard Delanty, Professor of Sociology, University of Sussex, Brighton</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This ambitious series provides an intellectually thoughtful introduction to the featured social theorists and offers a comprehensive assessment of their legacy. Each edited collection synthesizes the many dimensions of the respective theorist’s contributions and sympathetically ponders the various nuances in and the broader societal context for their body of work. The series will be appreciated by seasoned scholars and students ali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da85e67a75_0_6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79" name="Google Shape;279;gda85e67a75_0_6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spcBef>
                <a:spcPts val="0"/>
              </a:spcBef>
              <a:spcAft>
                <a:spcPts val="0"/>
              </a:spcAft>
              <a:buSzPct val="100000"/>
              <a:buChar char="•"/>
            </a:pPr>
            <a:r>
              <a:rPr lang="en-US"/>
              <a:t>essential ecology mechanisms  services. Catering to all needs of enterprise corporate literature employment by engineering enterprise data/information network; social-ethic framework, ‘intellectual construction design architecture and diversity to facilitate rigoirs of public domestic commercial industrial intelligence support concerning true ‘Sales product marketing,engineering,customer service.</a:t>
            </a:r>
            <a:endParaRPr/>
          </a:p>
        </p:txBody>
      </p:sp>
      <p:sp>
        <p:nvSpPr>
          <p:cNvPr id="280" name="Google Shape;280;gda85e67a75_0_6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da85e67a75_0_7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86" name="Google Shape;286;gda85e67a75_0_7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87" name="Google Shape;287;gda85e67a75_0_7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da85e67a75_0_8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93" name="Google Shape;293;gda85e67a75_0_81"/>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94" name="Google Shape;294;gda85e67a75_0_81"/>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a85e67a75_0_8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00" name="Google Shape;300;gda85e67a75_0_87"/>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01" name="Google Shape;301;gda85e67a75_0_8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a85e67a75_0_9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07" name="Google Shape;307;gda85e67a75_0_93"/>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08" name="Google Shape;308;gda85e67a75_0_93"/>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da85e67a75_0_9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14" name="Google Shape;314;gda85e67a75_0_9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15" name="Google Shape;315;gda85e67a75_0_9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da85e67a75_0_10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21" name="Google Shape;321;gda85e67a75_0_10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22" name="Google Shape;322;gda85e67a75_0_10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a85e67a75_0_11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28" name="Google Shape;328;gda85e67a75_0_111"/>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29" name="Google Shape;329;gda85e67a75_0_111"/>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209" name="Google Shape;209;p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Beginning ‘of 21 century “new world” ideology theory’s , pusued to reveal connection with horizon vision to identify  linguistic, statutory’ solution, with all covenant lifeforms. </a:t>
            </a:r>
            <a:endParaRPr/>
          </a:p>
        </p:txBody>
      </p:sp>
      <p:sp>
        <p:nvSpPr>
          <p:cNvPr id="210" name="Google Shape;210;p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Endtimes from construction infrastructures of creation lifepath revealing essential sources bonding construction intuitive compilations. nothing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da85e67a75_0_2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35" name="Google Shape;335;gda85e67a75_0_2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26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100">
                <a:latin typeface="Open Sans"/>
                <a:ea typeface="Open Sans"/>
                <a:cs typeface="Open Sans"/>
                <a:sym typeface="Open Sans"/>
              </a:rPr>
              <a:t>Curam profissional ’New Testament’ new city cultural safety and humility ,’ergonomic equity {intuitive consciousness}.</a:t>
            </a:r>
            <a:endParaRPr b="1"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100">
                <a:latin typeface="Open Sans"/>
                <a:ea typeface="Open Sans"/>
                <a:cs typeface="Open Sans"/>
                <a:sym typeface="Open Sans"/>
              </a:rPr>
              <a:t>Covenant services ‘tradition of curam’ celestial standards benediction of social public institution. Adjective to correct mis-aligned curam objectives to measure and process statistics to design and allocate according to data  ‘regulation standards of authentic social human to apply or constitute human in conflict to curam services covenant of access, entitlement, demonstrating curam interactive environment in exercises and practices in good standing </a:t>
            </a:r>
            <a:endParaRPr b="1" sz="2600">
              <a:latin typeface="Open Sans"/>
              <a:ea typeface="Open Sans"/>
              <a:cs typeface="Open Sans"/>
              <a:sym typeface="Open Sans"/>
            </a:endParaRPr>
          </a:p>
        </p:txBody>
      </p:sp>
      <p:sp>
        <p:nvSpPr>
          <p:cNvPr id="336" name="Google Shape;336;gda85e67a75_0_2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a8e009fdf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42" name="Google Shape;342;gda8e009fdf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1000"/>
              </a:spcBef>
              <a:spcAft>
                <a:spcPts val="0"/>
              </a:spcAft>
              <a:buClr>
                <a:schemeClr val="dk1"/>
              </a:buClr>
              <a:buSzPct val="45833"/>
              <a:buFont typeface="Arial"/>
              <a:buNone/>
            </a:pPr>
            <a:r>
              <a:t/>
            </a:r>
            <a:endParaRPr/>
          </a:p>
          <a:p>
            <a:pPr indent="0" lvl="0" marL="0" rtl="0" algn="l">
              <a:lnSpc>
                <a:spcPct val="90000"/>
              </a:lnSpc>
              <a:spcBef>
                <a:spcPts val="1000"/>
              </a:spcBef>
              <a:spcAft>
                <a:spcPts val="0"/>
              </a:spcAft>
              <a:buClr>
                <a:schemeClr val="dk1"/>
              </a:buClr>
              <a:buSzPct val="45833"/>
              <a:buFont typeface="Arial"/>
              <a:buNone/>
            </a:pPr>
            <a:r>
              <a:rPr lang="en-US"/>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execute through "arknet portal' through 'satellite’.</a:t>
            </a:r>
            <a:endParaRPr/>
          </a:p>
          <a:p>
            <a:pPr indent="0" lvl="0" marL="0" rtl="0" algn="l">
              <a:lnSpc>
                <a:spcPct val="90000"/>
              </a:lnSpc>
              <a:spcBef>
                <a:spcPts val="1000"/>
              </a:spcBef>
              <a:spcAft>
                <a:spcPts val="0"/>
              </a:spcAft>
              <a:buSzPct val="107142"/>
              <a:buNone/>
            </a:pPr>
            <a:r>
              <a:t/>
            </a:r>
            <a:endParaRPr/>
          </a:p>
        </p:txBody>
      </p:sp>
      <p:sp>
        <p:nvSpPr>
          <p:cNvPr id="343" name="Google Shape;343;gda8e009fdf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1000"/>
              </a:spcBef>
              <a:spcAft>
                <a:spcPts val="0"/>
              </a:spcAft>
              <a:buClr>
                <a:schemeClr val="dk1"/>
              </a:buClr>
              <a:buSzPct val="45833"/>
              <a:buFont typeface="Arial"/>
              <a:buNone/>
            </a:pPr>
            <a:r>
              <a:rPr lang="en-US"/>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da8e009fdf_0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49" name="Google Shape;349;gda8e009fdf_0_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da85e67a75_0_5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componentry </a:t>
            </a:r>
            <a:endParaRPr/>
          </a:p>
        </p:txBody>
      </p:sp>
      <p:sp>
        <p:nvSpPr>
          <p:cNvPr id="355" name="Google Shape;355;gda85e67a75_0_5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SzPct val="1000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a:t>
            </a:r>
            <a:endParaRPr/>
          </a:p>
        </p:txBody>
      </p:sp>
      <p:sp>
        <p:nvSpPr>
          <p:cNvPr id="356" name="Google Shape;356;gda85e67a75_0_5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SzPct val="100000"/>
              <a:buChar char="•"/>
            </a:pPr>
            <a:r>
              <a:rPr lang="en-US"/>
              <a:t>essential ecology mechanisms  services. Catering to all needs of enterprise corporate literature employment by engineering enterprise data/information network; social-ethic framework, ‘intellectual construction design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Enterprise covenant platform</a:t>
            </a:r>
            <a:endParaRPr/>
          </a:p>
        </p:txBody>
      </p:sp>
      <p:sp>
        <p:nvSpPr>
          <p:cNvPr id="362" name="Google Shape;362;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An accountable premesis catering to the’ergronomic mental,physical,orientation of needs from Vocational and clerical carer orientation of world, life exploits in business,work,family,lifecycle, all brought together to form the circular i.p intelligence conservation/preservation and maintainance routines of cultural traditional creation revelations. Rituals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a85e67a75_0_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16" name="Google Shape;216;gda85e67a75_0_7"/>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1100"/>
              <a:buFont typeface="Arial"/>
              <a:buNone/>
            </a:pPr>
            <a:r>
              <a:rPr b="1" lang="en-US" sz="1700">
                <a:latin typeface="Open Sans"/>
                <a:ea typeface="Open Sans"/>
                <a:cs typeface="Open Sans"/>
                <a:sym typeface="Open Sans"/>
              </a:rPr>
              <a:t>Anti-racism- Code of nationalists</a:t>
            </a:r>
            <a:endParaRPr b="1" sz="1700">
              <a:latin typeface="Open Sans"/>
              <a:ea typeface="Open Sans"/>
              <a:cs typeface="Open Sans"/>
              <a:sym typeface="Open Sans"/>
            </a:endParaRPr>
          </a:p>
          <a:p>
            <a:pPr indent="0" lvl="0" marL="0" rtl="0" algn="l">
              <a:lnSpc>
                <a:spcPct val="95000"/>
              </a:lnSpc>
              <a:spcBef>
                <a:spcPts val="0"/>
              </a:spcBef>
              <a:spcAft>
                <a:spcPts val="0"/>
              </a:spcAft>
              <a:buClr>
                <a:schemeClr val="dk1"/>
              </a:buClr>
              <a:buSzPts val="1100"/>
              <a:buFont typeface="Arial"/>
              <a:buNone/>
            </a:pPr>
            <a:r>
              <a:rPr b="1" lang="en-US" sz="1700">
                <a:latin typeface="Open Sans"/>
                <a:ea typeface="Open Sans"/>
                <a:cs typeface="Open Sans"/>
                <a:sym typeface="Open Sans"/>
              </a:rPr>
              <a:t>Convergence ideology submitted to god where there became struggles of alignment to the curam 52nd amendment ‘conflicts between the active participants bare arms against to attain supremacy from man, spouse, brotherhood mis aligned adjectives from the curam benediction, on low maintenance of geneologic ‘democracy threshold of family,skillset methodology into 2nd renown acceptance into covenant, psuedoscience-apfredesiac{children of Israel}.</a:t>
            </a:r>
            <a:endParaRPr b="1" sz="3200">
              <a:latin typeface="Open Sans"/>
              <a:ea typeface="Open Sans"/>
              <a:cs typeface="Open Sans"/>
              <a:sym typeface="Open Sans"/>
            </a:endParaRPr>
          </a:p>
        </p:txBody>
      </p:sp>
      <p:sp>
        <p:nvSpPr>
          <p:cNvPr id="217" name="Google Shape;217;gda85e67a75_0_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1100"/>
              <a:buFont typeface="Arial"/>
              <a:buNone/>
            </a:pPr>
            <a:r>
              <a:rPr b="1" lang="en-US" sz="1400">
                <a:latin typeface="Open Sans"/>
                <a:ea typeface="Open Sans"/>
                <a:cs typeface="Open Sans"/>
                <a:sym typeface="Open Sans"/>
              </a:rPr>
              <a:t>conduct reparainchren to herb of enterprise governing identity naturalization of explicit exercises -practices social standards entitlement.</a:t>
            </a:r>
            <a:endParaRPr b="1" sz="1400">
              <a:latin typeface="Open Sans"/>
              <a:ea typeface="Open Sans"/>
              <a:cs typeface="Open Sans"/>
              <a:sym typeface="Open Sans"/>
            </a:endParaRPr>
          </a:p>
          <a:p>
            <a:pPr indent="0" lvl="0" marL="0" rtl="0" algn="l">
              <a:lnSpc>
                <a:spcPct val="95000"/>
              </a:lnSpc>
              <a:spcBef>
                <a:spcPts val="0"/>
              </a:spcBef>
              <a:spcAft>
                <a:spcPts val="0"/>
              </a:spcAft>
              <a:buClr>
                <a:schemeClr val="dk1"/>
              </a:buClr>
              <a:buSzPts val="1100"/>
              <a:buFont typeface="Arial"/>
              <a:buNone/>
            </a:pPr>
            <a:r>
              <a:rPr b="1" lang="en-US" sz="1400">
                <a:latin typeface="Open Sans"/>
                <a:ea typeface="Open Sans"/>
                <a:cs typeface="Open Sans"/>
                <a:sym typeface="Open Sans"/>
              </a:rPr>
              <a:t>Re-align to corporate stewardship {truancy Designconstant  manifestation ‘trajectory’, productive constant cycles ,chronicles of subsistence calendar ’board of trade’  trajectory to hard to reach conflict areas naturalization of mis-aligned support and rescue lifecycle ,monetary cycles on catastrophic  maintenance pipeline from lifecycle protocol priorities and principals of ergonomic enterprise operation ,function reflecting synchronized life system character profiles of covenant {life form} ’monad infrastructure of consulting, ‘pseudoscience-apfredesiac{children of Israel}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a7dcb5b4d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23" name="Google Shape;223;gda7dcb5b4d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24" name="Google Shape;224;gda7dcb5b4d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25" name="Google Shape;225;gda7dcb5b4d_0_0"/>
          <p:cNvPicPr preferRelativeResize="0"/>
          <p:nvPr/>
        </p:nvPicPr>
        <p:blipFill rotWithShape="1">
          <a:blip r:embed="rId3">
            <a:alphaModFix/>
          </a:blip>
          <a:srcRect b="0" l="0" r="0" t="0"/>
          <a:stretch/>
        </p:blipFill>
        <p:spPr>
          <a:xfrm>
            <a:off x="5595025" y="2327100"/>
            <a:ext cx="4698305" cy="3618947"/>
          </a:xfrm>
          <a:prstGeom prst="rect">
            <a:avLst/>
          </a:prstGeom>
          <a:noFill/>
          <a:ln>
            <a:noFill/>
          </a:ln>
        </p:spPr>
      </p:pic>
      <p:pic>
        <p:nvPicPr>
          <p:cNvPr id="226" name="Google Shape;226;gda7dcb5b4d_0_0"/>
          <p:cNvPicPr preferRelativeResize="0"/>
          <p:nvPr/>
        </p:nvPicPr>
        <p:blipFill rotWithShape="1">
          <a:blip r:embed="rId4">
            <a:alphaModFix/>
          </a:blip>
          <a:srcRect b="0" l="0" r="0" t="0"/>
          <a:stretch/>
        </p:blipFill>
        <p:spPr>
          <a:xfrm>
            <a:off x="680325" y="2327100"/>
            <a:ext cx="4698299" cy="359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pic>
        <p:nvPicPr>
          <p:cNvPr id="232" name="Google Shape;232;p3"/>
          <p:cNvPicPr preferRelativeResize="0"/>
          <p:nvPr>
            <p:ph idx="1" type="body"/>
          </p:nvPr>
        </p:nvPicPr>
        <p:blipFill rotWithShape="1">
          <a:blip r:embed="rId3">
            <a:alphaModFix/>
          </a:blip>
          <a:srcRect b="0" l="0" r="0" t="0"/>
          <a:stretch/>
        </p:blipFill>
        <p:spPr>
          <a:xfrm>
            <a:off x="1076960" y="2971836"/>
            <a:ext cx="3871754" cy="2677124"/>
          </a:xfrm>
          <a:prstGeom prst="rect">
            <a:avLst/>
          </a:prstGeom>
          <a:noFill/>
          <a:ln>
            <a:noFill/>
          </a:ln>
        </p:spPr>
      </p:pic>
      <p:sp>
        <p:nvSpPr>
          <p:cNvPr id="233" name="Google Shape;233;p3"/>
          <p:cNvSpPr txBox="1"/>
          <p:nvPr>
            <p:ph idx="2" type="body"/>
          </p:nvPr>
        </p:nvSpPr>
        <p:spPr>
          <a:xfrm>
            <a:off x="5516880" y="2336872"/>
            <a:ext cx="6421119" cy="384040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b="1" lang="en-US"/>
              <a:t>Intellectual architecture marketing of creation, ‘divine-intelligence.  Goods and services ‘enhance the hypothesis of creation fundamental-foundation, where bid’ for virtual-real cyber  universe of blockchain educates and operates it’s self of concerns and intrest that render brand paradox of growing and learning with the celestial inheritance of post monad and linguistic benediction of covenant in implied purpose of creation.</a:t>
            </a:r>
            <a:endParaRPr/>
          </a:p>
          <a:p>
            <a:pPr indent="-76200" lvl="0" marL="228600" rtl="0" algn="l">
              <a:lnSpc>
                <a:spcPct val="90000"/>
              </a:lnSpc>
              <a:spcBef>
                <a:spcPts val="1000"/>
              </a:spcBef>
              <a:spcAft>
                <a:spcPts val="0"/>
              </a:spcAft>
              <a:buClr>
                <a:schemeClr val="lt1"/>
              </a:buClr>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da7dcb5b4d_0_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39" name="Google Shape;239;gda7dcb5b4d_0_6"/>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SzPts val="2400"/>
              <a:buChar char="•"/>
            </a:pPr>
            <a:r>
              <a:rPr b="1" lang="en-US"/>
              <a:t>celestial inheritance of post monad and linguistic benediction of covenant in implied purpose of creation</a:t>
            </a:r>
            <a:endParaRPr b="1"/>
          </a:p>
          <a:p>
            <a:pPr indent="0" lvl="0" marL="457200" rtl="0" algn="l">
              <a:lnSpc>
                <a:spcPct val="90000"/>
              </a:lnSpc>
              <a:spcBef>
                <a:spcPts val="0"/>
              </a:spcBef>
              <a:spcAft>
                <a:spcPts val="0"/>
              </a:spcAft>
              <a:buSzPts val="1800"/>
              <a:buNone/>
            </a:pPr>
            <a:r>
              <a:t/>
            </a:r>
            <a:endParaRPr sz="1400">
              <a:latin typeface="Proxima Nova Semibold"/>
              <a:ea typeface="Proxima Nova Semibold"/>
              <a:cs typeface="Proxima Nova Semibold"/>
              <a:sym typeface="Proxima Nova Semibold"/>
            </a:endParaRPr>
          </a:p>
          <a:p>
            <a:pPr indent="0" lvl="0" marL="457200" rtl="0" algn="l">
              <a:lnSpc>
                <a:spcPct val="90000"/>
              </a:lnSpc>
              <a:spcBef>
                <a:spcPts val="0"/>
              </a:spcBef>
              <a:spcAft>
                <a:spcPts val="0"/>
              </a:spcAft>
              <a:buSzPts val="1800"/>
              <a:buNone/>
            </a:pPr>
            <a:r>
              <a:t/>
            </a:r>
            <a:endParaRPr sz="14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SzPts val="1800"/>
              <a:buNone/>
            </a:pPr>
            <a:r>
              <a:t/>
            </a:r>
            <a:endParaRPr sz="18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SzPts val="1800"/>
              <a:buNone/>
            </a:pPr>
            <a:r>
              <a:rPr b="1" lang="en-US" sz="1800">
                <a:latin typeface="Open Sans"/>
                <a:ea typeface="Open Sans"/>
                <a:cs typeface="Open Sans"/>
                <a:sym typeface="Open Sans"/>
              </a:rPr>
              <a:t>Code of Nationalists</a:t>
            </a:r>
            <a:endParaRPr b="1" sz="1800">
              <a:latin typeface="Open Sans"/>
              <a:ea typeface="Open Sans"/>
              <a:cs typeface="Open Sans"/>
              <a:sym typeface="Open Sans"/>
            </a:endParaRPr>
          </a:p>
          <a:p>
            <a:pPr indent="0" lvl="0" marL="457200" rtl="0" algn="l">
              <a:lnSpc>
                <a:spcPct val="90000"/>
              </a:lnSpc>
              <a:spcBef>
                <a:spcPts val="0"/>
              </a:spcBef>
              <a:spcAft>
                <a:spcPts val="0"/>
              </a:spcAft>
              <a:buSzPts val="1800"/>
              <a:buNone/>
            </a:pPr>
            <a:r>
              <a:t/>
            </a:r>
            <a:endParaRPr b="1" sz="1600">
              <a:latin typeface="Open Sans"/>
              <a:ea typeface="Open Sans"/>
              <a:cs typeface="Open Sans"/>
              <a:sym typeface="Open Sans"/>
            </a:endParaRPr>
          </a:p>
          <a:p>
            <a:pPr indent="0" lvl="0" marL="457200" rtl="0" algn="l">
              <a:lnSpc>
                <a:spcPct val="90000"/>
              </a:lnSpc>
              <a:spcBef>
                <a:spcPts val="0"/>
              </a:spcBef>
              <a:spcAft>
                <a:spcPts val="0"/>
              </a:spcAft>
              <a:buSzPts val="1800"/>
              <a:buNone/>
            </a:pPr>
            <a:r>
              <a:rPr b="1" lang="en-US" sz="1600">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guidance of collective orthodox  i.p preservation/conservation ethics , of build to recommend construction ‘specifications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b="1" sz="2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da85e67a75_0_1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45" name="Google Shape;245;gda85e67a75_0_13"/>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1100"/>
              <a:buFont typeface="Arial"/>
              <a:buNone/>
            </a:pPr>
            <a:r>
              <a:rPr b="1" lang="en-US" sz="1600">
                <a:latin typeface="Open Sans"/>
                <a:ea typeface="Open Sans"/>
                <a:cs typeface="Open Sans"/>
                <a:sym typeface="Open Sans"/>
              </a:rPr>
              <a:t>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a:p>
        </p:txBody>
      </p:sp>
      <p:sp>
        <p:nvSpPr>
          <p:cNvPr id="246" name="Google Shape;246;gda85e67a75_0_13"/>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1100"/>
              <a:buFont typeface="Arial"/>
              <a:buNone/>
            </a:pPr>
            <a:r>
              <a:t/>
            </a:r>
            <a:endParaRPr sz="18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Clr>
                <a:schemeClr val="dk1"/>
              </a:buClr>
              <a:buSzPts val="1100"/>
              <a:buFont typeface="Arial"/>
              <a:buNone/>
            </a:pPr>
            <a:r>
              <a:rPr b="1" lang="en-US" sz="1800">
                <a:latin typeface="Open Sans"/>
                <a:ea typeface="Open Sans"/>
                <a:cs typeface="Open Sans"/>
                <a:sym typeface="Open Sans"/>
              </a:rPr>
              <a:t>Code of Nationalists</a:t>
            </a:r>
            <a:endParaRPr b="1" sz="1800">
              <a:latin typeface="Open Sans"/>
              <a:ea typeface="Open Sans"/>
              <a:cs typeface="Open Sans"/>
              <a:sym typeface="Open Sans"/>
            </a:endParaRPr>
          </a:p>
          <a:p>
            <a:pPr indent="0" lvl="0" marL="457200" rtl="0" algn="l">
              <a:lnSpc>
                <a:spcPct val="90000"/>
              </a:lnSpc>
              <a:spcBef>
                <a:spcPts val="0"/>
              </a:spcBef>
              <a:spcAft>
                <a:spcPts val="0"/>
              </a:spcAft>
              <a:buClr>
                <a:schemeClr val="dk1"/>
              </a:buClr>
              <a:buSzPts val="1100"/>
              <a:buFont typeface="Arial"/>
              <a:buNone/>
            </a:pPr>
            <a:r>
              <a:t/>
            </a:r>
            <a:endParaRPr b="1" sz="1600">
              <a:latin typeface="Open Sans"/>
              <a:ea typeface="Open Sans"/>
              <a:cs typeface="Open Sans"/>
              <a:sym typeface="Open Sans"/>
            </a:endParaRPr>
          </a:p>
          <a:p>
            <a:pPr indent="0" lvl="0" marL="457200" rtl="0" algn="l">
              <a:lnSpc>
                <a:spcPct val="90000"/>
              </a:lnSpc>
              <a:spcBef>
                <a:spcPts val="0"/>
              </a:spcBef>
              <a:spcAft>
                <a:spcPts val="0"/>
              </a:spcAft>
              <a:buClr>
                <a:schemeClr val="dk1"/>
              </a:buClr>
              <a:buSzPts val="1100"/>
              <a:buFont typeface="Arial"/>
              <a:buNone/>
            </a:pPr>
            <a:r>
              <a:rPr b="1" lang="en-US" sz="1600">
                <a:latin typeface="Open Sans"/>
                <a:ea typeface="Open Sans"/>
                <a:cs typeface="Open Sans"/>
                <a:sym typeface="Open Sans"/>
              </a:rPr>
              <a:t>New testament ‘omen’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a87ae9210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Analogous Demographics</a:t>
            </a:r>
            <a:endParaRPr/>
          </a:p>
        </p:txBody>
      </p:sp>
      <p:sp>
        <p:nvSpPr>
          <p:cNvPr id="252" name="Google Shape;252;gda87ae9210_0_0"/>
          <p:cNvSpPr txBox="1"/>
          <p:nvPr>
            <p:ph idx="1" type="body"/>
          </p:nvPr>
        </p:nvSpPr>
        <p:spPr>
          <a:xfrm>
            <a:off x="680321" y="22987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lang="en-US" sz="1200">
                <a:latin typeface="Proxima Nova Semibold"/>
                <a:ea typeface="Proxima Nova Semibold"/>
                <a:cs typeface="Proxima Nova Semibold"/>
                <a:sym typeface="Proxima Nova Semibold"/>
              </a:rPr>
              <a:t>Genealogy</a:t>
            </a:r>
            <a:r>
              <a:rPr lang="en-US" sz="1200">
                <a:latin typeface="Proxima Nova Semibold"/>
                <a:ea typeface="Proxima Nova Semibold"/>
                <a:cs typeface="Proxima Nova Semibold"/>
                <a:sym typeface="Proxima Nova Semibold"/>
              </a:rPr>
              <a:t> inclusion </a:t>
            </a:r>
            <a:endParaRPr sz="1200">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SzPts val="1800"/>
              <a:buNone/>
            </a:pPr>
            <a:r>
              <a:rPr lang="en-US" sz="1200">
                <a:latin typeface="Proxima Nova Semibold"/>
                <a:ea typeface="Proxima Nova Semibold"/>
                <a:cs typeface="Proxima Nova Semibold"/>
                <a:sym typeface="Proxima Nova Semibold"/>
              </a:rPr>
              <a:t>pe-ordainedment schedule</a:t>
            </a:r>
            <a:endParaRPr sz="1200">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SemiBold"/>
              <a:ea typeface="Open Sans SemiBold"/>
              <a:cs typeface="Open Sans SemiBold"/>
              <a:sym typeface="Open Sans SemiBold"/>
            </a:endParaRPr>
          </a:p>
          <a:p>
            <a:pPr indent="0" lvl="0" marL="0" rtl="0" algn="l">
              <a:lnSpc>
                <a:spcPct val="115000"/>
              </a:lnSpc>
              <a:spcBef>
                <a:spcPts val="0"/>
              </a:spcBef>
              <a:spcAft>
                <a:spcPts val="0"/>
              </a:spcAft>
              <a:buClr>
                <a:schemeClr val="dk1"/>
              </a:buClr>
              <a:buSzPts val="1100"/>
              <a:buFont typeface="Arial"/>
              <a:buNone/>
            </a:pPr>
            <a:r>
              <a:rPr lang="en-US" sz="1400">
                <a:latin typeface="Open Sans SemiBold"/>
                <a:ea typeface="Open Sans SemiBold"/>
                <a:cs typeface="Open Sans SemiBold"/>
                <a:sym typeface="Open Sans SemiBold"/>
              </a:rPr>
              <a:t>Demographic ‘statistics of lifecycle, innovative scope on development,disability’s,mental health consumption and aspects of human performance in environment. to retain the statistical growth and development data 1 acre ‘ bio interactive trends with subjects under observation to find compliance or balance with norm ‘to obtain  social a.i intelligence from mathematical precision social-ethic emancipations of inclusions profficient strategic mechanicle advantages techniques,innovative technology, supporting human compasssion as an core initiative in the ‘architecture design’design policy’s  for new collective council reasearch</a:t>
            </a:r>
            <a:endParaRPr sz="1400">
              <a:latin typeface="Open Sans SemiBold"/>
              <a:ea typeface="Open Sans SemiBold"/>
              <a:cs typeface="Open Sans SemiBold"/>
              <a:sym typeface="Open Sa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7bfeed5ce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8" name="Google Shape;258;gd7bfeed5ce_0_0"/>
          <p:cNvSpPr txBox="1"/>
          <p:nvPr>
            <p:ph idx="1" type="body"/>
          </p:nvPr>
        </p:nvSpPr>
        <p:spPr>
          <a:xfrm>
            <a:off x="680320" y="2336873"/>
            <a:ext cx="4698300" cy="3599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1200">
                <a:latin typeface="Arial"/>
                <a:ea typeface="Arial"/>
                <a:cs typeface="Arial"/>
                <a:sym typeface="Arial"/>
              </a:rPr>
              <a:t>Gender and inclusion role in community shaping behaviour identity of career trajectory’s multi-dimension productive methodology ,  First Nations of enterprise architecture corporate initiative .</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latin typeface="Arial"/>
                <a:ea typeface="Arial"/>
                <a:cs typeface="Arial"/>
                <a:sym typeface="Arial"/>
              </a:rPr>
              <a:t>Operable profiles</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latin typeface="Arial"/>
                <a:ea typeface="Arial"/>
                <a:cs typeface="Arial"/>
                <a:sym typeface="Arial"/>
              </a:rPr>
              <a:t>Gender and inclusion  -societal role in behaviour identity ‘wellness  for societal dynamic multi-dimension productive methodology to meet enterprise standards codex for built environment blockchain skillset methodology co-herance to productive ergonomic {unity} ‘equilibrium’, ‘Infrastructure of social ethic.  First Nations of enterprise architect initiatives ‘monogamy ‘core ethic outcomes resulting from conflict of {hr} productivity resources orientation transgressions active energy deciphered of fundamental-foundation compatible scripture to define social ethic/accountable actions of diversity, lifeforms basic essentials-nessesity’s standards for dialogue ‘implicate affairs;</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Arial"/>
              <a:ea typeface="Arial"/>
              <a:cs typeface="Arial"/>
              <a:sym typeface="Arial"/>
            </a:endParaRPr>
          </a:p>
          <a:p>
            <a:pPr indent="0" lvl="0" marL="0" rtl="0" algn="l">
              <a:spcBef>
                <a:spcPts val="1000"/>
              </a:spcBef>
              <a:spcAft>
                <a:spcPts val="0"/>
              </a:spcAft>
              <a:buNone/>
            </a:pPr>
            <a:r>
              <a:t/>
            </a:r>
            <a:endParaRPr/>
          </a:p>
        </p:txBody>
      </p:sp>
      <p:sp>
        <p:nvSpPr>
          <p:cNvPr id="259" name="Google Shape;259;gd7bfeed5ce_0_0"/>
          <p:cNvSpPr txBox="1"/>
          <p:nvPr>
            <p:ph idx="2" type="body"/>
          </p:nvPr>
        </p:nvSpPr>
        <p:spPr>
          <a:xfrm>
            <a:off x="5594123" y="2336873"/>
            <a:ext cx="47001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2021-05-04T01:32:46Z</dcterms:created>
  <dc:creator>mike hall</dc:creator>
</cp:coreProperties>
</file>