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Open Sans SemiBold"/>
      <p:regular r:id="rId30"/>
      <p:bold r:id="rId31"/>
      <p:italic r:id="rId32"/>
      <p:boldItalic r:id="rId33"/>
    </p:embeddedFont>
    <p:embeddedFont>
      <p:font typeface="Proxima Nova Semibold"/>
      <p:regular r:id="rId34"/>
      <p:bold r:id="rId35"/>
      <p:boldItalic r:id="rId36"/>
    </p:embeddedFont>
    <p:embeddedFont>
      <p:font typeface="Open Sans ExtraBold"/>
      <p:bold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FfkwkfV7tNwY2vFrTcViuf33f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6.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bold.fntdata"/><Relationship Id="rId30" Type="http://schemas.openxmlformats.org/officeDocument/2006/relationships/font" Target="fonts/OpenSansSemiBold-regular.fntdata"/><Relationship Id="rId11" Type="http://schemas.openxmlformats.org/officeDocument/2006/relationships/slide" Target="slides/slide7.xml"/><Relationship Id="rId33" Type="http://schemas.openxmlformats.org/officeDocument/2006/relationships/font" Target="fonts/OpenSansSemiBold-boldItalic.fntdata"/><Relationship Id="rId10" Type="http://schemas.openxmlformats.org/officeDocument/2006/relationships/slide" Target="slides/slide6.xml"/><Relationship Id="rId32" Type="http://schemas.openxmlformats.org/officeDocument/2006/relationships/font" Target="fonts/OpenSansSemiBold-italic.fntdata"/><Relationship Id="rId13" Type="http://schemas.openxmlformats.org/officeDocument/2006/relationships/slide" Target="slides/slide9.xml"/><Relationship Id="rId35" Type="http://schemas.openxmlformats.org/officeDocument/2006/relationships/font" Target="fonts/ProximaNovaSemibold-bold.fntdata"/><Relationship Id="rId12" Type="http://schemas.openxmlformats.org/officeDocument/2006/relationships/slide" Target="slides/slide8.xml"/><Relationship Id="rId34" Type="http://schemas.openxmlformats.org/officeDocument/2006/relationships/font" Target="fonts/ProximaNovaSemibold-regular.fntdata"/><Relationship Id="rId15" Type="http://schemas.openxmlformats.org/officeDocument/2006/relationships/slide" Target="slides/slide11.xml"/><Relationship Id="rId37" Type="http://schemas.openxmlformats.org/officeDocument/2006/relationships/font" Target="fonts/OpenSansExtraBold-bold.fntdata"/><Relationship Id="rId14" Type="http://schemas.openxmlformats.org/officeDocument/2006/relationships/slide" Target="slides/slide10.xml"/><Relationship Id="rId36" Type="http://schemas.openxmlformats.org/officeDocument/2006/relationships/font" Target="fonts/ProximaNovaSemibold-boldItalic.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OpenSansExtraBol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a85e67a7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da85e67a7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a85e67a7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da85e67a7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a85e67a7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da85e67a7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a85e67a75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da85e67a7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a85e67a75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da85e67a7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a85e67a75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da85e67a7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a85e67a7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da85e67a7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a85e67a75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da85e67a75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a85e67a75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da85e67a75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a85e67a7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da85e67a75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a85e67a7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da85e67a7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a8e009f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da8e009fd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a85e67a7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da85e67a7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a8e009f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da8e009fd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a85e67a7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da85e67a7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a85e67a7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da85e67a7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7dcb5b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a7dcb5b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a7dcb5b4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da7dcb5b4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a85e67a7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a85e67a7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87ae92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a87ae92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922de61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922de61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7"/>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7"/>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7"/>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1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0"/>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0"/>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0"/>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0"/>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0"/>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0"/>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1"/>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1"/>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1"/>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1"/>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1"/>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1"/>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1"/>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1"/>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1"/>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2"/>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3"/>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3"/>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3"/>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3"/>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3"/>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pic>
        <p:nvPicPr>
          <p:cNvPr descr="HD-ShadowLong.png" id="23" name="Google Shape;23;p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pic>
        <p:nvPicPr>
          <p:cNvPr descr="HD-ShadowLong.png" id="34" name="Google Shape;34;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5" name="Google Shape;35;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 name="Google Shape;36;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pic>
        <p:nvPicPr>
          <p:cNvPr descr="HD-ShadowLong.png" id="44" name="Google Shape;44;p1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5" name="Google Shape;45;p1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6" name="Google Shape;46;p1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0" name="Google Shape;5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1"/>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1"/>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1"/>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3"/>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4"/>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Unveiling human order </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Alignment to the proficient service of creation design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a85e67a75_0_6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64" name="Google Shape;264;gda85e67a75_0_62"/>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65" name="Google Shape;265;gda85e67a75_0_62"/>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commitment or condolence tp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da85e67a75_0_4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social enterprise</a:t>
            </a:r>
            <a:endParaRPr/>
          </a:p>
        </p:txBody>
      </p:sp>
      <p:sp>
        <p:nvSpPr>
          <p:cNvPr id="271" name="Google Shape;271;gda85e67a75_0_44"/>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rPr lang="en-US" sz="900">
                <a:latin typeface="Open Sans SemiBold"/>
                <a:ea typeface="Open Sans SemiBold"/>
                <a:cs typeface="Open Sans SemiBold"/>
                <a:sym typeface="Open Sans SemiBold"/>
              </a:rPr>
              <a:t>My company assures that everyone entitled to accountable actions regimen recieves blessing from the presents of our company, keeping them up to date on the issue s confidence in the covenant services manifesto to update free time, empty spaces of community pressing for equity maintenance in statistics analysis of enterprise 'selfsustainance regimen'. A more better use of policy-monad  Evolving throughout architecture diochamy of futures contributing for updated services manifesto for 'analogous /realtime shared between family and friends associates and partners of 'global community geneology versatile practices/exercises to  over dominated trend {christ} for controlled environment  'variable-factor 'diversity ', copyright. trending scenario/manuscript of  intuitive survival techniques.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SzPts val="1800"/>
              <a:buNone/>
            </a:pPr>
            <a:r>
              <a:t/>
            </a:r>
            <a:endParaRPr sz="900">
              <a:latin typeface="Open Sans SemiBold"/>
              <a:ea typeface="Open Sans SemiBold"/>
              <a:cs typeface="Open Sans SemiBold"/>
              <a:sym typeface="Open Sans SemiBold"/>
            </a:endParaRPr>
          </a:p>
          <a:p>
            <a:pPr indent="0" lvl="0" marL="0" rtl="0" algn="l">
              <a:lnSpc>
                <a:spcPct val="115000"/>
              </a:lnSpc>
              <a:spcBef>
                <a:spcPts val="0"/>
              </a:spcBef>
              <a:spcAft>
                <a:spcPts val="0"/>
              </a:spcAft>
              <a:buClr>
                <a:schemeClr val="dk1"/>
              </a:buClr>
              <a:buSzPts val="1100"/>
              <a:buFont typeface="Arial"/>
              <a:buNone/>
            </a:pPr>
            <a:r>
              <a:rPr lang="en-US" sz="900">
                <a:latin typeface="Open Sans SemiBold"/>
                <a:ea typeface="Open Sans SemiBold"/>
                <a:cs typeface="Open Sans SemiBold"/>
                <a:sym typeface="Open Sans SemiBold"/>
              </a:rPr>
              <a:t>Those prepared and waiting for the new forthcoming. that by simple principal and virtual insights, the bounty bestowed upon the earth for all in magnificents, the apprenticeship of the creation mentoring nurturing mentality mind control of a bidder metaphore/hypothesis where no one is to purge of the will, strength and compassion of the programmed mind, for means of their own disambiguation which is to compile of the unified  world programmed mind, for means of their own kind. </a:t>
            </a:r>
            <a:endParaRPr sz="900">
              <a:latin typeface="Open Sans SemiBold"/>
              <a:ea typeface="Open Sans SemiBold"/>
              <a:cs typeface="Open Sans SemiBold"/>
              <a:sym typeface="Open Sans SemiBold"/>
            </a:endParaRPr>
          </a:p>
        </p:txBody>
      </p:sp>
      <p:sp>
        <p:nvSpPr>
          <p:cNvPr id="272" name="Google Shape;272;gda85e67a75_0_44"/>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The Anthem Companions to Sociology offers wide ranging and masterly overviews of the works of major sociologists. The volumes in the series provide authoritative and critical appraisals of key figures in modern social thought. These books, written and edited by leading figures, are essential additional reading on the history of sociology.</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Gerard Delanty, Professor of Sociology, University of Sussex, Brighton</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This ambitious series provides an intellectually thoughtful introduction to the featured social theorists and offers a comprehensive assessment of their legacy. Each edited collection synthesizes the many dimensions of the respective theorist’s contributions and sympathetically ponders the various nuances in and the broader societal context for their body of work. The series will be appreciated by seasoned scholars and students ali</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Technology of a covenant dataset schematic /Mechanology for the architecture  plotter to merge vertical-horizontal enterprise schematic designed for implimented functuality /operation of “covenant” authentic informations network clerical/vocation manuscript of diversity algorithm implied source from covenant for monad to interpret ’Quram’ implementation, ‘input-output aspect of canonical self sustainance’ creation, equity and marketing I.p covenant binary profiles to compile analogous gospel subsistence infrastructure of anthropology ‘geography, ‘variety and assortment equilibrium.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da85e67a75_0_6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78" name="Google Shape;278;gda85e67a75_0_6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79" name="Google Shape;279;gda85e67a75_0_6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da85e67a75_0_7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85" name="Google Shape;285;gda85e67a75_0_7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86" name="Google Shape;286;gda85e67a75_0_7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a85e67a75_0_8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92" name="Google Shape;292;gda85e67a75_0_81"/>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93" name="Google Shape;293;gda85e67a75_0_81"/>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da85e67a75_0_8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99" name="Google Shape;299;gda85e67a75_0_87"/>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00" name="Google Shape;300;gda85e67a75_0_8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da85e67a75_0_9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06" name="Google Shape;306;gda85e67a75_0_93"/>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07" name="Google Shape;307;gda85e67a75_0_93"/>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da85e67a75_0_9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13" name="Google Shape;313;gda85e67a75_0_9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14" name="Google Shape;314;gda85e67a75_0_9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da85e67a75_0_10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20" name="Google Shape;320;gda85e67a75_0_10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21" name="Google Shape;321;gda85e67a75_0_10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da85e67a75_0_11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27" name="Google Shape;327;gda85e67a75_0_111"/>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328" name="Google Shape;328;gda85e67a75_0_111"/>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209" name="Google Shape;209;p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Beginning ‘of 21 century “new world” ideology theory’s , pusued to reveal connection with horizon vision to identify  linguistic, statutory’ solution, with all covenant lifeforms. </a:t>
            </a:r>
            <a:endParaRPr/>
          </a:p>
        </p:txBody>
      </p:sp>
      <p:sp>
        <p:nvSpPr>
          <p:cNvPr id="210" name="Google Shape;210;p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Endtimes from construction infrastructures of creation lifepath revealing essential sources bonding construction intuitive compilations. nothing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da85e67a75_0_2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34" name="Google Shape;334;gda85e67a75_0_2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26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100">
                <a:latin typeface="Open Sans"/>
                <a:ea typeface="Open Sans"/>
                <a:cs typeface="Open Sans"/>
                <a:sym typeface="Open Sans"/>
              </a:rPr>
              <a:t>Curam profissional ’New Testament’ new city cultural safety and humility ,’ergonomic equity {intuitive consciousness}.</a:t>
            </a:r>
            <a:endParaRPr b="1"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100">
                <a:latin typeface="Open Sans"/>
                <a:ea typeface="Open Sans"/>
                <a:cs typeface="Open Sans"/>
                <a:sym typeface="Open Sans"/>
              </a:rPr>
              <a:t>Covenant services ‘tradition of curam’ celestial standards benediction of social public institution. Adjective to correct mis-aligned curam objectives to measure and process statistics to design and allocate according to data  ‘regulation standards of authentic social human to apply or constitute human in conflict to curam services covenant of access, entitlement, demonstrating curam interactive environment in exercises and practices in good standing </a:t>
            </a:r>
            <a:endParaRPr b="1" sz="2600">
              <a:latin typeface="Open Sans"/>
              <a:ea typeface="Open Sans"/>
              <a:cs typeface="Open Sans"/>
              <a:sym typeface="Open Sans"/>
            </a:endParaRPr>
          </a:p>
        </p:txBody>
      </p:sp>
      <p:sp>
        <p:nvSpPr>
          <p:cNvPr id="335" name="Google Shape;335;gda85e67a75_0_2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da8e009fdf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41" name="Google Shape;341;gda8e009fdf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1000"/>
              </a:spcBef>
              <a:spcAft>
                <a:spcPts val="0"/>
              </a:spcAft>
              <a:buClr>
                <a:schemeClr val="dk1"/>
              </a:buClr>
              <a:buSzPct val="45833"/>
              <a:buFont typeface="Arial"/>
              <a:buNone/>
            </a:pPr>
            <a:r>
              <a:t/>
            </a:r>
            <a:endParaRPr/>
          </a:p>
          <a:p>
            <a:pPr indent="0" lvl="0" marL="0" rtl="0" algn="l">
              <a:lnSpc>
                <a:spcPct val="90000"/>
              </a:lnSpc>
              <a:spcBef>
                <a:spcPts val="1000"/>
              </a:spcBef>
              <a:spcAft>
                <a:spcPts val="0"/>
              </a:spcAft>
              <a:buClr>
                <a:schemeClr val="dk1"/>
              </a:buClr>
              <a:buSzPct val="45833"/>
              <a:buFont typeface="Arial"/>
              <a:buNone/>
            </a:pPr>
            <a:r>
              <a:rPr lang="en-US"/>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execute through "arknet portal' through 'satellite’.</a:t>
            </a:r>
            <a:endParaRPr/>
          </a:p>
          <a:p>
            <a:pPr indent="0" lvl="0" marL="0" rtl="0" algn="l">
              <a:lnSpc>
                <a:spcPct val="90000"/>
              </a:lnSpc>
              <a:spcBef>
                <a:spcPts val="1000"/>
              </a:spcBef>
              <a:spcAft>
                <a:spcPts val="0"/>
              </a:spcAft>
              <a:buSzPct val="107142"/>
              <a:buNone/>
            </a:pPr>
            <a:r>
              <a:t/>
            </a:r>
            <a:endParaRPr/>
          </a:p>
        </p:txBody>
      </p:sp>
      <p:sp>
        <p:nvSpPr>
          <p:cNvPr id="342" name="Google Shape;342;gda8e009fdf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1000"/>
              </a:spcBef>
              <a:spcAft>
                <a:spcPts val="0"/>
              </a:spcAft>
              <a:buClr>
                <a:schemeClr val="dk1"/>
              </a:buClr>
              <a:buSzPct val="45833"/>
              <a:buFont typeface="Arial"/>
              <a:buNone/>
            </a:pPr>
            <a:r>
              <a:rPr lang="en-US"/>
              <a:t>'satellite' or new lower resolution technology 'worldview' to stage the interactive virtual real simulation of a real life 'apfredesiac' of creation, 'moving interactive componentry to expand on life's interactive unified cononical creation, of skills in all endeavors of the life, to enable the alfa and omega of initializes first world images organizes stewardship to co-ordinate build arknet construction excavation in the name of 'generic christian inheritance' stewardship analyst and surveyor engineer of authhentic pseudoscience, 'stewardship' adventis of creation 'apfredesiac from endeavors of 'world interactive endeavors of adventis linguistics tradition control the variable factors of the fundemental foundation..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da85e67a75_0_5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48" name="Google Shape;348;gda85e67a75_0_56"/>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1000"/>
              </a:spcBef>
              <a:spcAft>
                <a:spcPts val="0"/>
              </a:spcAft>
              <a:buClr>
                <a:schemeClr val="dk1"/>
              </a:buClr>
              <a:buSzPct val="34081"/>
              <a:buFont typeface="Arial"/>
              <a:buNone/>
            </a:pPr>
            <a:r>
              <a:rPr lang="en-US" sz="3225"/>
              <a:t>Arknet eyes, To envision the universe through the pseudoscience apfredesiac of creation. I want to show world fundamental foundation of all life endeavor operating as a system of schooling economics, commercial/ industrial schooling of the world intuitive vision reflecting the impartial? creation revelations of "christs" salvation and manifest to save the world. commitment to autonomous duties and services of all facts connected to the information/intel from creation collective foodchain order methodology of life. </a:t>
            </a:r>
            <a:endParaRPr/>
          </a:p>
        </p:txBody>
      </p:sp>
      <p:sp>
        <p:nvSpPr>
          <p:cNvPr id="349" name="Google Shape;349;gda85e67a75_0_56"/>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32500" lnSpcReduction="10000"/>
          </a:bodyPr>
          <a:lstStyle/>
          <a:p>
            <a:pPr indent="0" lvl="0" marL="0" rtl="0" algn="l">
              <a:lnSpc>
                <a:spcPct val="90000"/>
              </a:lnSpc>
              <a:spcBef>
                <a:spcPts val="1000"/>
              </a:spcBef>
              <a:spcAft>
                <a:spcPts val="0"/>
              </a:spcAft>
              <a:buClr>
                <a:schemeClr val="dk1"/>
              </a:buClr>
              <a:buSzPts val="358"/>
              <a:buFont typeface="Arial"/>
              <a:buNone/>
            </a:pPr>
            <a:r>
              <a:rPr lang="en-US" sz="4494"/>
              <a:t>execute through "arknet portal' through 'satellite' or new lower resolution technology 'worldview' to stage the interactive virtual real simulation of a real life 'apfredesiac' of creation, 'moving interactive componentry to expand on life's interactive unified cononical creation, of skills in all endeavors of the life, to enable the alfa and omega of initializes first world images organizes stewardship to co-ordinate build arknet construction excavation in the name of 'generic christian inheritance' stewardship analyst and surveyor engineer of authhentic pseudoscience, 'stewardship' adventis of creation 'apfredesiac from endeavors of 'world interactive endeavors of adventis linguistics tradition control the variable factors of the fundemental foundation would like to see to partner collaborate should I canvas to obtain opportunity.</a:t>
            </a:r>
            <a:endParaRPr sz="4494"/>
          </a:p>
          <a:p>
            <a:pPr indent="0" lvl="0" marL="0" rtl="0" algn="l">
              <a:lnSpc>
                <a:spcPct val="90000"/>
              </a:lnSpc>
              <a:spcBef>
                <a:spcPts val="1000"/>
              </a:spcBef>
              <a:spcAft>
                <a:spcPts val="0"/>
              </a:spcAft>
              <a:buClr>
                <a:schemeClr val="dk1"/>
              </a:buClr>
              <a:buSzPct val="45833"/>
              <a:buFont typeface="Arial"/>
              <a:buNone/>
            </a:pPr>
            <a:r>
              <a:t/>
            </a:r>
            <a:endParaRPr/>
          </a:p>
          <a:p>
            <a:pPr indent="0" lvl="0" marL="0" rtl="0" algn="l">
              <a:lnSpc>
                <a:spcPct val="90000"/>
              </a:lnSpc>
              <a:spcBef>
                <a:spcPts val="1000"/>
              </a:spcBef>
              <a:spcAft>
                <a:spcPts val="0"/>
              </a:spcAft>
              <a:buSzPct val="230769"/>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da8e009fdf_0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55" name="Google Shape;355;gda8e009fdf_0_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da85e67a75_0_5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componentry </a:t>
            </a:r>
            <a:endParaRPr/>
          </a:p>
        </p:txBody>
      </p:sp>
      <p:sp>
        <p:nvSpPr>
          <p:cNvPr id="361" name="Google Shape;361;gda85e67a75_0_5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SzPct val="100000"/>
              <a:buChar char="•"/>
            </a:pPr>
            <a:r>
              <a:rPr lang="en-US"/>
              <a:t>Economist anthropology manuscript on the unified linguistics of compliant human/covenant logistics, ‘i.p services. Where man and world meets scenario of  benediction provision and gift to redeem a virtual interactive and intellectual, 5g covenant ‘corporate profiles of”new city” infrastructure services harvested by circular lifesystem blockchain ‘the covenant benediction’, transition of </a:t>
            </a:r>
            <a:endParaRPr/>
          </a:p>
        </p:txBody>
      </p:sp>
      <p:sp>
        <p:nvSpPr>
          <p:cNvPr id="362" name="Google Shape;362;gda85e67a75_0_5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SzPct val="100000"/>
              <a:buChar char="•"/>
            </a:pPr>
            <a:r>
              <a:rPr lang="en-US"/>
              <a:t>essential ecology mechanisms  services. Catering to all needs of enterprise corporate literature employment by engineering enterprise data/information network; social-ethic framework, ‘intellectual construction theory, ‘architecture and diversity to facilitate rigoirs of public domestic commercial industrial intelligence support concerning true ‘Sales product marketing,engineering,customer service.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Enterprise covenant platform</a:t>
            </a:r>
            <a:endParaRPr/>
          </a:p>
        </p:txBody>
      </p:sp>
      <p:sp>
        <p:nvSpPr>
          <p:cNvPr id="368" name="Google Shape;368;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An accountable premesis catering to the’ergronomic mental,physical,orientation of needs from Vocational and clerical carer orientation of world, life exploits in business,work,family,lifecycle, all brought together to form the circular i.p intelligence conservation/preservation and maintainance routines of cultural traditional creation revelations. Rituals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a85e67a75_0_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16" name="Google Shape;216;gda85e67a75_0_7"/>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1100"/>
              <a:buFont typeface="Arial"/>
              <a:buNone/>
            </a:pPr>
            <a:r>
              <a:rPr b="1" lang="en-US" sz="1400">
                <a:latin typeface="Open Sans"/>
                <a:ea typeface="Open Sans"/>
                <a:cs typeface="Open Sans"/>
                <a:sym typeface="Open Sans"/>
              </a:rPr>
              <a:t>Anti-racism- Code of nationalists</a:t>
            </a:r>
            <a:endParaRPr b="1" sz="1400">
              <a:latin typeface="Open Sans"/>
              <a:ea typeface="Open Sans"/>
              <a:cs typeface="Open Sans"/>
              <a:sym typeface="Open Sans"/>
            </a:endParaRPr>
          </a:p>
          <a:p>
            <a:pPr indent="0" lvl="0" marL="0" rtl="0" algn="l">
              <a:lnSpc>
                <a:spcPct val="95000"/>
              </a:lnSpc>
              <a:spcBef>
                <a:spcPts val="0"/>
              </a:spcBef>
              <a:spcAft>
                <a:spcPts val="0"/>
              </a:spcAft>
              <a:buClr>
                <a:schemeClr val="dk1"/>
              </a:buClr>
              <a:buSzPts val="1100"/>
              <a:buFont typeface="Arial"/>
              <a:buNone/>
            </a:pPr>
            <a:r>
              <a:rPr b="1" lang="en-US" sz="1400">
                <a:latin typeface="Open Sans"/>
                <a:ea typeface="Open Sans"/>
                <a:cs typeface="Open Sans"/>
                <a:sym typeface="Open Sans"/>
              </a:rPr>
              <a:t>Convergence ideology submitted to god where there became struggles of alignment to the curam 52nd amendment ‘conflicts between the active participants bare arms against to attain supremacy from man, spouse, brotherhood mis aligned adjectives from the curam benediction, on low maintenance of geneologic ‘democracy threshold of family,skillset methodology into 2nd renown acceptance into covenant, psuedoscience-apfredesiac{children of Israel}.</a:t>
            </a:r>
            <a:endParaRPr b="1" sz="2900">
              <a:latin typeface="Open Sans"/>
              <a:ea typeface="Open Sans"/>
              <a:cs typeface="Open Sans"/>
              <a:sym typeface="Open Sans"/>
            </a:endParaRPr>
          </a:p>
        </p:txBody>
      </p:sp>
      <p:sp>
        <p:nvSpPr>
          <p:cNvPr id="217" name="Google Shape;217;gda85e67a75_0_7"/>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1100"/>
              <a:buFont typeface="Arial"/>
              <a:buNone/>
            </a:pPr>
            <a:r>
              <a:rPr b="1" lang="en-US" sz="1400">
                <a:solidFill>
                  <a:srgbClr val="454545"/>
                </a:solidFill>
                <a:latin typeface="Open Sans"/>
                <a:ea typeface="Open Sans"/>
                <a:cs typeface="Open Sans"/>
                <a:sym typeface="Open Sans"/>
              </a:rPr>
              <a:t>conduct reparai</a:t>
            </a:r>
            <a:r>
              <a:rPr b="1" lang="en-US" sz="1391">
                <a:latin typeface="Open Sans"/>
                <a:ea typeface="Open Sans"/>
                <a:cs typeface="Open Sans"/>
                <a:sym typeface="Open Sans"/>
              </a:rPr>
              <a:t>nchren to herb of enterprise governing identity naturalization of explicit exercises -practices social standards entitlement.</a:t>
            </a:r>
            <a:endParaRPr b="1" sz="1391">
              <a:latin typeface="Open Sans"/>
              <a:ea typeface="Open Sans"/>
              <a:cs typeface="Open Sans"/>
              <a:sym typeface="Open Sans"/>
            </a:endParaRPr>
          </a:p>
          <a:p>
            <a:pPr indent="0" lvl="0" marL="0" rtl="0" algn="l">
              <a:lnSpc>
                <a:spcPct val="95000"/>
              </a:lnSpc>
              <a:spcBef>
                <a:spcPts val="0"/>
              </a:spcBef>
              <a:spcAft>
                <a:spcPts val="0"/>
              </a:spcAft>
              <a:buClr>
                <a:schemeClr val="dk1"/>
              </a:buClr>
              <a:buSzPts val="1100"/>
              <a:buFont typeface="Arial"/>
              <a:buNone/>
            </a:pPr>
            <a:r>
              <a:rPr b="1" lang="en-US" sz="1391">
                <a:latin typeface="Open Sans"/>
                <a:ea typeface="Open Sans"/>
                <a:cs typeface="Open Sans"/>
                <a:sym typeface="Open Sans"/>
              </a:rPr>
              <a:t>Re-align to corporate stewardship {truancy Designconstant  manifestation ‘trajectory’, productive constant cycles ,chronicles of subsistence calendar ’board of trade’  trajectory to hard to reach conflict areas naturalization of mis-aligned support and rescue lifecycle ,monetary cycles on catastrophic  maintenance pipeline from lifecycle protocol priorities and principals of ergonomic enterprise operation ,function reflecting synchronized life system character profiles of covenant {life form} ’monad infrastructure of consulting, ‘pseudoscience-apfredesiac{children of Israel}</a:t>
            </a:r>
            <a:endParaRPr sz="23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a7dcb5b4d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gender/inclusion</a:t>
            </a:r>
            <a:endParaRPr/>
          </a:p>
        </p:txBody>
      </p:sp>
      <p:sp>
        <p:nvSpPr>
          <p:cNvPr id="223" name="Google Shape;223;gda7dcb5b4d_0_0"/>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24" name="Google Shape;224;gda7dcb5b4d_0_0"/>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25" name="Google Shape;225;gda7dcb5b4d_0_0"/>
          <p:cNvPicPr preferRelativeResize="0"/>
          <p:nvPr/>
        </p:nvPicPr>
        <p:blipFill rotWithShape="1">
          <a:blip r:embed="rId3">
            <a:alphaModFix/>
          </a:blip>
          <a:srcRect b="0" l="0" r="0" t="0"/>
          <a:stretch/>
        </p:blipFill>
        <p:spPr>
          <a:xfrm>
            <a:off x="5595025" y="2327100"/>
            <a:ext cx="4698305" cy="3618947"/>
          </a:xfrm>
          <a:prstGeom prst="rect">
            <a:avLst/>
          </a:prstGeom>
          <a:noFill/>
          <a:ln>
            <a:noFill/>
          </a:ln>
        </p:spPr>
      </p:pic>
      <p:pic>
        <p:nvPicPr>
          <p:cNvPr id="226" name="Google Shape;226;gda7dcb5b4d_0_0"/>
          <p:cNvPicPr preferRelativeResize="0"/>
          <p:nvPr/>
        </p:nvPicPr>
        <p:blipFill rotWithShape="1">
          <a:blip r:embed="rId4">
            <a:alphaModFix/>
          </a:blip>
          <a:srcRect b="0" l="0" r="0" t="0"/>
          <a:stretch/>
        </p:blipFill>
        <p:spPr>
          <a:xfrm>
            <a:off x="680325" y="2327100"/>
            <a:ext cx="4698299" cy="359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Rainbow covenant</a:t>
            </a:r>
            <a:endParaRPr/>
          </a:p>
        </p:txBody>
      </p:sp>
      <p:pic>
        <p:nvPicPr>
          <p:cNvPr id="232" name="Google Shape;232;p3"/>
          <p:cNvPicPr preferRelativeResize="0"/>
          <p:nvPr>
            <p:ph idx="1" type="body"/>
          </p:nvPr>
        </p:nvPicPr>
        <p:blipFill rotWithShape="1">
          <a:blip r:embed="rId3">
            <a:alphaModFix/>
          </a:blip>
          <a:srcRect b="0" l="0" r="0" t="0"/>
          <a:stretch/>
        </p:blipFill>
        <p:spPr>
          <a:xfrm>
            <a:off x="1076960" y="2971836"/>
            <a:ext cx="3871754" cy="2677124"/>
          </a:xfrm>
          <a:prstGeom prst="rect">
            <a:avLst/>
          </a:prstGeom>
          <a:noFill/>
          <a:ln>
            <a:noFill/>
          </a:ln>
        </p:spPr>
      </p:pic>
      <p:sp>
        <p:nvSpPr>
          <p:cNvPr id="233" name="Google Shape;233;p3"/>
          <p:cNvSpPr txBox="1"/>
          <p:nvPr>
            <p:ph idx="2" type="body"/>
          </p:nvPr>
        </p:nvSpPr>
        <p:spPr>
          <a:xfrm>
            <a:off x="5516880" y="2336872"/>
            <a:ext cx="6421119" cy="384040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b="1" lang="en-US"/>
              <a:t>Intellectual architecture marketing of creation, ‘divine-intelligence.  Goods and services ‘enhance the hypothesis of creation fundamental-foundation, where bid’ for virtual-real cyber  universe of blockchain educates and operates it’s self of concerns and intrest that render brand paradox of growing and learning with the celestial inheritance of post monad and linguistic benediction of covenant in implied purpose of creation.</a:t>
            </a:r>
            <a:endParaRPr/>
          </a:p>
          <a:p>
            <a:pPr indent="-76200" lvl="0" marL="228600" rtl="0" algn="l">
              <a:lnSpc>
                <a:spcPct val="90000"/>
              </a:lnSpc>
              <a:spcBef>
                <a:spcPts val="1000"/>
              </a:spcBef>
              <a:spcAft>
                <a:spcPts val="0"/>
              </a:spcAft>
              <a:buClr>
                <a:schemeClr val="lt1"/>
              </a:buClr>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da7dcb5b4d_0_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39" name="Google Shape;239;gda7dcb5b4d_0_6"/>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SzPts val="2400"/>
              <a:buChar char="•"/>
            </a:pPr>
            <a:r>
              <a:rPr b="1" lang="en-US"/>
              <a:t>celestial inheritance of post monad and linguistic benediction of covenant in implied purpose of creation</a:t>
            </a:r>
            <a:endParaRPr b="1"/>
          </a:p>
          <a:p>
            <a:pPr indent="0" lvl="0" marL="457200" rtl="0" algn="l">
              <a:lnSpc>
                <a:spcPct val="90000"/>
              </a:lnSpc>
              <a:spcBef>
                <a:spcPts val="0"/>
              </a:spcBef>
              <a:spcAft>
                <a:spcPts val="0"/>
              </a:spcAft>
              <a:buSzPts val="1800"/>
              <a:buNone/>
            </a:pPr>
            <a:r>
              <a:t/>
            </a:r>
            <a:endParaRPr sz="1400">
              <a:latin typeface="Proxima Nova Semibold"/>
              <a:ea typeface="Proxima Nova Semibold"/>
              <a:cs typeface="Proxima Nova Semibold"/>
              <a:sym typeface="Proxima Nova Semibold"/>
            </a:endParaRPr>
          </a:p>
          <a:p>
            <a:pPr indent="0" lvl="0" marL="457200" rtl="0" algn="l">
              <a:lnSpc>
                <a:spcPct val="90000"/>
              </a:lnSpc>
              <a:spcBef>
                <a:spcPts val="0"/>
              </a:spcBef>
              <a:spcAft>
                <a:spcPts val="0"/>
              </a:spcAft>
              <a:buSzPts val="1800"/>
              <a:buNone/>
            </a:pPr>
            <a:r>
              <a:t/>
            </a:r>
            <a:endParaRPr sz="14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SzPts val="1800"/>
              <a:buNone/>
            </a:pPr>
            <a:r>
              <a:t/>
            </a:r>
            <a:endParaRPr sz="18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SzPts val="1800"/>
              <a:buNone/>
            </a:pPr>
            <a:r>
              <a:rPr b="1" lang="en-US" sz="1800">
                <a:latin typeface="Open Sans"/>
                <a:ea typeface="Open Sans"/>
                <a:cs typeface="Open Sans"/>
                <a:sym typeface="Open Sans"/>
              </a:rPr>
              <a:t>Code of Nationalists</a:t>
            </a:r>
            <a:endParaRPr b="1" sz="1800">
              <a:latin typeface="Open Sans"/>
              <a:ea typeface="Open Sans"/>
              <a:cs typeface="Open Sans"/>
              <a:sym typeface="Open Sans"/>
            </a:endParaRPr>
          </a:p>
          <a:p>
            <a:pPr indent="0" lvl="0" marL="457200" rtl="0" algn="l">
              <a:lnSpc>
                <a:spcPct val="90000"/>
              </a:lnSpc>
              <a:spcBef>
                <a:spcPts val="0"/>
              </a:spcBef>
              <a:spcAft>
                <a:spcPts val="0"/>
              </a:spcAft>
              <a:buSzPts val="1800"/>
              <a:buNone/>
            </a:pPr>
            <a:r>
              <a:t/>
            </a:r>
            <a:endParaRPr b="1" sz="1600">
              <a:latin typeface="Open Sans"/>
              <a:ea typeface="Open Sans"/>
              <a:cs typeface="Open Sans"/>
              <a:sym typeface="Open Sans"/>
            </a:endParaRPr>
          </a:p>
          <a:p>
            <a:pPr indent="0" lvl="0" marL="457200" rtl="0" algn="l">
              <a:lnSpc>
                <a:spcPct val="90000"/>
              </a:lnSpc>
              <a:spcBef>
                <a:spcPts val="0"/>
              </a:spcBef>
              <a:spcAft>
                <a:spcPts val="0"/>
              </a:spcAft>
              <a:buSzPts val="1800"/>
              <a:buNone/>
            </a:pPr>
            <a:r>
              <a:rPr b="1" lang="en-US" sz="1600">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guidance of collective orthodox  i.p preservation/conservation ethics , of build to 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b="1" sz="2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da85e67a75_0_1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45" name="Google Shape;245;gda85e67a75_0_13"/>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018"/>
              <a:buFont typeface="Arial"/>
              <a:buNone/>
            </a:pPr>
            <a:r>
              <a:rPr b="1" lang="en-US" sz="2250">
                <a:latin typeface="Open Sans"/>
                <a:ea typeface="Open Sans"/>
                <a:cs typeface="Open Sans"/>
                <a:sym typeface="Open Sans"/>
              </a:rPr>
              <a:t>recommend construction old and new in application for "new society" alfa-omega. from the creation monad tennents and lamentations of bio 'binary logos fundemental-foundation , 'orientations of world 'first nations' dicipline to define 'justice of intellectual property and it's applied compilation acheiving logistic mechanology  governance,principals to create natural intuitive creation programme.</a:t>
            </a:r>
            <a:endParaRPr sz="2990"/>
          </a:p>
        </p:txBody>
      </p:sp>
      <p:sp>
        <p:nvSpPr>
          <p:cNvPr id="246" name="Google Shape;246;gda85e67a75_0_13"/>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1100"/>
              <a:buFont typeface="Arial"/>
              <a:buNone/>
            </a:pPr>
            <a:r>
              <a:t/>
            </a:r>
            <a:endParaRPr sz="1800">
              <a:latin typeface="Open Sans ExtraBold"/>
              <a:ea typeface="Open Sans ExtraBold"/>
              <a:cs typeface="Open Sans ExtraBold"/>
              <a:sym typeface="Open Sans ExtraBold"/>
            </a:endParaRPr>
          </a:p>
          <a:p>
            <a:pPr indent="0" lvl="0" marL="457200" rtl="0" algn="l">
              <a:lnSpc>
                <a:spcPct val="90000"/>
              </a:lnSpc>
              <a:spcBef>
                <a:spcPts val="0"/>
              </a:spcBef>
              <a:spcAft>
                <a:spcPts val="0"/>
              </a:spcAft>
              <a:buClr>
                <a:schemeClr val="dk1"/>
              </a:buClr>
              <a:buSzPts val="1100"/>
              <a:buFont typeface="Arial"/>
              <a:buNone/>
            </a:pPr>
            <a:r>
              <a:rPr b="1" lang="en-US" sz="1800">
                <a:latin typeface="Open Sans"/>
                <a:ea typeface="Open Sans"/>
                <a:cs typeface="Open Sans"/>
                <a:sym typeface="Open Sans"/>
              </a:rPr>
              <a:t>Code of Nationalists</a:t>
            </a:r>
            <a:endParaRPr b="1" sz="1800">
              <a:latin typeface="Open Sans"/>
              <a:ea typeface="Open Sans"/>
              <a:cs typeface="Open Sans"/>
              <a:sym typeface="Open Sans"/>
            </a:endParaRPr>
          </a:p>
          <a:p>
            <a:pPr indent="0" lvl="0" marL="457200" rtl="0" algn="l">
              <a:lnSpc>
                <a:spcPct val="90000"/>
              </a:lnSpc>
              <a:spcBef>
                <a:spcPts val="0"/>
              </a:spcBef>
              <a:spcAft>
                <a:spcPts val="0"/>
              </a:spcAft>
              <a:buClr>
                <a:schemeClr val="dk1"/>
              </a:buClr>
              <a:buSzPts val="1100"/>
              <a:buFont typeface="Arial"/>
              <a:buNone/>
            </a:pPr>
            <a:r>
              <a:t/>
            </a:r>
            <a:endParaRPr b="1" sz="1600">
              <a:latin typeface="Open Sans"/>
              <a:ea typeface="Open Sans"/>
              <a:cs typeface="Open Sans"/>
              <a:sym typeface="Open Sans"/>
            </a:endParaRPr>
          </a:p>
          <a:p>
            <a:pPr indent="0" lvl="0" marL="457200" rtl="0" algn="l">
              <a:lnSpc>
                <a:spcPct val="90000"/>
              </a:lnSpc>
              <a:spcBef>
                <a:spcPts val="0"/>
              </a:spcBef>
              <a:spcAft>
                <a:spcPts val="0"/>
              </a:spcAft>
              <a:buClr>
                <a:schemeClr val="dk1"/>
              </a:buClr>
              <a:buSzPts val="1100"/>
              <a:buFont typeface="Arial"/>
              <a:buNone/>
            </a:pPr>
            <a:r>
              <a:rPr b="1" lang="en-US" sz="1600">
                <a:latin typeface="Open Sans"/>
                <a:ea typeface="Open Sans"/>
                <a:cs typeface="Open Sans"/>
                <a:sym typeface="Open Sans"/>
              </a:rPr>
              <a:t>New testament of orthodox monad collective policy of societal impact . to blockchain 'unify' sectors in societal progress and developedment ,to comprehend foretold applications 'interactive compliance from method materialism and practice , to organize architectural schematic, natural jurisprudence ecosystem philanthropy. architecture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a87ae9210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52" name="Google Shape;252;gda87ae9210_0_0"/>
          <p:cNvSpPr txBox="1"/>
          <p:nvPr>
            <p:ph idx="1" type="body"/>
          </p:nvPr>
        </p:nvSpPr>
        <p:spPr>
          <a:xfrm>
            <a:off x="680321" y="22987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t/>
            </a:r>
            <a:endParaRPr sz="1200">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Open Sans SemiBold"/>
              <a:ea typeface="Open Sans SemiBold"/>
              <a:cs typeface="Open Sans SemiBold"/>
              <a:sym typeface="Open Sa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922de613b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enterprise military</a:t>
            </a:r>
            <a:endParaRPr/>
          </a:p>
        </p:txBody>
      </p:sp>
      <p:sp>
        <p:nvSpPr>
          <p:cNvPr id="258" name="Google Shape;258;gd922de613b_0_0"/>
          <p:cNvSpPr txBox="1"/>
          <p:nvPr>
            <p:ph idx="1" type="body"/>
          </p:nvPr>
        </p:nvSpPr>
        <p:spPr>
          <a:xfrm>
            <a:off x="680321" y="2336873"/>
            <a:ext cx="9613800" cy="3599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Life covenant service interpreted via machine replaced intelligence ecosystem. Defense military access to urban service covenant women and man monogamy compliant services equilibrium bottom-up vertical -horizontal mechanical data access architecture blueprint probable mechanical applications of government -enterprise -engineering ‘foundation interface, versatile ontology carbon footprint implementation . Covenant robotics ; covenant monad life system ‘intellectual maintenance conservation preservation relative and parallel to  aspect professionalism, consulting,infrastructure technology, ‘architecture integrity from enterprise ethic’society’,</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Technology social society mechanicle analogous blueprint architecture. The I.p pipeline of resources defences access protocol to information infrastructure essentials-nessesity’s task enforcement protocols. the generic information process to hereditary lifelines</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All science field of urban /life endeavours diversity terror task force access  “physics” alchemy-law-logic mech </a:t>
            </a:r>
            <a:r>
              <a:rPr lang="en-US" sz="1400">
                <a:latin typeface="Arial"/>
                <a:ea typeface="Arial"/>
                <a:cs typeface="Arial"/>
                <a:sym typeface="Arial"/>
              </a:rPr>
              <a:t>implementation</a:t>
            </a:r>
            <a:r>
              <a:rPr lang="en-US" sz="1400">
                <a:latin typeface="Arial"/>
                <a:ea typeface="Arial"/>
                <a:cs typeface="Arial"/>
                <a:sym typeface="Arial"/>
              </a:rPr>
              <a:t> ofmonad to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National guard ecological Britain/Brother latin orientation engineering linguistic world, man, animal build of law services.   </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2021-05-04T01:32:46Z</dcterms:created>
  <dc:creator>mike hall</dc:creator>
</cp:coreProperties>
</file>