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Open Sans SemiBold"/>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glPPkA3fRfLXR11RZyuhZGFeYj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penSansSemiBold-bold.fntdata"/><Relationship Id="rId14" Type="http://schemas.openxmlformats.org/officeDocument/2006/relationships/font" Target="fonts/OpenSansSemiBold-regular.fntdata"/><Relationship Id="rId17" Type="http://schemas.openxmlformats.org/officeDocument/2006/relationships/font" Target="fonts/OpenSansSemiBold-boldItalic.fntdata"/><Relationship Id="rId16" Type="http://schemas.openxmlformats.org/officeDocument/2006/relationships/font" Target="fonts/OpenSansSemiBold-italic.fntdata"/><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b41a99e0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db41a99e0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a7dcb5b4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da7dcb5b4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a7dcb5b4d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da7dcb5b4d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da7dcb5b4d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gda7dcb5b4d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HD-ShadowLong.png" id="13" name="Google Shape;13;p7"/>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14" name="Google Shape;14;p7"/>
          <p:cNvPicPr preferRelativeResize="0"/>
          <p:nvPr/>
        </p:nvPicPr>
        <p:blipFill rotWithShape="1">
          <a:blip r:embed="rId3">
            <a:alphaModFix/>
          </a:blip>
          <a:srcRect b="0" l="0" r="0" t="0"/>
          <a:stretch/>
        </p:blipFill>
        <p:spPr>
          <a:xfrm>
            <a:off x="9111716" y="4243845"/>
            <a:ext cx="3077108" cy="276940"/>
          </a:xfrm>
          <a:prstGeom prst="rect">
            <a:avLst/>
          </a:prstGeom>
          <a:noFill/>
          <a:ln>
            <a:noFill/>
          </a:ln>
        </p:spPr>
      </p:pic>
      <p:sp>
        <p:nvSpPr>
          <p:cNvPr id="15" name="Google Shape;15;p7"/>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7"/>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7"/>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5400"/>
              <a:buFont typeface="Trebuchet MS"/>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7"/>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 name="Google Shape;19;p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7"/>
          <p:cNvSpPr txBox="1"/>
          <p:nvPr>
            <p:ph idx="12" type="sldNum"/>
          </p:nvPr>
        </p:nvSpPr>
        <p:spPr>
          <a:xfrm>
            <a:off x="9255346" y="2750337"/>
            <a:ext cx="1171888" cy="135644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03" name="Shape 103"/>
        <p:cNvGrpSpPr/>
        <p:nvPr/>
      </p:nvGrpSpPr>
      <p:grpSpPr>
        <a:xfrm>
          <a:off x="0" y="0"/>
          <a:ext cx="0" cy="0"/>
          <a:chOff x="0" y="0"/>
          <a:chExt cx="0" cy="0"/>
        </a:xfrm>
      </p:grpSpPr>
      <p:pic>
        <p:nvPicPr>
          <p:cNvPr descr="HD-ShadowLong.png" id="104" name="Google Shape;104;p16"/>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05" name="Google Shape;105;p16"/>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06" name="Google Shape;106;p16"/>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6"/>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6"/>
          <p:cNvSpPr txBox="1"/>
          <p:nvPr>
            <p:ph type="title"/>
          </p:nvPr>
        </p:nvSpPr>
        <p:spPr>
          <a:xfrm>
            <a:off x="680322" y="4711616"/>
            <a:ext cx="9613859" cy="4530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6"/>
          <p:cNvSpPr/>
          <p:nvPr>
            <p:ph idx="2" type="pic"/>
          </p:nvPr>
        </p:nvSpPr>
        <p:spPr>
          <a:xfrm>
            <a:off x="680322" y="609597"/>
            <a:ext cx="9613859" cy="3589575"/>
          </a:xfrm>
          <a:prstGeom prst="rect">
            <a:avLst/>
          </a:prstGeom>
          <a:noFill/>
          <a:ln>
            <a:noFill/>
          </a:ln>
          <a:effectLst>
            <a:outerShdw blurRad="76200" rotWithShape="0" algn="tl" dir="5040000" dist="63500">
              <a:srgbClr val="000000">
                <a:alpha val="40392"/>
              </a:srgbClr>
            </a:outerShdw>
          </a:effectLst>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9pPr>
          </a:lstStyle>
          <a:p/>
        </p:txBody>
      </p:sp>
      <p:sp>
        <p:nvSpPr>
          <p:cNvPr id="110" name="Google Shape;110;p16"/>
          <p:cNvSpPr txBox="1"/>
          <p:nvPr>
            <p:ph idx="1" type="body"/>
          </p:nvPr>
        </p:nvSpPr>
        <p:spPr>
          <a:xfrm>
            <a:off x="680319" y="5169583"/>
            <a:ext cx="9613862" cy="6229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11" name="Google Shape;111;p1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6"/>
          <p:cNvSpPr txBox="1"/>
          <p:nvPr>
            <p:ph idx="12" type="sldNum"/>
          </p:nvPr>
        </p:nvSpPr>
        <p:spPr>
          <a:xfrm>
            <a:off x="10729455" y="4711309"/>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14" name="Shape 114"/>
        <p:cNvGrpSpPr/>
        <p:nvPr/>
      </p:nvGrpSpPr>
      <p:grpSpPr>
        <a:xfrm>
          <a:off x="0" y="0"/>
          <a:ext cx="0" cy="0"/>
          <a:chOff x="0" y="0"/>
          <a:chExt cx="0" cy="0"/>
        </a:xfrm>
      </p:grpSpPr>
      <p:pic>
        <p:nvPicPr>
          <p:cNvPr descr="HD-ShadowLong.png" id="115" name="Google Shape;115;p17"/>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16" name="Google Shape;116;p17"/>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17" name="Google Shape;117;p17"/>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7"/>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7"/>
          <p:cNvSpPr txBox="1"/>
          <p:nvPr>
            <p:ph type="title"/>
          </p:nvPr>
        </p:nvSpPr>
        <p:spPr>
          <a:xfrm>
            <a:off x="680322" y="609597"/>
            <a:ext cx="9613858" cy="3592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7"/>
          <p:cNvSpPr txBox="1"/>
          <p:nvPr>
            <p:ph idx="1"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21" name="Google Shape;121;p1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7"/>
          <p:cNvSpPr txBox="1"/>
          <p:nvPr>
            <p:ph idx="12" type="sldNum"/>
          </p:nvPr>
        </p:nvSpPr>
        <p:spPr>
          <a:xfrm>
            <a:off x="10729455" y="4711615"/>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24" name="Shape 124"/>
        <p:cNvGrpSpPr/>
        <p:nvPr/>
      </p:nvGrpSpPr>
      <p:grpSpPr>
        <a:xfrm>
          <a:off x="0" y="0"/>
          <a:ext cx="0" cy="0"/>
          <a:chOff x="0" y="0"/>
          <a:chExt cx="0" cy="0"/>
        </a:xfrm>
      </p:grpSpPr>
      <p:pic>
        <p:nvPicPr>
          <p:cNvPr descr="HD-ShadowLong.png" id="125" name="Google Shape;125;p18"/>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26" name="Google Shape;126;p18"/>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27" name="Google Shape;127;p18"/>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8"/>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8"/>
          <p:cNvSpPr txBox="1"/>
          <p:nvPr>
            <p:ph type="title"/>
          </p:nvPr>
        </p:nvSpPr>
        <p:spPr>
          <a:xfrm>
            <a:off x="1127856" y="609598"/>
            <a:ext cx="8718877" cy="30360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8"/>
          <p:cNvSpPr txBox="1"/>
          <p:nvPr>
            <p:ph idx="1" type="body"/>
          </p:nvPr>
        </p:nvSpPr>
        <p:spPr>
          <a:xfrm>
            <a:off x="1402288" y="3653379"/>
            <a:ext cx="815657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1" name="Google Shape;131;p18"/>
          <p:cNvSpPr txBox="1"/>
          <p:nvPr>
            <p:ph idx="2"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2" name="Google Shape;132;p1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1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18"/>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
        <p:nvSpPr>
          <p:cNvPr id="135" name="Google Shape;135;p18"/>
          <p:cNvSpPr txBox="1"/>
          <p:nvPr/>
        </p:nvSpPr>
        <p:spPr>
          <a:xfrm>
            <a:off x="583572" y="74811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7200"/>
              <a:buFont typeface="Trebuchet MS"/>
              <a:buNone/>
            </a:pPr>
            <a:r>
              <a:rPr b="0" i="0" lang="en-US" sz="7200" u="none" cap="none" strike="noStrike">
                <a:solidFill>
                  <a:schemeClr val="lt1"/>
                </a:solidFill>
                <a:latin typeface="Trebuchet MS"/>
                <a:ea typeface="Trebuchet MS"/>
                <a:cs typeface="Trebuchet MS"/>
                <a:sym typeface="Trebuchet MS"/>
              </a:rPr>
              <a:t>“</a:t>
            </a:r>
            <a:endParaRPr b="0" i="0" sz="1400" u="none" cap="none" strike="noStrike">
              <a:solidFill>
                <a:srgbClr val="000000"/>
              </a:solidFill>
              <a:latin typeface="Arial"/>
              <a:ea typeface="Arial"/>
              <a:cs typeface="Arial"/>
              <a:sym typeface="Arial"/>
            </a:endParaRPr>
          </a:p>
        </p:txBody>
      </p:sp>
      <p:sp>
        <p:nvSpPr>
          <p:cNvPr id="136" name="Google Shape;136;p18"/>
          <p:cNvSpPr txBox="1"/>
          <p:nvPr/>
        </p:nvSpPr>
        <p:spPr>
          <a:xfrm>
            <a:off x="9662809" y="3033524"/>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7200"/>
              <a:buFont typeface="Trebuchet MS"/>
              <a:buNone/>
            </a:pPr>
            <a:r>
              <a:rPr b="0" i="0" lang="en-US" sz="7200" u="none" cap="none" strike="noStrike">
                <a:solidFill>
                  <a:schemeClr val="lt1"/>
                </a:solidFill>
                <a:latin typeface="Trebuchet MS"/>
                <a:ea typeface="Trebuchet MS"/>
                <a:cs typeface="Trebuchet MS"/>
                <a:sym typeface="Trebuchet MS"/>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37" name="Shape 137"/>
        <p:cNvGrpSpPr/>
        <p:nvPr/>
      </p:nvGrpSpPr>
      <p:grpSpPr>
        <a:xfrm>
          <a:off x="0" y="0"/>
          <a:ext cx="0" cy="0"/>
          <a:chOff x="0" y="0"/>
          <a:chExt cx="0" cy="0"/>
        </a:xfrm>
      </p:grpSpPr>
      <p:pic>
        <p:nvPicPr>
          <p:cNvPr descr="HD-ShadowLong.png" id="138" name="Google Shape;138;p19"/>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39" name="Google Shape;139;p19"/>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40" name="Google Shape;140;p19"/>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9"/>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9"/>
          <p:cNvSpPr txBox="1"/>
          <p:nvPr>
            <p:ph type="title"/>
          </p:nvPr>
        </p:nvSpPr>
        <p:spPr>
          <a:xfrm>
            <a:off x="680319" y="4711615"/>
            <a:ext cx="9613862" cy="5885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19"/>
          <p:cNvSpPr txBox="1"/>
          <p:nvPr>
            <p:ph idx="1" type="body"/>
          </p:nvPr>
        </p:nvSpPr>
        <p:spPr>
          <a:xfrm>
            <a:off x="680320" y="5300149"/>
            <a:ext cx="9613862" cy="5022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44" name="Google Shape;144;p1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1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19"/>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47" name="Shape 147"/>
        <p:cNvGrpSpPr/>
        <p:nvPr/>
      </p:nvGrpSpPr>
      <p:grpSpPr>
        <a:xfrm>
          <a:off x="0" y="0"/>
          <a:ext cx="0" cy="0"/>
          <a:chOff x="0" y="0"/>
          <a:chExt cx="0" cy="0"/>
        </a:xfrm>
      </p:grpSpPr>
      <p:pic>
        <p:nvPicPr>
          <p:cNvPr descr="HD-ShadowLong.png" id="148" name="Google Shape;148;p20"/>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49" name="Google Shape;149;p20"/>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50" name="Google Shape;150;p20"/>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0"/>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0"/>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20"/>
          <p:cNvSpPr txBox="1"/>
          <p:nvPr>
            <p:ph idx="1" type="body"/>
          </p:nvPr>
        </p:nvSpPr>
        <p:spPr>
          <a:xfrm>
            <a:off x="660946" y="2336873"/>
            <a:ext cx="3070034"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4" name="Google Shape;154;p20"/>
          <p:cNvSpPr txBox="1"/>
          <p:nvPr>
            <p:ph idx="2" type="body"/>
          </p:nvPr>
        </p:nvSpPr>
        <p:spPr>
          <a:xfrm>
            <a:off x="680322" y="3022673"/>
            <a:ext cx="3049702"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5" name="Google Shape;155;p20"/>
          <p:cNvSpPr txBox="1"/>
          <p:nvPr>
            <p:ph idx="3" type="body"/>
          </p:nvPr>
        </p:nvSpPr>
        <p:spPr>
          <a:xfrm>
            <a:off x="3956025" y="233687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6" name="Google Shape;156;p20"/>
          <p:cNvSpPr txBox="1"/>
          <p:nvPr>
            <p:ph idx="4" type="body"/>
          </p:nvPr>
        </p:nvSpPr>
        <p:spPr>
          <a:xfrm>
            <a:off x="3945470" y="3022673"/>
            <a:ext cx="306324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7" name="Google Shape;157;p20"/>
          <p:cNvSpPr txBox="1"/>
          <p:nvPr>
            <p:ph idx="5" type="body"/>
          </p:nvPr>
        </p:nvSpPr>
        <p:spPr>
          <a:xfrm>
            <a:off x="7224156" y="2336873"/>
            <a:ext cx="30700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8" name="Google Shape;158;p20"/>
          <p:cNvSpPr txBox="1"/>
          <p:nvPr>
            <p:ph idx="6" type="body"/>
          </p:nvPr>
        </p:nvSpPr>
        <p:spPr>
          <a:xfrm>
            <a:off x="7224156" y="3022673"/>
            <a:ext cx="3070025"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9" name="Google Shape;159;p2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2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20"/>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62" name="Shape 162"/>
        <p:cNvGrpSpPr/>
        <p:nvPr/>
      </p:nvGrpSpPr>
      <p:grpSpPr>
        <a:xfrm>
          <a:off x="0" y="0"/>
          <a:ext cx="0" cy="0"/>
          <a:chOff x="0" y="0"/>
          <a:chExt cx="0" cy="0"/>
        </a:xfrm>
      </p:grpSpPr>
      <p:pic>
        <p:nvPicPr>
          <p:cNvPr descr="HD-ShadowLong.png" id="163" name="Google Shape;163;p21"/>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64" name="Google Shape;164;p21"/>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65" name="Google Shape;165;p21"/>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1"/>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1"/>
          <p:cNvSpPr txBox="1"/>
          <p:nvPr>
            <p:ph type="title"/>
          </p:nvPr>
        </p:nvSpPr>
        <p:spPr>
          <a:xfrm>
            <a:off x="680322" y="753228"/>
            <a:ext cx="96138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21"/>
          <p:cNvSpPr txBox="1"/>
          <p:nvPr>
            <p:ph idx="1" type="body"/>
          </p:nvPr>
        </p:nvSpPr>
        <p:spPr>
          <a:xfrm>
            <a:off x="680318" y="4297503"/>
            <a:ext cx="30497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9" name="Google Shape;169;p21"/>
          <p:cNvSpPr/>
          <p:nvPr>
            <p:ph idx="2" type="pic"/>
          </p:nvPr>
        </p:nvSpPr>
        <p:spPr>
          <a:xfrm>
            <a:off x="680318" y="2336873"/>
            <a:ext cx="3049705" cy="1524000"/>
          </a:xfrm>
          <a:prstGeom prst="roundRect">
            <a:avLst>
              <a:gd fmla="val 0" name="adj"/>
            </a:avLst>
          </a:prstGeom>
          <a:noFill/>
          <a:ln>
            <a:noFill/>
          </a:ln>
          <a:effectLst>
            <a:outerShdw blurRad="50800" rotWithShape="0" algn="tl" dir="5400000" dist="50800">
              <a:srgbClr val="000000">
                <a:alpha val="42352"/>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0" name="Google Shape;170;p21"/>
          <p:cNvSpPr txBox="1"/>
          <p:nvPr>
            <p:ph idx="3" type="body"/>
          </p:nvPr>
        </p:nvSpPr>
        <p:spPr>
          <a:xfrm>
            <a:off x="680318" y="4873765"/>
            <a:ext cx="3049705"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1" name="Google Shape;171;p21"/>
          <p:cNvSpPr txBox="1"/>
          <p:nvPr>
            <p:ph idx="4" type="body"/>
          </p:nvPr>
        </p:nvSpPr>
        <p:spPr>
          <a:xfrm>
            <a:off x="3945471" y="429750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2" name="Google Shape;172;p21"/>
          <p:cNvSpPr/>
          <p:nvPr>
            <p:ph idx="5" type="pic"/>
          </p:nvPr>
        </p:nvSpPr>
        <p:spPr>
          <a:xfrm>
            <a:off x="3945470" y="2336873"/>
            <a:ext cx="3063240" cy="1524000"/>
          </a:xfrm>
          <a:prstGeom prst="roundRect">
            <a:avLst>
              <a:gd fmla="val 0" name="adj"/>
            </a:avLst>
          </a:prstGeom>
          <a:noFill/>
          <a:ln>
            <a:noFill/>
          </a:ln>
          <a:effectLst>
            <a:outerShdw blurRad="50800" rotWithShape="0" algn="tl" dir="5400000" dist="50800">
              <a:srgbClr val="000000">
                <a:alpha val="42352"/>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3" name="Google Shape;173;p21"/>
          <p:cNvSpPr txBox="1"/>
          <p:nvPr>
            <p:ph idx="6" type="body"/>
          </p:nvPr>
        </p:nvSpPr>
        <p:spPr>
          <a:xfrm>
            <a:off x="3944117" y="4873764"/>
            <a:ext cx="3067297"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4" name="Google Shape;174;p21"/>
          <p:cNvSpPr txBox="1"/>
          <p:nvPr>
            <p:ph idx="7" type="body"/>
          </p:nvPr>
        </p:nvSpPr>
        <p:spPr>
          <a:xfrm>
            <a:off x="7230678" y="4297503"/>
            <a:ext cx="30635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5" name="Google Shape;175;p21"/>
          <p:cNvSpPr/>
          <p:nvPr>
            <p:ph idx="8" type="pic"/>
          </p:nvPr>
        </p:nvSpPr>
        <p:spPr>
          <a:xfrm>
            <a:off x="7230677" y="2336873"/>
            <a:ext cx="3063505" cy="1524000"/>
          </a:xfrm>
          <a:prstGeom prst="roundRect">
            <a:avLst>
              <a:gd fmla="val 0" name="adj"/>
            </a:avLst>
          </a:prstGeom>
          <a:noFill/>
          <a:ln>
            <a:noFill/>
          </a:ln>
          <a:effectLst>
            <a:outerShdw blurRad="50800" rotWithShape="0" algn="tl" dir="5400000" dist="50800">
              <a:srgbClr val="000000">
                <a:alpha val="42352"/>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6" name="Google Shape;176;p21"/>
          <p:cNvSpPr txBox="1"/>
          <p:nvPr>
            <p:ph idx="9" type="body"/>
          </p:nvPr>
        </p:nvSpPr>
        <p:spPr>
          <a:xfrm>
            <a:off x="7230553" y="4873762"/>
            <a:ext cx="3067563"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7" name="Google Shape;177;p2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2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2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0" name="Shape 180"/>
        <p:cNvGrpSpPr/>
        <p:nvPr/>
      </p:nvGrpSpPr>
      <p:grpSpPr>
        <a:xfrm>
          <a:off x="0" y="0"/>
          <a:ext cx="0" cy="0"/>
          <a:chOff x="0" y="0"/>
          <a:chExt cx="0" cy="0"/>
        </a:xfrm>
      </p:grpSpPr>
      <p:pic>
        <p:nvPicPr>
          <p:cNvPr descr="HD-ShadowLong.png" id="181" name="Google Shape;181;p22"/>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82" name="Google Shape;182;p22"/>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83" name="Google Shape;183;p22"/>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2"/>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6" name="Google Shape;186;p22"/>
          <p:cNvSpPr txBox="1"/>
          <p:nvPr>
            <p:ph idx="1" type="body"/>
          </p:nvPr>
        </p:nvSpPr>
        <p:spPr>
          <a:xfrm rot="5400000">
            <a:off x="3687593" y="-670399"/>
            <a:ext cx="3599316" cy="96138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7" name="Google Shape;187;p2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2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2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0" name="Shape 190"/>
        <p:cNvGrpSpPr/>
        <p:nvPr/>
      </p:nvGrpSpPr>
      <p:grpSpPr>
        <a:xfrm>
          <a:off x="0" y="0"/>
          <a:ext cx="0" cy="0"/>
          <a:chOff x="0" y="0"/>
          <a:chExt cx="0" cy="0"/>
        </a:xfrm>
      </p:grpSpPr>
      <p:sp>
        <p:nvSpPr>
          <p:cNvPr id="191" name="Google Shape;191;p23"/>
          <p:cNvSpPr/>
          <p:nvPr/>
        </p:nvSpPr>
        <p:spPr>
          <a:xfrm rot="5400000">
            <a:off x="8116207" y="1869395"/>
            <a:ext cx="5106988"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3"/>
          <p:cNvSpPr/>
          <p:nvPr/>
        </p:nvSpPr>
        <p:spPr>
          <a:xfrm rot="5400000">
            <a:off x="9868202" y="5372403"/>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3"/>
          <p:cNvSpPr txBox="1"/>
          <p:nvPr>
            <p:ph type="title"/>
          </p:nvPr>
        </p:nvSpPr>
        <p:spPr>
          <a:xfrm rot="5400000">
            <a:off x="8489252" y="2249576"/>
            <a:ext cx="4353760" cy="1073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23"/>
          <p:cNvSpPr txBox="1"/>
          <p:nvPr>
            <p:ph idx="1" type="body"/>
          </p:nvPr>
        </p:nvSpPr>
        <p:spPr>
          <a:xfrm rot="5400000">
            <a:off x="2452029" y="-1162110"/>
            <a:ext cx="5326589" cy="88700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5" name="Google Shape;195;p23"/>
          <p:cNvSpPr txBox="1"/>
          <p:nvPr>
            <p:ph idx="10" type="dt"/>
          </p:nvPr>
        </p:nvSpPr>
        <p:spPr>
          <a:xfrm>
            <a:off x="6807126"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23"/>
          <p:cNvSpPr txBox="1"/>
          <p:nvPr>
            <p:ph idx="11" type="ftr"/>
          </p:nvPr>
        </p:nvSpPr>
        <p:spPr>
          <a:xfrm>
            <a:off x="680321" y="5936188"/>
            <a:ext cx="612680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7" name="Google Shape;197;p23"/>
          <p:cNvSpPr txBox="1"/>
          <p:nvPr>
            <p:ph idx="12" type="sldNum"/>
          </p:nvPr>
        </p:nvSpPr>
        <p:spPr>
          <a:xfrm>
            <a:off x="10097550" y="5398633"/>
            <a:ext cx="1154151" cy="1090789"/>
          </a:xfrm>
          <a:prstGeom prst="rect">
            <a:avLst/>
          </a:prstGeom>
          <a:noFill/>
          <a:ln>
            <a:noFill/>
          </a:ln>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 name="Shape 22"/>
        <p:cNvGrpSpPr/>
        <p:nvPr/>
      </p:nvGrpSpPr>
      <p:grpSpPr>
        <a:xfrm>
          <a:off x="0" y="0"/>
          <a:ext cx="0" cy="0"/>
          <a:chOff x="0" y="0"/>
          <a:chExt cx="0" cy="0"/>
        </a:xfrm>
      </p:grpSpPr>
      <p:pic>
        <p:nvPicPr>
          <p:cNvPr descr="HD-ShadowLong.png" id="23" name="Google Shape;23;p8"/>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4" name="Google Shape;24;p8"/>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5" name="Google Shape;25;p8"/>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8"/>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8"/>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9" name="Google Shape;29;p8"/>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0" name="Google Shape;30;p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pic>
        <p:nvPicPr>
          <p:cNvPr descr="HD-ShadowLong.png" id="34" name="Google Shape;34;p9"/>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35" name="Google Shape;35;p9"/>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36" name="Google Shape;36;p9"/>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9"/>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0" name="Google Shape;40;p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pic>
        <p:nvPicPr>
          <p:cNvPr descr="HD-ShadowLong.png" id="44" name="Google Shape;44;p10"/>
          <p:cNvPicPr preferRelativeResize="0"/>
          <p:nvPr/>
        </p:nvPicPr>
        <p:blipFill rotWithShape="1">
          <a:blip r:embed="rId2">
            <a:alphaModFix/>
          </a:blip>
          <a:srcRect b="0" l="0" r="0" t="0"/>
          <a:stretch/>
        </p:blipFill>
        <p:spPr>
          <a:xfrm>
            <a:off x="-1" y="4086907"/>
            <a:ext cx="10437812" cy="321164"/>
          </a:xfrm>
          <a:prstGeom prst="rect">
            <a:avLst/>
          </a:prstGeom>
          <a:noFill/>
          <a:ln>
            <a:noFill/>
          </a:ln>
        </p:spPr>
      </p:pic>
      <p:pic>
        <p:nvPicPr>
          <p:cNvPr descr="HD-ShadowShort.png" id="45" name="Google Shape;45;p10"/>
          <p:cNvPicPr preferRelativeResize="0"/>
          <p:nvPr/>
        </p:nvPicPr>
        <p:blipFill rotWithShape="1">
          <a:blip r:embed="rId3">
            <a:alphaModFix/>
          </a:blip>
          <a:srcRect b="0" l="0" r="0" t="0"/>
          <a:stretch/>
        </p:blipFill>
        <p:spPr>
          <a:xfrm>
            <a:off x="10585824" y="4087901"/>
            <a:ext cx="1602997" cy="144270"/>
          </a:xfrm>
          <a:prstGeom prst="rect">
            <a:avLst/>
          </a:prstGeom>
          <a:noFill/>
          <a:ln>
            <a:noFill/>
          </a:ln>
        </p:spPr>
      </p:pic>
      <p:sp>
        <p:nvSpPr>
          <p:cNvPr id="46" name="Google Shape;46;p10"/>
          <p:cNvSpPr/>
          <p:nvPr/>
        </p:nvSpPr>
        <p:spPr>
          <a:xfrm>
            <a:off x="-2" y="2726267"/>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0"/>
          <p:cNvSpPr/>
          <p:nvPr/>
        </p:nvSpPr>
        <p:spPr>
          <a:xfrm>
            <a:off x="10585825" y="2726267"/>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0"/>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0"/>
          <p:cNvSpPr txBox="1"/>
          <p:nvPr>
            <p:ph idx="1" type="body"/>
          </p:nvPr>
        </p:nvSpPr>
        <p:spPr>
          <a:xfrm>
            <a:off x="680322" y="4232171"/>
            <a:ext cx="9613860" cy="170401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000"/>
              <a:buNone/>
              <a:defRPr sz="20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50" name="Google Shape;50;p1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0"/>
          <p:cNvSpPr txBox="1"/>
          <p:nvPr>
            <p:ph idx="12" type="sldNum"/>
          </p:nvPr>
        </p:nvSpPr>
        <p:spPr>
          <a:xfrm>
            <a:off x="10729455" y="2869895"/>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pic>
        <p:nvPicPr>
          <p:cNvPr descr="HD-ShadowLong.png" id="54" name="Google Shape;54;p11"/>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55" name="Google Shape;55;p11"/>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56" name="Google Shape;56;p11"/>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1"/>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1"/>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1"/>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0" name="Google Shape;60;p11"/>
          <p:cNvSpPr txBox="1"/>
          <p:nvPr>
            <p:ph idx="2" type="body"/>
          </p:nvPr>
        </p:nvSpPr>
        <p:spPr>
          <a:xfrm>
            <a:off x="680322" y="3030008"/>
            <a:ext cx="4698355"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1" name="Google Shape;61;p11"/>
          <p:cNvSpPr txBox="1"/>
          <p:nvPr>
            <p:ph idx="3" type="body"/>
          </p:nvPr>
        </p:nvSpPr>
        <p:spPr>
          <a:xfrm>
            <a:off x="5820154" y="2336873"/>
            <a:ext cx="4474028" cy="69207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2" name="Google Shape;62;p11"/>
          <p:cNvSpPr txBox="1"/>
          <p:nvPr>
            <p:ph idx="4" type="body"/>
          </p:nvPr>
        </p:nvSpPr>
        <p:spPr>
          <a:xfrm>
            <a:off x="5594123" y="3030008"/>
            <a:ext cx="4700059"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3" name="Google Shape;63;p1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pic>
        <p:nvPicPr>
          <p:cNvPr descr="HD-ShadowLong.png" id="67" name="Google Shape;67;p12"/>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68" name="Google Shape;68;p12"/>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69" name="Google Shape;69;p12"/>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2"/>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pic>
        <p:nvPicPr>
          <p:cNvPr descr="HD-ShadowShort.png" id="76" name="Google Shape;76;p13"/>
          <p:cNvPicPr preferRelativeResize="0"/>
          <p:nvPr/>
        </p:nvPicPr>
        <p:blipFill rotWithShape="1">
          <a:blip r:embed="rId2">
            <a:alphaModFix/>
          </a:blip>
          <a:srcRect b="0" l="0" r="0" t="0"/>
          <a:stretch/>
        </p:blipFill>
        <p:spPr>
          <a:xfrm>
            <a:off x="10585826" y="1971234"/>
            <a:ext cx="1602997" cy="144270"/>
          </a:xfrm>
          <a:prstGeom prst="rect">
            <a:avLst/>
          </a:prstGeom>
          <a:noFill/>
          <a:ln>
            <a:noFill/>
          </a:ln>
        </p:spPr>
      </p:pic>
      <p:sp>
        <p:nvSpPr>
          <p:cNvPr id="77" name="Google Shape;77;p1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1" name="Shape 81"/>
        <p:cNvGrpSpPr/>
        <p:nvPr/>
      </p:nvGrpSpPr>
      <p:grpSpPr>
        <a:xfrm>
          <a:off x="0" y="0"/>
          <a:ext cx="0" cy="0"/>
          <a:chOff x="0" y="0"/>
          <a:chExt cx="0" cy="0"/>
        </a:xfrm>
      </p:grpSpPr>
      <p:pic>
        <p:nvPicPr>
          <p:cNvPr descr="HD-ShadowLong.png" id="82" name="Google Shape;82;p14"/>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83" name="Google Shape;83;p14"/>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84" name="Google Shape;84;p14"/>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4"/>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4"/>
          <p:cNvSpPr txBox="1"/>
          <p:nvPr>
            <p:ph type="title"/>
          </p:nvPr>
        </p:nvSpPr>
        <p:spPr>
          <a:xfrm>
            <a:off x="680321" y="753227"/>
            <a:ext cx="9613859" cy="10809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4"/>
          <p:cNvSpPr txBox="1"/>
          <p:nvPr>
            <p:ph idx="1" type="body"/>
          </p:nvPr>
        </p:nvSpPr>
        <p:spPr>
          <a:xfrm>
            <a:off x="4685846" y="2336873"/>
            <a:ext cx="5608336" cy="35993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8" name="Google Shape;88;p14"/>
          <p:cNvSpPr txBox="1"/>
          <p:nvPr>
            <p:ph idx="2" type="body"/>
          </p:nvPr>
        </p:nvSpPr>
        <p:spPr>
          <a:xfrm>
            <a:off x="680322" y="2336872"/>
            <a:ext cx="3790078" cy="359931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1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2" name="Shape 92"/>
        <p:cNvGrpSpPr/>
        <p:nvPr/>
      </p:nvGrpSpPr>
      <p:grpSpPr>
        <a:xfrm>
          <a:off x="0" y="0"/>
          <a:ext cx="0" cy="0"/>
          <a:chOff x="0" y="0"/>
          <a:chExt cx="0" cy="0"/>
        </a:xfrm>
      </p:grpSpPr>
      <p:pic>
        <p:nvPicPr>
          <p:cNvPr descr="HD-ShadowLong.png" id="93" name="Google Shape;93;p1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94" name="Google Shape;94;p1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95" name="Google Shape;95;p1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5"/>
          <p:cNvSpPr txBox="1"/>
          <p:nvPr>
            <p:ph type="title"/>
          </p:nvPr>
        </p:nvSpPr>
        <p:spPr>
          <a:xfrm>
            <a:off x="680323" y="753228"/>
            <a:ext cx="9613857"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5"/>
          <p:cNvSpPr/>
          <p:nvPr>
            <p:ph idx="2" type="pic"/>
          </p:nvPr>
        </p:nvSpPr>
        <p:spPr>
          <a:xfrm>
            <a:off x="4868333" y="2336874"/>
            <a:ext cx="5425849" cy="3599312"/>
          </a:xfrm>
          <a:prstGeom prst="rect">
            <a:avLst/>
          </a:prstGeom>
          <a:noFill/>
          <a:ln>
            <a:noFill/>
          </a:ln>
          <a:effectLst>
            <a:outerShdw blurRad="76200" rotWithShape="0" algn="tl" dir="5040000" dist="63500">
              <a:srgbClr val="000000">
                <a:alpha val="40392"/>
              </a:srgbClr>
            </a:outerShdw>
          </a:effectLst>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9pPr>
          </a:lstStyle>
          <a:p/>
        </p:txBody>
      </p:sp>
      <p:sp>
        <p:nvSpPr>
          <p:cNvPr id="99" name="Google Shape;99;p15"/>
          <p:cNvSpPr txBox="1"/>
          <p:nvPr>
            <p:ph idx="1" type="body"/>
          </p:nvPr>
        </p:nvSpPr>
        <p:spPr>
          <a:xfrm>
            <a:off x="680323" y="2336873"/>
            <a:ext cx="3876256" cy="359931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0" name="Google Shape;100;p1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5" name="Shape 5"/>
        <p:cNvGrpSpPr/>
        <p:nvPr/>
      </p:nvGrpSpPr>
      <p:grpSpPr>
        <a:xfrm>
          <a:off x="0" y="0"/>
          <a:ext cx="0" cy="0"/>
          <a:chOff x="0" y="0"/>
          <a:chExt cx="0" cy="0"/>
        </a:xfrm>
      </p:grpSpPr>
      <p:pic>
        <p:nvPicPr>
          <p:cNvPr descr="hashOverlay-FullResolve.png" id="6" name="Google Shape;6;p6"/>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7" name="Google Shape;7;p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6"/>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9" name="Google Shape;9;p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9pPr>
          </a:lstStyle>
          <a:p/>
        </p:txBody>
      </p:sp>
      <p:sp>
        <p:nvSpPr>
          <p:cNvPr id="10" name="Google Shape;10;p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9pPr>
          </a:lstStyle>
          <a:p/>
        </p:txBody>
      </p:sp>
      <p:sp>
        <p:nvSpPr>
          <p:cNvPr id="11" name="Google Shape;11;p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lt1"/>
              </a:buClr>
              <a:buSzPts val="5400"/>
              <a:buFont typeface="Trebuchet MS"/>
              <a:buNone/>
            </a:pPr>
            <a:r>
              <a:rPr lang="en-US"/>
              <a:t>Unveiling human order </a:t>
            </a:r>
            <a:endParaRPr/>
          </a:p>
        </p:txBody>
      </p:sp>
      <p:sp>
        <p:nvSpPr>
          <p:cNvPr id="203" name="Google Shape;203;p1"/>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2000"/>
              <a:buNone/>
            </a:pPr>
            <a:r>
              <a:rPr lang="en-US"/>
              <a:t>Alignment to the proficient service of creation design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db41a99e04_0_0"/>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social enterprise</a:t>
            </a:r>
            <a:endParaRPr/>
          </a:p>
        </p:txBody>
      </p:sp>
      <p:sp>
        <p:nvSpPr>
          <p:cNvPr id="209" name="Google Shape;209;gdb41a99e04_0_0"/>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latin typeface="Open Sans SemiBold"/>
              <a:ea typeface="Open Sans SemiBold"/>
              <a:cs typeface="Open Sans SemiBold"/>
              <a:sym typeface="Open Sans SemiBold"/>
            </a:endParaRPr>
          </a:p>
          <a:p>
            <a:pPr indent="0" lvl="0" marL="0" rtl="0" algn="l">
              <a:lnSpc>
                <a:spcPct val="115000"/>
              </a:lnSpc>
              <a:spcBef>
                <a:spcPts val="0"/>
              </a:spcBef>
              <a:spcAft>
                <a:spcPts val="0"/>
              </a:spcAft>
              <a:buSzPts val="1800"/>
              <a:buNone/>
            </a:pPr>
            <a:r>
              <a:rPr lang="en-US" sz="900">
                <a:latin typeface="Open Sans SemiBold"/>
                <a:ea typeface="Open Sans SemiBold"/>
                <a:cs typeface="Open Sans SemiBold"/>
                <a:sym typeface="Open Sans SemiBold"/>
              </a:rPr>
              <a:t>My company assures that everyone entitled to accountable actions regimen recieves blessing from the presents of our company, keeping them up to date on the issue s confidence in the covenant services manifesto to update free time, empty spaces of community pressing for equity maintenance in statistics analysis of enterprise 'selfsustainance regimen'. A more better use of policy-monad  Evolving throughout architecture diochamy of futures contributing for updated services manifesto for 'analogous /realtime shared between family and friends associates and partners of 'global community geneology versatile practices/exercises to  over dominated trend {christ} for controlled environment  'variable-factor 'diversity ', copyright. trending scenario/manuscript of  intuitive survival techniques. </a:t>
            </a:r>
            <a:endParaRPr sz="900">
              <a:latin typeface="Open Sans SemiBold"/>
              <a:ea typeface="Open Sans SemiBold"/>
              <a:cs typeface="Open Sans SemiBold"/>
              <a:sym typeface="Open Sans SemiBold"/>
            </a:endParaRPr>
          </a:p>
          <a:p>
            <a:pPr indent="0" lvl="0" marL="0" rtl="0" algn="l">
              <a:lnSpc>
                <a:spcPct val="115000"/>
              </a:lnSpc>
              <a:spcBef>
                <a:spcPts val="0"/>
              </a:spcBef>
              <a:spcAft>
                <a:spcPts val="0"/>
              </a:spcAft>
              <a:buSzPts val="1800"/>
              <a:buNone/>
            </a:pPr>
            <a:r>
              <a:t/>
            </a:r>
            <a:endParaRPr sz="900">
              <a:latin typeface="Open Sans SemiBold"/>
              <a:ea typeface="Open Sans SemiBold"/>
              <a:cs typeface="Open Sans SemiBold"/>
              <a:sym typeface="Open Sans SemiBold"/>
            </a:endParaRPr>
          </a:p>
          <a:p>
            <a:pPr indent="0" lvl="0" marL="0" rtl="0" algn="l">
              <a:lnSpc>
                <a:spcPct val="115000"/>
              </a:lnSpc>
              <a:spcBef>
                <a:spcPts val="0"/>
              </a:spcBef>
              <a:spcAft>
                <a:spcPts val="0"/>
              </a:spcAft>
              <a:buClr>
                <a:schemeClr val="dk1"/>
              </a:buClr>
              <a:buSzPts val="1100"/>
              <a:buFont typeface="Arial"/>
              <a:buNone/>
            </a:pPr>
            <a:r>
              <a:rPr lang="en-US" sz="900">
                <a:latin typeface="Open Sans SemiBold"/>
                <a:ea typeface="Open Sans SemiBold"/>
                <a:cs typeface="Open Sans SemiBold"/>
                <a:sym typeface="Open Sans SemiBold"/>
              </a:rPr>
              <a:t>Those prepared and waiting for the new forthcoming. that by simple principal and virtual insights, the bounty bestowed upon the earth for all in magnificents, the apprenticeship of the creation mentoring nurturing mentality mind control of a bidder metaphore/hypothesis where no one is to purge of the will, strength and compassion of the programmed mind, for means of their own disambiguation which is to compile of the unified  world programmed mind, for means of their own kind. </a:t>
            </a:r>
            <a:endParaRPr sz="900">
              <a:latin typeface="Open Sans SemiBold"/>
              <a:ea typeface="Open Sans SemiBold"/>
              <a:cs typeface="Open Sans SemiBold"/>
              <a:sym typeface="Open Sans SemiBold"/>
            </a:endParaRPr>
          </a:p>
        </p:txBody>
      </p:sp>
      <p:sp>
        <p:nvSpPr>
          <p:cNvPr id="210" name="Google Shape;210;gdb41a99e04_0_0"/>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15000"/>
              </a:lnSpc>
              <a:spcBef>
                <a:spcPts val="0"/>
              </a:spcBef>
              <a:spcAft>
                <a:spcPts val="0"/>
              </a:spcAft>
              <a:buClr>
                <a:schemeClr val="dk1"/>
              </a:buClr>
              <a:buSzPts val="1100"/>
              <a:buFont typeface="Arial"/>
              <a:buNone/>
            </a:pPr>
            <a:r>
              <a:rPr lang="en-US" sz="900">
                <a:latin typeface="Arial"/>
                <a:ea typeface="Arial"/>
                <a:cs typeface="Arial"/>
                <a:sym typeface="Arial"/>
              </a:rPr>
              <a:t>The Anthem Companions to Sociology offers wide ranging and masterly overviews of the works of major sociologists. The volumes in the series provide authoritative and critical appraisals of key figures in modern social thought. These books, written and edited by leading figures, are essential additional reading on the history of sociology.</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900">
                <a:latin typeface="Arial"/>
                <a:ea typeface="Arial"/>
                <a:cs typeface="Arial"/>
                <a:sym typeface="Arial"/>
              </a:rPr>
              <a:t>- Gerard Delanty, Professor of Sociology, University of Sussex, Brighton</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900">
                <a:latin typeface="Arial"/>
                <a:ea typeface="Arial"/>
                <a:cs typeface="Arial"/>
                <a:sym typeface="Arial"/>
              </a:rPr>
              <a:t> </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900">
                <a:latin typeface="Arial"/>
                <a:ea typeface="Arial"/>
                <a:cs typeface="Arial"/>
                <a:sym typeface="Arial"/>
              </a:rPr>
              <a:t>This ambitious series provides an intellectually thoughtful introduction to the featured social theorists and offers a comprehensive assessment of their legacy. Each edited collection synthesizes the many dimensions of the respective theorist’s contributions and sympathetically ponders the various nuances in and the broader societal context for their body of work. The series will be appreciated by seasoned scholars and students ali</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900">
                <a:latin typeface="Arial"/>
                <a:ea typeface="Arial"/>
                <a:cs typeface="Arial"/>
                <a:sym typeface="Arial"/>
              </a:rPr>
              <a:t>Technology of a covenant dataset schematic /Mechanology for the architecture  plotter to merge vertical-horizontal enterprise schematic designed for implimented functuality /operation of “covenant” authentic informations network clerical/vocation manuscript of diversity algorithm implied source from covenant for monad to interpret ’Quram’ implementation, ‘input-output aspect of canonical self sustainance’ creation, equity and marketing I.p covenant binary profiles to compile analogous gospel subsistence infrastructure of anthropology ‘geography, ‘variety and assortment equilibrium. </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t/>
            </a:r>
            <a:endParaRPr/>
          </a:p>
        </p:txBody>
      </p:sp>
      <p:sp>
        <p:nvSpPr>
          <p:cNvPr id="216" name="Google Shape;216;p2"/>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a:t>Beginning ‘of 21 century “new world” ideology theory’s , pusued to reveal connection with horizon vision to identify  linguistic, statutory’ solution, with all covenant lifeforms. </a:t>
            </a:r>
            <a:endParaRPr/>
          </a:p>
        </p:txBody>
      </p:sp>
      <p:sp>
        <p:nvSpPr>
          <p:cNvPr id="217" name="Google Shape;217;p2"/>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a:t>Endtimes from construction infrastructures of creation lifepath revealing essential sources bonding construction intuitive compilations. nothing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da7dcb5b4d_0_0"/>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223" name="Google Shape;223;gda7dcb5b4d_0_0"/>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
        <p:nvSpPr>
          <p:cNvPr id="224" name="Google Shape;224;gda7dcb5b4d_0_0"/>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225" name="Google Shape;225;gda7dcb5b4d_0_0"/>
          <p:cNvPicPr preferRelativeResize="0"/>
          <p:nvPr/>
        </p:nvPicPr>
        <p:blipFill rotWithShape="1">
          <a:blip r:embed="rId3">
            <a:alphaModFix/>
          </a:blip>
          <a:srcRect b="0" l="0" r="0" t="0"/>
          <a:stretch/>
        </p:blipFill>
        <p:spPr>
          <a:xfrm>
            <a:off x="5595025" y="2327100"/>
            <a:ext cx="4698305" cy="3618947"/>
          </a:xfrm>
          <a:prstGeom prst="rect">
            <a:avLst/>
          </a:prstGeom>
          <a:noFill/>
          <a:ln>
            <a:noFill/>
          </a:ln>
        </p:spPr>
      </p:pic>
      <p:pic>
        <p:nvPicPr>
          <p:cNvPr id="226" name="Google Shape;226;gda7dcb5b4d_0_0"/>
          <p:cNvPicPr preferRelativeResize="0"/>
          <p:nvPr/>
        </p:nvPicPr>
        <p:blipFill rotWithShape="1">
          <a:blip r:embed="rId4">
            <a:alphaModFix/>
          </a:blip>
          <a:srcRect b="0" l="0" r="0" t="0"/>
          <a:stretch/>
        </p:blipFill>
        <p:spPr>
          <a:xfrm>
            <a:off x="680325" y="2327100"/>
            <a:ext cx="4698299" cy="3599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Rainbow covenant</a:t>
            </a:r>
            <a:endParaRPr/>
          </a:p>
        </p:txBody>
      </p:sp>
      <p:pic>
        <p:nvPicPr>
          <p:cNvPr id="232" name="Google Shape;232;p3"/>
          <p:cNvPicPr preferRelativeResize="0"/>
          <p:nvPr>
            <p:ph idx="1" type="body"/>
          </p:nvPr>
        </p:nvPicPr>
        <p:blipFill rotWithShape="1">
          <a:blip r:embed="rId3">
            <a:alphaModFix/>
          </a:blip>
          <a:srcRect b="0" l="0" r="0" t="0"/>
          <a:stretch/>
        </p:blipFill>
        <p:spPr>
          <a:xfrm>
            <a:off x="1076960" y="2971836"/>
            <a:ext cx="3871754" cy="2677124"/>
          </a:xfrm>
          <a:prstGeom prst="rect">
            <a:avLst/>
          </a:prstGeom>
          <a:noFill/>
          <a:ln>
            <a:noFill/>
          </a:ln>
        </p:spPr>
      </p:pic>
      <p:sp>
        <p:nvSpPr>
          <p:cNvPr id="233" name="Google Shape;233;p3"/>
          <p:cNvSpPr txBox="1"/>
          <p:nvPr>
            <p:ph idx="2" type="body"/>
          </p:nvPr>
        </p:nvSpPr>
        <p:spPr>
          <a:xfrm>
            <a:off x="5516880" y="2336872"/>
            <a:ext cx="6421119" cy="384040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lt1"/>
              </a:buClr>
              <a:buSzPts val="2400"/>
              <a:buChar char="•"/>
            </a:pPr>
            <a:r>
              <a:rPr b="1" lang="en-US"/>
              <a:t>Intellectual architecture marketing of creation, ‘divine-intelligence.  Goods and services ‘enhance the hypothesis of creation fundamental-foundation, where bid’ for virtual-real cyber  universe of blockchain educates and operates it’s self of concerns and intrest that render brand paradox of growing and learning with the celestial inheritance of post monad and linguistic benediction of covenant in implied purpose of creation.</a:t>
            </a:r>
            <a:endParaRPr/>
          </a:p>
          <a:p>
            <a:pPr indent="-76200" lvl="0" marL="228600" rtl="0" algn="l">
              <a:lnSpc>
                <a:spcPct val="90000"/>
              </a:lnSpc>
              <a:spcBef>
                <a:spcPts val="1000"/>
              </a:spcBef>
              <a:spcAft>
                <a:spcPts val="0"/>
              </a:spcAft>
              <a:buClr>
                <a:schemeClr val="lt1"/>
              </a:buClr>
              <a:buSzPts val="2400"/>
              <a:buNone/>
            </a:pPr>
            <a:r>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da7dcb5b4d_0_6"/>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239" name="Google Shape;239;gda7dcb5b4d_0_6"/>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400"/>
              <a:buChar char="•"/>
            </a:pPr>
            <a:r>
              <a:t/>
            </a:r>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RAINBOW COVENANT</a:t>
            </a:r>
            <a:endParaRPr/>
          </a:p>
        </p:txBody>
      </p:sp>
      <p:sp>
        <p:nvSpPr>
          <p:cNvPr id="245" name="Google Shape;245;p4"/>
          <p:cNvSpPr txBox="1"/>
          <p:nvPr>
            <p:ph idx="1" type="body"/>
          </p:nvPr>
        </p:nvSpPr>
        <p:spPr>
          <a:xfrm>
            <a:off x="680321" y="2336873"/>
            <a:ext cx="9693039" cy="3599316"/>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lt1"/>
              </a:buClr>
              <a:buSzPts val="2400"/>
              <a:buChar char="•"/>
            </a:pPr>
            <a:r>
              <a:rPr lang="en-US"/>
              <a:t>Economist anthropology manuscript on the unified linguistics of compliant human/covenant logistics i.p services. Where man and world meets scenario of  benediction provision and gift to redeem a virtual interactive and intellectual, 5g covenant ‘corporate profiles of”new city” infrastructure services harvested by circular lifesystem blockchain ‘the covenant benediction’, transition of essential ecology mechanisms  services. Catering to all needs of enterprise corporate literature employment by engineering enterprise data/information network; social-ethic framework, ‘intellectual construction design architecture and diversity to facilitate rigoirs of public domestic commercial industrial intelligence support concerning true ‘Sales product marketing,engineering,customer service.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da7dcb5b4d_0_14"/>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RAINBOW COVENANT</a:t>
            </a:r>
            <a:endParaRPr/>
          </a:p>
        </p:txBody>
      </p:sp>
      <p:sp>
        <p:nvSpPr>
          <p:cNvPr id="251" name="Google Shape;251;gda7dcb5b4d_0_14"/>
          <p:cNvSpPr txBox="1"/>
          <p:nvPr>
            <p:ph idx="1" type="body"/>
          </p:nvPr>
        </p:nvSpPr>
        <p:spPr>
          <a:xfrm>
            <a:off x="680321" y="2336873"/>
            <a:ext cx="9693000" cy="35994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lt1"/>
              </a:buClr>
              <a:buSzPts val="2400"/>
              <a:buChar char="•"/>
            </a:pPr>
            <a:r>
              <a:rPr lang="en-US"/>
              <a:t>Economist anthropology manuscript on the unified linguistics of compliant human/covenant logistics i.p services. Where man and world meets scenario of  benediction provision and gift to redeem a virtual interactive and intellectual, 5g covenant ‘corporate profiles of”new city” infrastructure services harvested by circular lifesystem blockchain ‘the covenant benediction’, transition of essential ecology mechanisms  services. Catering to all needs of enterprise corporate literature employment by engineering enterprise data/information network; social-ethic framework, ‘intellectual construction design architecture and diversity to facilitate rigoirs of public domestic commercial industrial intelligence support concerning true ‘Sales product marketing,engineering,customer service.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Enterprise covenant platform</a:t>
            </a:r>
            <a:endParaRPr/>
          </a:p>
        </p:txBody>
      </p:sp>
      <p:sp>
        <p:nvSpPr>
          <p:cNvPr id="257" name="Google Shape;257;p5"/>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a:t>An accountable premesis catering to the’ergronomic mental,physical,orientation of needs from Vocational and clerical carer orientation of world, life exploits in business,work,family,lifecycle, all brought together to form the circular i.p intelligence conservation/preservation and maintainance routines of cultural traditional creation revelations. Rituals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2021-05-04T01:32:46Z</dcterms:created>
  <dc:creator>mike hall</dc:creator>
</cp:coreProperties>
</file>