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3" roundtripDataSignature="AMtx7miW2Nei/5i4jmzW1JPzRp29Srw6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customschemas.google.com/relationships/presentationmetadata" Target="meta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a7dcb5b4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a7dcb5b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da7dcb5b4d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da7dcb5b4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da7dcb5b4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da7dcb5b4d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HD-ShadowLong.png" id="13" name="Google Shape;13;p7"/>
          <p:cNvPicPr preferRelativeResize="0"/>
          <p:nvPr/>
        </p:nvPicPr>
        <p:blipFill rotWithShape="1">
          <a:blip r:embed="rId2">
            <a:alphaModFix/>
          </a:blip>
          <a:srcRect b="0" l="0" r="0" t="0"/>
          <a:stretch/>
        </p:blipFill>
        <p:spPr>
          <a:xfrm>
            <a:off x="1" y="4242851"/>
            <a:ext cx="8968084" cy="275942"/>
          </a:xfrm>
          <a:prstGeom prst="rect">
            <a:avLst/>
          </a:prstGeom>
          <a:noFill/>
          <a:ln>
            <a:noFill/>
          </a:ln>
        </p:spPr>
      </p:pic>
      <p:pic>
        <p:nvPicPr>
          <p:cNvPr descr="HD-ShadowShort.png" id="14" name="Google Shape;14;p7"/>
          <p:cNvPicPr preferRelativeResize="0"/>
          <p:nvPr/>
        </p:nvPicPr>
        <p:blipFill rotWithShape="1">
          <a:blip r:embed="rId3">
            <a:alphaModFix/>
          </a:blip>
          <a:srcRect b="0" l="0" r="0" t="0"/>
          <a:stretch/>
        </p:blipFill>
        <p:spPr>
          <a:xfrm>
            <a:off x="9111716" y="4243845"/>
            <a:ext cx="3077108" cy="276940"/>
          </a:xfrm>
          <a:prstGeom prst="rect">
            <a:avLst/>
          </a:prstGeom>
          <a:noFill/>
          <a:ln>
            <a:noFill/>
          </a:ln>
        </p:spPr>
      </p:pic>
      <p:sp>
        <p:nvSpPr>
          <p:cNvPr id="15" name="Google Shape;15;p7"/>
          <p:cNvSpPr/>
          <p:nvPr/>
        </p:nvSpPr>
        <p:spPr>
          <a:xfrm>
            <a:off x="0" y="2590078"/>
            <a:ext cx="8968085" cy="1660332"/>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7"/>
          <p:cNvSpPr/>
          <p:nvPr/>
        </p:nvSpPr>
        <p:spPr>
          <a:xfrm>
            <a:off x="9111715" y="2590078"/>
            <a:ext cx="3077109" cy="166033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7"/>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chemeClr val="lt1"/>
              </a:buClr>
              <a:buSzPts val="5400"/>
              <a:buFont typeface="Trebuchet M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7"/>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9" name="Google Shape;19;p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7"/>
          <p:cNvSpPr txBox="1"/>
          <p:nvPr>
            <p:ph idx="12" type="sldNum"/>
          </p:nvPr>
        </p:nvSpPr>
        <p:spPr>
          <a:xfrm>
            <a:off x="9255346" y="2750337"/>
            <a:ext cx="1171888" cy="1356442"/>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03" name="Shape 103"/>
        <p:cNvGrpSpPr/>
        <p:nvPr/>
      </p:nvGrpSpPr>
      <p:grpSpPr>
        <a:xfrm>
          <a:off x="0" y="0"/>
          <a:ext cx="0" cy="0"/>
          <a:chOff x="0" y="0"/>
          <a:chExt cx="0" cy="0"/>
        </a:xfrm>
      </p:grpSpPr>
      <p:pic>
        <p:nvPicPr>
          <p:cNvPr descr="HD-ShadowLong.png" id="104" name="Google Shape;104;p16"/>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05" name="Google Shape;105;p16"/>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06" name="Google Shape;106;p16"/>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txBox="1"/>
          <p:nvPr>
            <p:ph type="title"/>
          </p:nvPr>
        </p:nvSpPr>
        <p:spPr>
          <a:xfrm>
            <a:off x="680322" y="4711616"/>
            <a:ext cx="9613859" cy="4530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16"/>
          <p:cNvSpPr/>
          <p:nvPr>
            <p:ph idx="2" type="pic"/>
          </p:nvPr>
        </p:nvSpPr>
        <p:spPr>
          <a:xfrm>
            <a:off x="680322" y="609597"/>
            <a:ext cx="9613859" cy="3589575"/>
          </a:xfrm>
          <a:prstGeom prst="rect">
            <a:avLst/>
          </a:prstGeom>
          <a:noFill/>
          <a:ln>
            <a:noFill/>
          </a:ln>
          <a:effectLst>
            <a:outerShdw blurRad="76200" rotWithShape="0" algn="tl" dir="5040000" dist="63500">
              <a:srgbClr val="000000">
                <a:alpha val="40784"/>
              </a:srgbClr>
            </a:outerShdw>
          </a:effectLst>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9pPr>
          </a:lstStyle>
          <a:p/>
        </p:txBody>
      </p:sp>
      <p:sp>
        <p:nvSpPr>
          <p:cNvPr id="110" name="Google Shape;110;p16"/>
          <p:cNvSpPr txBox="1"/>
          <p:nvPr>
            <p:ph idx="1" type="body"/>
          </p:nvPr>
        </p:nvSpPr>
        <p:spPr>
          <a:xfrm>
            <a:off x="680319" y="5169583"/>
            <a:ext cx="9613862" cy="6229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11" name="Google Shape;111;p1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6"/>
          <p:cNvSpPr txBox="1"/>
          <p:nvPr>
            <p:ph idx="12" type="sldNum"/>
          </p:nvPr>
        </p:nvSpPr>
        <p:spPr>
          <a:xfrm>
            <a:off x="10729455" y="4711309"/>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14" name="Shape 114"/>
        <p:cNvGrpSpPr/>
        <p:nvPr/>
      </p:nvGrpSpPr>
      <p:grpSpPr>
        <a:xfrm>
          <a:off x="0" y="0"/>
          <a:ext cx="0" cy="0"/>
          <a:chOff x="0" y="0"/>
          <a:chExt cx="0" cy="0"/>
        </a:xfrm>
      </p:grpSpPr>
      <p:pic>
        <p:nvPicPr>
          <p:cNvPr descr="HD-ShadowLong.png" id="115" name="Google Shape;115;p17"/>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16" name="Google Shape;116;p17"/>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17" name="Google Shape;117;p17"/>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txBox="1"/>
          <p:nvPr>
            <p:ph type="title"/>
          </p:nvPr>
        </p:nvSpPr>
        <p:spPr>
          <a:xfrm>
            <a:off x="680322" y="609597"/>
            <a:ext cx="9613858" cy="35927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17"/>
          <p:cNvSpPr txBox="1"/>
          <p:nvPr>
            <p:ph idx="1"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21" name="Google Shape;121;p1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7"/>
          <p:cNvSpPr txBox="1"/>
          <p:nvPr>
            <p:ph idx="12" type="sldNum"/>
          </p:nvPr>
        </p:nvSpPr>
        <p:spPr>
          <a:xfrm>
            <a:off x="10729455" y="471161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24" name="Shape 124"/>
        <p:cNvGrpSpPr/>
        <p:nvPr/>
      </p:nvGrpSpPr>
      <p:grpSpPr>
        <a:xfrm>
          <a:off x="0" y="0"/>
          <a:ext cx="0" cy="0"/>
          <a:chOff x="0" y="0"/>
          <a:chExt cx="0" cy="0"/>
        </a:xfrm>
      </p:grpSpPr>
      <p:pic>
        <p:nvPicPr>
          <p:cNvPr descr="HD-ShadowLong.png" id="125" name="Google Shape;125;p18"/>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26" name="Google Shape;126;p18"/>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27" name="Google Shape;127;p18"/>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txBox="1"/>
          <p:nvPr>
            <p:ph type="title"/>
          </p:nvPr>
        </p:nvSpPr>
        <p:spPr>
          <a:xfrm>
            <a:off x="1127856" y="609598"/>
            <a:ext cx="8718877" cy="30360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18"/>
          <p:cNvSpPr txBox="1"/>
          <p:nvPr>
            <p:ph idx="1" type="body"/>
          </p:nvPr>
        </p:nvSpPr>
        <p:spPr>
          <a:xfrm>
            <a:off x="1402288" y="3653379"/>
            <a:ext cx="815657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1" name="Google Shape;131;p18"/>
          <p:cNvSpPr txBox="1"/>
          <p:nvPr>
            <p:ph idx="2"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2" name="Google Shape;132;p1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8"/>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35" name="Google Shape;135;p18"/>
          <p:cNvSpPr txBox="1"/>
          <p:nvPr/>
        </p:nvSpPr>
        <p:spPr>
          <a:xfrm>
            <a:off x="583572" y="74811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7200"/>
              <a:buFont typeface="Trebuchet MS"/>
              <a:buNone/>
            </a:pPr>
            <a:r>
              <a:rPr b="0" i="0" lang="en-US" sz="7200" u="none" cap="none" strike="noStrike">
                <a:solidFill>
                  <a:schemeClr val="lt1"/>
                </a:solidFill>
                <a:latin typeface="Trebuchet MS"/>
                <a:ea typeface="Trebuchet MS"/>
                <a:cs typeface="Trebuchet MS"/>
                <a:sym typeface="Trebuchet MS"/>
              </a:rPr>
              <a:t>“</a:t>
            </a:r>
            <a:endParaRPr/>
          </a:p>
        </p:txBody>
      </p:sp>
      <p:sp>
        <p:nvSpPr>
          <p:cNvPr id="136" name="Google Shape;136;p18"/>
          <p:cNvSpPr txBox="1"/>
          <p:nvPr/>
        </p:nvSpPr>
        <p:spPr>
          <a:xfrm>
            <a:off x="9662809" y="303352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7200"/>
              <a:buFont typeface="Trebuchet MS"/>
              <a:buNone/>
            </a:pPr>
            <a:r>
              <a:rPr b="0" i="0" lang="en-US" sz="7200" u="none" cap="none" strike="noStrike">
                <a:solidFill>
                  <a:schemeClr val="lt1"/>
                </a:solidFill>
                <a:latin typeface="Trebuchet MS"/>
                <a:ea typeface="Trebuchet MS"/>
                <a:cs typeface="Trebuchet MS"/>
                <a:sym typeface="Trebuchet MS"/>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37" name="Shape 137"/>
        <p:cNvGrpSpPr/>
        <p:nvPr/>
      </p:nvGrpSpPr>
      <p:grpSpPr>
        <a:xfrm>
          <a:off x="0" y="0"/>
          <a:ext cx="0" cy="0"/>
          <a:chOff x="0" y="0"/>
          <a:chExt cx="0" cy="0"/>
        </a:xfrm>
      </p:grpSpPr>
      <p:pic>
        <p:nvPicPr>
          <p:cNvPr descr="HD-ShadowLong.png" id="138" name="Google Shape;138;p19"/>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39" name="Google Shape;139;p19"/>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40" name="Google Shape;140;p19"/>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9"/>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9"/>
          <p:cNvSpPr txBox="1"/>
          <p:nvPr>
            <p:ph type="title"/>
          </p:nvPr>
        </p:nvSpPr>
        <p:spPr>
          <a:xfrm>
            <a:off x="680319" y="4711615"/>
            <a:ext cx="9613862" cy="5885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19"/>
          <p:cNvSpPr txBox="1"/>
          <p:nvPr>
            <p:ph idx="1" type="body"/>
          </p:nvPr>
        </p:nvSpPr>
        <p:spPr>
          <a:xfrm>
            <a:off x="680320" y="5300149"/>
            <a:ext cx="9613862" cy="5022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44" name="Google Shape;144;p1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9"/>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47" name="Shape 147"/>
        <p:cNvGrpSpPr/>
        <p:nvPr/>
      </p:nvGrpSpPr>
      <p:grpSpPr>
        <a:xfrm>
          <a:off x="0" y="0"/>
          <a:ext cx="0" cy="0"/>
          <a:chOff x="0" y="0"/>
          <a:chExt cx="0" cy="0"/>
        </a:xfrm>
      </p:grpSpPr>
      <p:pic>
        <p:nvPicPr>
          <p:cNvPr descr="HD-ShadowLong.png" id="148" name="Google Shape;148;p20"/>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49" name="Google Shape;149;p20"/>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50" name="Google Shape;150;p20"/>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0"/>
          <p:cNvSpPr txBox="1"/>
          <p:nvPr>
            <p:ph type="title"/>
          </p:nvPr>
        </p:nvSpPr>
        <p:spPr>
          <a:xfrm>
            <a:off x="669222" y="753228"/>
            <a:ext cx="96249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20"/>
          <p:cNvSpPr txBox="1"/>
          <p:nvPr>
            <p:ph idx="1" type="body"/>
          </p:nvPr>
        </p:nvSpPr>
        <p:spPr>
          <a:xfrm>
            <a:off x="660946" y="2336873"/>
            <a:ext cx="3070034"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4" name="Google Shape;154;p20"/>
          <p:cNvSpPr txBox="1"/>
          <p:nvPr>
            <p:ph idx="2" type="body"/>
          </p:nvPr>
        </p:nvSpPr>
        <p:spPr>
          <a:xfrm>
            <a:off x="680322" y="3022673"/>
            <a:ext cx="3049702"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5" name="Google Shape;155;p20"/>
          <p:cNvSpPr txBox="1"/>
          <p:nvPr>
            <p:ph idx="3" type="body"/>
          </p:nvPr>
        </p:nvSpPr>
        <p:spPr>
          <a:xfrm>
            <a:off x="3956025" y="233687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6" name="Google Shape;156;p20"/>
          <p:cNvSpPr txBox="1"/>
          <p:nvPr>
            <p:ph idx="4" type="body"/>
          </p:nvPr>
        </p:nvSpPr>
        <p:spPr>
          <a:xfrm>
            <a:off x="3945470" y="3022673"/>
            <a:ext cx="3063240"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7" name="Google Shape;157;p20"/>
          <p:cNvSpPr txBox="1"/>
          <p:nvPr>
            <p:ph idx="5" type="body"/>
          </p:nvPr>
        </p:nvSpPr>
        <p:spPr>
          <a:xfrm>
            <a:off x="7224156" y="2336873"/>
            <a:ext cx="307002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8" name="Google Shape;158;p20"/>
          <p:cNvSpPr txBox="1"/>
          <p:nvPr>
            <p:ph idx="6" type="body"/>
          </p:nvPr>
        </p:nvSpPr>
        <p:spPr>
          <a:xfrm>
            <a:off x="7224156" y="3022673"/>
            <a:ext cx="3070025"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9" name="Google Shape;159;p2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2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20"/>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62" name="Shape 162"/>
        <p:cNvGrpSpPr/>
        <p:nvPr/>
      </p:nvGrpSpPr>
      <p:grpSpPr>
        <a:xfrm>
          <a:off x="0" y="0"/>
          <a:ext cx="0" cy="0"/>
          <a:chOff x="0" y="0"/>
          <a:chExt cx="0" cy="0"/>
        </a:xfrm>
      </p:grpSpPr>
      <p:pic>
        <p:nvPicPr>
          <p:cNvPr descr="HD-ShadowLong.png" id="163" name="Google Shape;163;p21"/>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64" name="Google Shape;164;p21"/>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65" name="Google Shape;165;p21"/>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1"/>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1"/>
          <p:cNvSpPr txBox="1"/>
          <p:nvPr>
            <p:ph type="title"/>
          </p:nvPr>
        </p:nvSpPr>
        <p:spPr>
          <a:xfrm>
            <a:off x="680322" y="753228"/>
            <a:ext cx="96138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 name="Google Shape;168;p21"/>
          <p:cNvSpPr txBox="1"/>
          <p:nvPr>
            <p:ph idx="1" type="body"/>
          </p:nvPr>
        </p:nvSpPr>
        <p:spPr>
          <a:xfrm>
            <a:off x="680318" y="4297503"/>
            <a:ext cx="30497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9" name="Google Shape;169;p21"/>
          <p:cNvSpPr/>
          <p:nvPr>
            <p:ph idx="2" type="pic"/>
          </p:nvPr>
        </p:nvSpPr>
        <p:spPr>
          <a:xfrm>
            <a:off x="680318" y="2336873"/>
            <a:ext cx="3049705"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170" name="Google Shape;170;p21"/>
          <p:cNvSpPr txBox="1"/>
          <p:nvPr>
            <p:ph idx="3" type="body"/>
          </p:nvPr>
        </p:nvSpPr>
        <p:spPr>
          <a:xfrm>
            <a:off x="680318" y="4873765"/>
            <a:ext cx="3049705"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1" name="Google Shape;171;p21"/>
          <p:cNvSpPr txBox="1"/>
          <p:nvPr>
            <p:ph idx="4" type="body"/>
          </p:nvPr>
        </p:nvSpPr>
        <p:spPr>
          <a:xfrm>
            <a:off x="3945471" y="429750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2" name="Google Shape;172;p21"/>
          <p:cNvSpPr/>
          <p:nvPr>
            <p:ph idx="5" type="pic"/>
          </p:nvPr>
        </p:nvSpPr>
        <p:spPr>
          <a:xfrm>
            <a:off x="3945470" y="2336873"/>
            <a:ext cx="3063240"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173" name="Google Shape;173;p21"/>
          <p:cNvSpPr txBox="1"/>
          <p:nvPr>
            <p:ph idx="6" type="body"/>
          </p:nvPr>
        </p:nvSpPr>
        <p:spPr>
          <a:xfrm>
            <a:off x="3944117" y="4873764"/>
            <a:ext cx="3067297"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4" name="Google Shape;174;p21"/>
          <p:cNvSpPr txBox="1"/>
          <p:nvPr>
            <p:ph idx="7" type="body"/>
          </p:nvPr>
        </p:nvSpPr>
        <p:spPr>
          <a:xfrm>
            <a:off x="7230678" y="4297503"/>
            <a:ext cx="30635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5" name="Google Shape;175;p21"/>
          <p:cNvSpPr/>
          <p:nvPr>
            <p:ph idx="8" type="pic"/>
          </p:nvPr>
        </p:nvSpPr>
        <p:spPr>
          <a:xfrm>
            <a:off x="7230677" y="2336873"/>
            <a:ext cx="3063505"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176" name="Google Shape;176;p21"/>
          <p:cNvSpPr txBox="1"/>
          <p:nvPr>
            <p:ph idx="9" type="body"/>
          </p:nvPr>
        </p:nvSpPr>
        <p:spPr>
          <a:xfrm>
            <a:off x="7230553" y="4873762"/>
            <a:ext cx="3067563"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7" name="Google Shape;177;p2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2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2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0" name="Shape 180"/>
        <p:cNvGrpSpPr/>
        <p:nvPr/>
      </p:nvGrpSpPr>
      <p:grpSpPr>
        <a:xfrm>
          <a:off x="0" y="0"/>
          <a:ext cx="0" cy="0"/>
          <a:chOff x="0" y="0"/>
          <a:chExt cx="0" cy="0"/>
        </a:xfrm>
      </p:grpSpPr>
      <p:pic>
        <p:nvPicPr>
          <p:cNvPr descr="HD-ShadowLong.png" id="181" name="Google Shape;181;p22"/>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82" name="Google Shape;182;p22"/>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83" name="Google Shape;183;p22"/>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22"/>
          <p:cNvSpPr txBox="1"/>
          <p:nvPr>
            <p:ph idx="1" type="body"/>
          </p:nvPr>
        </p:nvSpPr>
        <p:spPr>
          <a:xfrm rot="5400000">
            <a:off x="3687593" y="-670399"/>
            <a:ext cx="3599316" cy="961386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7" name="Google Shape;187;p2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2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22"/>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0" name="Shape 190"/>
        <p:cNvGrpSpPr/>
        <p:nvPr/>
      </p:nvGrpSpPr>
      <p:grpSpPr>
        <a:xfrm>
          <a:off x="0" y="0"/>
          <a:ext cx="0" cy="0"/>
          <a:chOff x="0" y="0"/>
          <a:chExt cx="0" cy="0"/>
        </a:xfrm>
      </p:grpSpPr>
      <p:sp>
        <p:nvSpPr>
          <p:cNvPr id="191" name="Google Shape;191;p23"/>
          <p:cNvSpPr/>
          <p:nvPr/>
        </p:nvSpPr>
        <p:spPr>
          <a:xfrm rot="5400000">
            <a:off x="8116207" y="1869395"/>
            <a:ext cx="5106988"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
          <p:cNvSpPr/>
          <p:nvPr/>
        </p:nvSpPr>
        <p:spPr>
          <a:xfrm rot="5400000">
            <a:off x="9868202" y="5372403"/>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3"/>
          <p:cNvSpPr txBox="1"/>
          <p:nvPr>
            <p:ph type="title"/>
          </p:nvPr>
        </p:nvSpPr>
        <p:spPr>
          <a:xfrm rot="5400000">
            <a:off x="8489252" y="2249576"/>
            <a:ext cx="4353760" cy="1073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4" name="Google Shape;194;p23"/>
          <p:cNvSpPr txBox="1"/>
          <p:nvPr>
            <p:ph idx="1" type="body"/>
          </p:nvPr>
        </p:nvSpPr>
        <p:spPr>
          <a:xfrm rot="5400000">
            <a:off x="2452029" y="-1162110"/>
            <a:ext cx="5326589" cy="88700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5" name="Google Shape;195;p23"/>
          <p:cNvSpPr txBox="1"/>
          <p:nvPr>
            <p:ph idx="10" type="dt"/>
          </p:nvPr>
        </p:nvSpPr>
        <p:spPr>
          <a:xfrm>
            <a:off x="6807126"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23"/>
          <p:cNvSpPr txBox="1"/>
          <p:nvPr>
            <p:ph idx="11" type="ftr"/>
          </p:nvPr>
        </p:nvSpPr>
        <p:spPr>
          <a:xfrm>
            <a:off x="680321" y="5936188"/>
            <a:ext cx="61268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23"/>
          <p:cNvSpPr txBox="1"/>
          <p:nvPr>
            <p:ph idx="12" type="sldNum"/>
          </p:nvPr>
        </p:nvSpPr>
        <p:spPr>
          <a:xfrm>
            <a:off x="10097550" y="5398633"/>
            <a:ext cx="1154151" cy="1090789"/>
          </a:xfrm>
          <a:prstGeom prst="rect">
            <a:avLst/>
          </a:prstGeom>
          <a:noFill/>
          <a:ln>
            <a:noFill/>
          </a:ln>
        </p:spPr>
        <p:txBody>
          <a:bodyPr anchorCtr="0" anchor="t" bIns="45700" lIns="91425" spcFirstLastPara="1" rIns="91425" wrap="square" tIns="45700">
            <a:noAutofit/>
          </a:bodyPr>
          <a:lstStyle>
            <a:lvl1pPr indent="0" lvl="0" marL="0" algn="ctr">
              <a:spcBef>
                <a:spcPts val="0"/>
              </a:spcBef>
              <a:buNone/>
              <a:defRPr b="0" i="0" sz="3600" u="none" cap="none" strike="noStrike">
                <a:solidFill>
                  <a:schemeClr val="lt1"/>
                </a:solidFill>
                <a:latin typeface="Trebuchet MS"/>
                <a:ea typeface="Trebuchet MS"/>
                <a:cs typeface="Trebuchet MS"/>
                <a:sym typeface="Trebuchet MS"/>
              </a:defRPr>
            </a:lvl1pPr>
            <a:lvl2pPr indent="0" lvl="1" marL="0" algn="ctr">
              <a:spcBef>
                <a:spcPts val="0"/>
              </a:spcBef>
              <a:buNone/>
              <a:defRPr b="0" i="0" sz="3600" u="none" cap="none" strike="noStrike">
                <a:solidFill>
                  <a:schemeClr val="lt1"/>
                </a:solidFill>
                <a:latin typeface="Trebuchet MS"/>
                <a:ea typeface="Trebuchet MS"/>
                <a:cs typeface="Trebuchet MS"/>
                <a:sym typeface="Trebuchet MS"/>
              </a:defRPr>
            </a:lvl2pPr>
            <a:lvl3pPr indent="0" lvl="2" marL="0" algn="ctr">
              <a:spcBef>
                <a:spcPts val="0"/>
              </a:spcBef>
              <a:buNone/>
              <a:defRPr b="0" i="0" sz="3600" u="none" cap="none" strike="noStrike">
                <a:solidFill>
                  <a:schemeClr val="lt1"/>
                </a:solidFill>
                <a:latin typeface="Trebuchet MS"/>
                <a:ea typeface="Trebuchet MS"/>
                <a:cs typeface="Trebuchet MS"/>
                <a:sym typeface="Trebuchet MS"/>
              </a:defRPr>
            </a:lvl3pPr>
            <a:lvl4pPr indent="0" lvl="3" marL="0" algn="ctr">
              <a:spcBef>
                <a:spcPts val="0"/>
              </a:spcBef>
              <a:buNone/>
              <a:defRPr b="0" i="0" sz="3600" u="none" cap="none" strike="noStrike">
                <a:solidFill>
                  <a:schemeClr val="lt1"/>
                </a:solidFill>
                <a:latin typeface="Trebuchet MS"/>
                <a:ea typeface="Trebuchet MS"/>
                <a:cs typeface="Trebuchet MS"/>
                <a:sym typeface="Trebuchet MS"/>
              </a:defRPr>
            </a:lvl4pPr>
            <a:lvl5pPr indent="0" lvl="4" marL="0" algn="ctr">
              <a:spcBef>
                <a:spcPts val="0"/>
              </a:spcBef>
              <a:buNone/>
              <a:defRPr b="0" i="0" sz="3600" u="none" cap="none" strike="noStrike">
                <a:solidFill>
                  <a:schemeClr val="lt1"/>
                </a:solidFill>
                <a:latin typeface="Trebuchet MS"/>
                <a:ea typeface="Trebuchet MS"/>
                <a:cs typeface="Trebuchet MS"/>
                <a:sym typeface="Trebuchet MS"/>
              </a:defRPr>
            </a:lvl5pPr>
            <a:lvl6pPr indent="0" lvl="5" marL="0" algn="ctr">
              <a:spcBef>
                <a:spcPts val="0"/>
              </a:spcBef>
              <a:buNone/>
              <a:defRPr b="0" i="0" sz="3600" u="none" cap="none" strike="noStrike">
                <a:solidFill>
                  <a:schemeClr val="lt1"/>
                </a:solidFill>
                <a:latin typeface="Trebuchet MS"/>
                <a:ea typeface="Trebuchet MS"/>
                <a:cs typeface="Trebuchet MS"/>
                <a:sym typeface="Trebuchet MS"/>
              </a:defRPr>
            </a:lvl6pPr>
            <a:lvl7pPr indent="0" lvl="6" marL="0" algn="ctr">
              <a:spcBef>
                <a:spcPts val="0"/>
              </a:spcBef>
              <a:buNone/>
              <a:defRPr b="0" i="0" sz="3600" u="none" cap="none" strike="noStrike">
                <a:solidFill>
                  <a:schemeClr val="lt1"/>
                </a:solidFill>
                <a:latin typeface="Trebuchet MS"/>
                <a:ea typeface="Trebuchet MS"/>
                <a:cs typeface="Trebuchet MS"/>
                <a:sym typeface="Trebuchet MS"/>
              </a:defRPr>
            </a:lvl7pPr>
            <a:lvl8pPr indent="0" lvl="7" marL="0" algn="ctr">
              <a:spcBef>
                <a:spcPts val="0"/>
              </a:spcBef>
              <a:buNone/>
              <a:defRPr b="0" i="0" sz="3600" u="none" cap="none" strike="noStrike">
                <a:solidFill>
                  <a:schemeClr val="lt1"/>
                </a:solidFill>
                <a:latin typeface="Trebuchet MS"/>
                <a:ea typeface="Trebuchet MS"/>
                <a:cs typeface="Trebuchet MS"/>
                <a:sym typeface="Trebuchet MS"/>
              </a:defRPr>
            </a:lvl8pPr>
            <a:lvl9pPr indent="0" lvl="8" marL="0" algn="ctr">
              <a:spcBef>
                <a:spcPts val="0"/>
              </a:spcBef>
              <a:buNone/>
              <a:defRPr b="0" i="0" sz="3600" u="none" cap="none" strike="noStrike">
                <a:solidFill>
                  <a:schemeClr val="lt1"/>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2" name="Shape 22"/>
        <p:cNvGrpSpPr/>
        <p:nvPr/>
      </p:nvGrpSpPr>
      <p:grpSpPr>
        <a:xfrm>
          <a:off x="0" y="0"/>
          <a:ext cx="0" cy="0"/>
          <a:chOff x="0" y="0"/>
          <a:chExt cx="0" cy="0"/>
        </a:xfrm>
      </p:grpSpPr>
      <p:pic>
        <p:nvPicPr>
          <p:cNvPr descr="HD-ShadowLong.png" id="23" name="Google Shape;23;p8"/>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24" name="Google Shape;24;p8"/>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25" name="Google Shape;25;p8"/>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8"/>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8"/>
          <p:cNvSpPr txBox="1"/>
          <p:nvPr>
            <p:ph idx="1" type="body"/>
          </p:nvPr>
        </p:nvSpPr>
        <p:spPr>
          <a:xfrm>
            <a:off x="680320" y="2336873"/>
            <a:ext cx="46983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9" name="Google Shape;29;p8"/>
          <p:cNvSpPr txBox="1"/>
          <p:nvPr>
            <p:ph idx="2" type="body"/>
          </p:nvPr>
        </p:nvSpPr>
        <p:spPr>
          <a:xfrm>
            <a:off x="5594123" y="2336873"/>
            <a:ext cx="47000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0" name="Google Shape;30;p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8"/>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pic>
        <p:nvPicPr>
          <p:cNvPr descr="HD-ShadowLong.png" id="34" name="Google Shape;34;p9"/>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35" name="Google Shape;35;p9"/>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36" name="Google Shape;36;p9"/>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9"/>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0" name="Google Shape;40;p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9"/>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pic>
        <p:nvPicPr>
          <p:cNvPr descr="HD-ShadowLong.png" id="44" name="Google Shape;44;p10"/>
          <p:cNvPicPr preferRelativeResize="0"/>
          <p:nvPr/>
        </p:nvPicPr>
        <p:blipFill rotWithShape="1">
          <a:blip r:embed="rId2">
            <a:alphaModFix/>
          </a:blip>
          <a:srcRect b="0" l="0" r="0" t="0"/>
          <a:stretch/>
        </p:blipFill>
        <p:spPr>
          <a:xfrm>
            <a:off x="-1" y="4086907"/>
            <a:ext cx="10437812" cy="321164"/>
          </a:xfrm>
          <a:prstGeom prst="rect">
            <a:avLst/>
          </a:prstGeom>
          <a:noFill/>
          <a:ln>
            <a:noFill/>
          </a:ln>
        </p:spPr>
      </p:pic>
      <p:pic>
        <p:nvPicPr>
          <p:cNvPr descr="HD-ShadowShort.png" id="45" name="Google Shape;45;p10"/>
          <p:cNvPicPr preferRelativeResize="0"/>
          <p:nvPr/>
        </p:nvPicPr>
        <p:blipFill rotWithShape="1">
          <a:blip r:embed="rId3">
            <a:alphaModFix/>
          </a:blip>
          <a:srcRect b="0" l="0" r="0" t="0"/>
          <a:stretch/>
        </p:blipFill>
        <p:spPr>
          <a:xfrm>
            <a:off x="10585824" y="4087901"/>
            <a:ext cx="1602997" cy="144270"/>
          </a:xfrm>
          <a:prstGeom prst="rect">
            <a:avLst/>
          </a:prstGeom>
          <a:noFill/>
          <a:ln>
            <a:noFill/>
          </a:ln>
        </p:spPr>
      </p:pic>
      <p:sp>
        <p:nvSpPr>
          <p:cNvPr id="46" name="Google Shape;46;p10"/>
          <p:cNvSpPr/>
          <p:nvPr/>
        </p:nvSpPr>
        <p:spPr>
          <a:xfrm>
            <a:off x="-2" y="2726267"/>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0"/>
          <p:cNvSpPr/>
          <p:nvPr/>
        </p:nvSpPr>
        <p:spPr>
          <a:xfrm>
            <a:off x="10585825" y="2726267"/>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0"/>
          <p:cNvSpPr txBox="1"/>
          <p:nvPr>
            <p:ph type="title"/>
          </p:nvPr>
        </p:nvSpPr>
        <p:spPr>
          <a:xfrm>
            <a:off x="680322" y="2869895"/>
            <a:ext cx="9613860" cy="109078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0"/>
          <p:cNvSpPr txBox="1"/>
          <p:nvPr>
            <p:ph idx="1" type="body"/>
          </p:nvPr>
        </p:nvSpPr>
        <p:spPr>
          <a:xfrm>
            <a:off x="680322" y="4232171"/>
            <a:ext cx="9613860" cy="170401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000"/>
              <a:buNone/>
              <a:defRPr sz="20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50" name="Google Shape;50;p1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0"/>
          <p:cNvSpPr txBox="1"/>
          <p:nvPr>
            <p:ph idx="12" type="sldNum"/>
          </p:nvPr>
        </p:nvSpPr>
        <p:spPr>
          <a:xfrm>
            <a:off x="10729455" y="286989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pic>
        <p:nvPicPr>
          <p:cNvPr descr="HD-ShadowLong.png" id="54" name="Google Shape;54;p11"/>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55" name="Google Shape;55;p11"/>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56" name="Google Shape;56;p11"/>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txBox="1"/>
          <p:nvPr>
            <p:ph type="title"/>
          </p:nvPr>
        </p:nvSpPr>
        <p:spPr>
          <a:xfrm>
            <a:off x="680319" y="753229"/>
            <a:ext cx="9613863" cy="108093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1"/>
          <p:cNvSpPr txBox="1"/>
          <p:nvPr>
            <p:ph idx="1" type="body"/>
          </p:nvPr>
        </p:nvSpPr>
        <p:spPr>
          <a:xfrm>
            <a:off x="906350" y="2336873"/>
            <a:ext cx="4472327" cy="69313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0" name="Google Shape;60;p11"/>
          <p:cNvSpPr txBox="1"/>
          <p:nvPr>
            <p:ph idx="2" type="body"/>
          </p:nvPr>
        </p:nvSpPr>
        <p:spPr>
          <a:xfrm>
            <a:off x="680322" y="3030008"/>
            <a:ext cx="4698355"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1" name="Google Shape;61;p11"/>
          <p:cNvSpPr txBox="1"/>
          <p:nvPr>
            <p:ph idx="3" type="body"/>
          </p:nvPr>
        </p:nvSpPr>
        <p:spPr>
          <a:xfrm>
            <a:off x="5820154" y="2336873"/>
            <a:ext cx="4474028" cy="69207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2" name="Google Shape;62;p11"/>
          <p:cNvSpPr txBox="1"/>
          <p:nvPr>
            <p:ph idx="4" type="body"/>
          </p:nvPr>
        </p:nvSpPr>
        <p:spPr>
          <a:xfrm>
            <a:off x="5594123" y="3030008"/>
            <a:ext cx="4700059"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3" name="Google Shape;63;p1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pic>
        <p:nvPicPr>
          <p:cNvPr descr="HD-ShadowLong.png" id="67" name="Google Shape;67;p12"/>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68" name="Google Shape;68;p12"/>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69" name="Google Shape;69;p12"/>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2"/>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2"/>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5" name="Shape 75"/>
        <p:cNvGrpSpPr/>
        <p:nvPr/>
      </p:nvGrpSpPr>
      <p:grpSpPr>
        <a:xfrm>
          <a:off x="0" y="0"/>
          <a:ext cx="0" cy="0"/>
          <a:chOff x="0" y="0"/>
          <a:chExt cx="0" cy="0"/>
        </a:xfrm>
      </p:grpSpPr>
      <p:pic>
        <p:nvPicPr>
          <p:cNvPr descr="HD-ShadowShort.png" id="76" name="Google Shape;76;p13"/>
          <p:cNvPicPr preferRelativeResize="0"/>
          <p:nvPr/>
        </p:nvPicPr>
        <p:blipFill rotWithShape="1">
          <a:blip r:embed="rId2">
            <a:alphaModFix/>
          </a:blip>
          <a:srcRect b="0" l="0" r="0" t="0"/>
          <a:stretch/>
        </p:blipFill>
        <p:spPr>
          <a:xfrm>
            <a:off x="10585826" y="1971234"/>
            <a:ext cx="1602997" cy="144270"/>
          </a:xfrm>
          <a:prstGeom prst="rect">
            <a:avLst/>
          </a:prstGeom>
          <a:noFill/>
          <a:ln>
            <a:noFill/>
          </a:ln>
        </p:spPr>
      </p:pic>
      <p:sp>
        <p:nvSpPr>
          <p:cNvPr id="77" name="Google Shape;77;p13"/>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1" name="Shape 81"/>
        <p:cNvGrpSpPr/>
        <p:nvPr/>
      </p:nvGrpSpPr>
      <p:grpSpPr>
        <a:xfrm>
          <a:off x="0" y="0"/>
          <a:ext cx="0" cy="0"/>
          <a:chOff x="0" y="0"/>
          <a:chExt cx="0" cy="0"/>
        </a:xfrm>
      </p:grpSpPr>
      <p:pic>
        <p:nvPicPr>
          <p:cNvPr descr="HD-ShadowLong.png" id="82" name="Google Shape;82;p14"/>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83" name="Google Shape;83;p14"/>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84" name="Google Shape;84;p14"/>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txBox="1"/>
          <p:nvPr>
            <p:ph type="title"/>
          </p:nvPr>
        </p:nvSpPr>
        <p:spPr>
          <a:xfrm>
            <a:off x="680321" y="753227"/>
            <a:ext cx="9613859" cy="10809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4"/>
          <p:cNvSpPr txBox="1"/>
          <p:nvPr>
            <p:ph idx="1" type="body"/>
          </p:nvPr>
        </p:nvSpPr>
        <p:spPr>
          <a:xfrm>
            <a:off x="4685846" y="2336873"/>
            <a:ext cx="5608336" cy="35993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8" name="Google Shape;88;p14"/>
          <p:cNvSpPr txBox="1"/>
          <p:nvPr>
            <p:ph idx="2" type="body"/>
          </p:nvPr>
        </p:nvSpPr>
        <p:spPr>
          <a:xfrm>
            <a:off x="680322" y="2336872"/>
            <a:ext cx="3790078" cy="359931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1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4"/>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2" name="Shape 92"/>
        <p:cNvGrpSpPr/>
        <p:nvPr/>
      </p:nvGrpSpPr>
      <p:grpSpPr>
        <a:xfrm>
          <a:off x="0" y="0"/>
          <a:ext cx="0" cy="0"/>
          <a:chOff x="0" y="0"/>
          <a:chExt cx="0" cy="0"/>
        </a:xfrm>
      </p:grpSpPr>
      <p:pic>
        <p:nvPicPr>
          <p:cNvPr descr="HD-ShadowLong.png" id="93" name="Google Shape;93;p15"/>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94" name="Google Shape;94;p15"/>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95" name="Google Shape;95;p15"/>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txBox="1"/>
          <p:nvPr>
            <p:ph type="title"/>
          </p:nvPr>
        </p:nvSpPr>
        <p:spPr>
          <a:xfrm>
            <a:off x="680323" y="753228"/>
            <a:ext cx="9613857"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5"/>
          <p:cNvSpPr/>
          <p:nvPr>
            <p:ph idx="2" type="pic"/>
          </p:nvPr>
        </p:nvSpPr>
        <p:spPr>
          <a:xfrm>
            <a:off x="4868333" y="2336874"/>
            <a:ext cx="5425849" cy="3599312"/>
          </a:xfrm>
          <a:prstGeom prst="rect">
            <a:avLst/>
          </a:prstGeom>
          <a:noFill/>
          <a:ln>
            <a:noFill/>
          </a:ln>
          <a:effectLst>
            <a:outerShdw blurRad="76200" rotWithShape="0" algn="tl" dir="5040000" dist="63500">
              <a:srgbClr val="000000">
                <a:alpha val="40784"/>
              </a:srgbClr>
            </a:outerShdw>
          </a:effectLst>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9pPr>
          </a:lstStyle>
          <a:p/>
        </p:txBody>
      </p:sp>
      <p:sp>
        <p:nvSpPr>
          <p:cNvPr id="99" name="Google Shape;99;p15"/>
          <p:cNvSpPr txBox="1"/>
          <p:nvPr>
            <p:ph idx="1" type="body"/>
          </p:nvPr>
        </p:nvSpPr>
        <p:spPr>
          <a:xfrm>
            <a:off x="680323" y="2336873"/>
            <a:ext cx="3876256" cy="359931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0" name="Google Shape;100;p1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5" name="Shape 5"/>
        <p:cNvGrpSpPr/>
        <p:nvPr/>
      </p:nvGrpSpPr>
      <p:grpSpPr>
        <a:xfrm>
          <a:off x="0" y="0"/>
          <a:ext cx="0" cy="0"/>
          <a:chOff x="0" y="0"/>
          <a:chExt cx="0" cy="0"/>
        </a:xfrm>
      </p:grpSpPr>
      <p:pic>
        <p:nvPicPr>
          <p:cNvPr descr="hashOverlay-FullResolve.png" id="6" name="Google Shape;6;p6"/>
          <p:cNvPicPr preferRelativeResize="0"/>
          <p:nvPr/>
        </p:nvPicPr>
        <p:blipFill rotWithShape="1">
          <a:blip r:embed="rId1">
            <a:alphaModFix amt="10000"/>
          </a:blip>
          <a:srcRect b="0" l="0" r="0" t="0"/>
          <a:stretch/>
        </p:blipFill>
        <p:spPr>
          <a:xfrm>
            <a:off x="0" y="0"/>
            <a:ext cx="12192000" cy="6858000"/>
          </a:xfrm>
          <a:prstGeom prst="rect">
            <a:avLst/>
          </a:prstGeom>
          <a:noFill/>
          <a:ln>
            <a:noFill/>
          </a:ln>
        </p:spPr>
      </p:pic>
      <p:sp>
        <p:nvSpPr>
          <p:cNvPr id="7" name="Google Shape;7;p6"/>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6"/>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9" name="Google Shape;9;p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0" name="Google Shape;10;p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1" name="Google Shape;11;p6"/>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3600" u="none" cap="none" strike="noStrike">
                <a:solidFill>
                  <a:schemeClr val="lt1"/>
                </a:solidFill>
                <a:latin typeface="Trebuchet MS"/>
                <a:ea typeface="Trebuchet MS"/>
                <a:cs typeface="Trebuchet MS"/>
                <a:sym typeface="Trebuchet MS"/>
              </a:defRPr>
            </a:lvl1pPr>
            <a:lvl2pPr indent="0" lvl="1" marL="0" marR="0" rtl="0" algn="l">
              <a:spcBef>
                <a:spcPts val="0"/>
              </a:spcBef>
              <a:buNone/>
              <a:defRPr b="0" i="0" sz="3600" u="none" cap="none" strike="noStrike">
                <a:solidFill>
                  <a:schemeClr val="lt1"/>
                </a:solidFill>
                <a:latin typeface="Trebuchet MS"/>
                <a:ea typeface="Trebuchet MS"/>
                <a:cs typeface="Trebuchet MS"/>
                <a:sym typeface="Trebuchet MS"/>
              </a:defRPr>
            </a:lvl2pPr>
            <a:lvl3pPr indent="0" lvl="2" marL="0" marR="0" rtl="0" algn="l">
              <a:spcBef>
                <a:spcPts val="0"/>
              </a:spcBef>
              <a:buNone/>
              <a:defRPr b="0" i="0" sz="3600" u="none" cap="none" strike="noStrike">
                <a:solidFill>
                  <a:schemeClr val="lt1"/>
                </a:solidFill>
                <a:latin typeface="Trebuchet MS"/>
                <a:ea typeface="Trebuchet MS"/>
                <a:cs typeface="Trebuchet MS"/>
                <a:sym typeface="Trebuchet MS"/>
              </a:defRPr>
            </a:lvl3pPr>
            <a:lvl4pPr indent="0" lvl="3" marL="0" marR="0" rtl="0" algn="l">
              <a:spcBef>
                <a:spcPts val="0"/>
              </a:spcBef>
              <a:buNone/>
              <a:defRPr b="0" i="0" sz="3600" u="none" cap="none" strike="noStrike">
                <a:solidFill>
                  <a:schemeClr val="lt1"/>
                </a:solidFill>
                <a:latin typeface="Trebuchet MS"/>
                <a:ea typeface="Trebuchet MS"/>
                <a:cs typeface="Trebuchet MS"/>
                <a:sym typeface="Trebuchet MS"/>
              </a:defRPr>
            </a:lvl4pPr>
            <a:lvl5pPr indent="0" lvl="4" marL="0" marR="0" rtl="0" algn="l">
              <a:spcBef>
                <a:spcPts val="0"/>
              </a:spcBef>
              <a:buNone/>
              <a:defRPr b="0" i="0" sz="3600" u="none" cap="none" strike="noStrike">
                <a:solidFill>
                  <a:schemeClr val="lt1"/>
                </a:solidFill>
                <a:latin typeface="Trebuchet MS"/>
                <a:ea typeface="Trebuchet MS"/>
                <a:cs typeface="Trebuchet MS"/>
                <a:sym typeface="Trebuchet MS"/>
              </a:defRPr>
            </a:lvl5pPr>
            <a:lvl6pPr indent="0" lvl="5" marL="0" marR="0" rtl="0" algn="l">
              <a:spcBef>
                <a:spcPts val="0"/>
              </a:spcBef>
              <a:buNone/>
              <a:defRPr b="0" i="0" sz="3600" u="none" cap="none" strike="noStrike">
                <a:solidFill>
                  <a:schemeClr val="lt1"/>
                </a:solidFill>
                <a:latin typeface="Trebuchet MS"/>
                <a:ea typeface="Trebuchet MS"/>
                <a:cs typeface="Trebuchet MS"/>
                <a:sym typeface="Trebuchet MS"/>
              </a:defRPr>
            </a:lvl6pPr>
            <a:lvl7pPr indent="0" lvl="6" marL="0" marR="0" rtl="0" algn="l">
              <a:spcBef>
                <a:spcPts val="0"/>
              </a:spcBef>
              <a:buNone/>
              <a:defRPr b="0" i="0" sz="3600" u="none" cap="none" strike="noStrike">
                <a:solidFill>
                  <a:schemeClr val="lt1"/>
                </a:solidFill>
                <a:latin typeface="Trebuchet MS"/>
                <a:ea typeface="Trebuchet MS"/>
                <a:cs typeface="Trebuchet MS"/>
                <a:sym typeface="Trebuchet MS"/>
              </a:defRPr>
            </a:lvl7pPr>
            <a:lvl8pPr indent="0" lvl="7" marL="0" marR="0" rtl="0" algn="l">
              <a:spcBef>
                <a:spcPts val="0"/>
              </a:spcBef>
              <a:buNone/>
              <a:defRPr b="0" i="0" sz="3600" u="none" cap="none" strike="noStrike">
                <a:solidFill>
                  <a:schemeClr val="lt1"/>
                </a:solidFill>
                <a:latin typeface="Trebuchet MS"/>
                <a:ea typeface="Trebuchet MS"/>
                <a:cs typeface="Trebuchet MS"/>
                <a:sym typeface="Trebuchet MS"/>
              </a:defRPr>
            </a:lvl8pPr>
            <a:lvl9pPr indent="0" lvl="8" marL="0" marR="0" rtl="0" algn="l">
              <a:spcBef>
                <a:spcPts val="0"/>
              </a:spcBef>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chemeClr val="lt1"/>
              </a:buClr>
              <a:buSzPts val="5400"/>
              <a:buFont typeface="Trebuchet MS"/>
              <a:buNone/>
            </a:pPr>
            <a:r>
              <a:rPr lang="en-US"/>
              <a:t>Unveiling human order </a:t>
            </a:r>
            <a:endParaRPr/>
          </a:p>
        </p:txBody>
      </p:sp>
      <p:sp>
        <p:nvSpPr>
          <p:cNvPr id="203" name="Google Shape;203;p1"/>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2000"/>
              <a:buNone/>
            </a:pPr>
            <a:r>
              <a:rPr lang="en-US"/>
              <a:t>Alignment to the proficient service of creation design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t/>
            </a:r>
            <a:endParaRPr/>
          </a:p>
        </p:txBody>
      </p:sp>
      <p:sp>
        <p:nvSpPr>
          <p:cNvPr id="209" name="Google Shape;209;p2"/>
          <p:cNvSpPr txBox="1"/>
          <p:nvPr>
            <p:ph idx="1" type="body"/>
          </p:nvPr>
        </p:nvSpPr>
        <p:spPr>
          <a:xfrm>
            <a:off x="680320" y="2336873"/>
            <a:ext cx="4698358"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n-US"/>
              <a:t>Beginning ‘of 21 century “new world” ideology theory’s , pusued to reveal connection with horizon vision to identify  linguistic, statutory’ solution, with all covenant lifeforms. </a:t>
            </a:r>
            <a:endParaRPr/>
          </a:p>
        </p:txBody>
      </p:sp>
      <p:sp>
        <p:nvSpPr>
          <p:cNvPr id="210" name="Google Shape;210;p2"/>
          <p:cNvSpPr txBox="1"/>
          <p:nvPr>
            <p:ph idx="2" type="body"/>
          </p:nvPr>
        </p:nvSpPr>
        <p:spPr>
          <a:xfrm>
            <a:off x="5594123" y="2336873"/>
            <a:ext cx="4700058"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n-US"/>
              <a:t>Endtimes from construction infrastructures of creation lifepath revealing essential sources bonding construction intuitive compilations. nothing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da7dcb5b4d_0_0"/>
          <p:cNvSpPr txBox="1"/>
          <p:nvPr>
            <p:ph type="title"/>
          </p:nvPr>
        </p:nvSpPr>
        <p:spPr>
          <a:xfrm>
            <a:off x="680321" y="7532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16" name="Google Shape;216;gda7dcb5b4d_0_0"/>
          <p:cNvSpPr txBox="1"/>
          <p:nvPr>
            <p:ph idx="1" type="body"/>
          </p:nvPr>
        </p:nvSpPr>
        <p:spPr>
          <a:xfrm>
            <a:off x="680320" y="2336873"/>
            <a:ext cx="4698300" cy="3599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217" name="Google Shape;217;gda7dcb5b4d_0_0"/>
          <p:cNvSpPr txBox="1"/>
          <p:nvPr>
            <p:ph idx="2" type="body"/>
          </p:nvPr>
        </p:nvSpPr>
        <p:spPr>
          <a:xfrm>
            <a:off x="5594123" y="2336873"/>
            <a:ext cx="4700100" cy="3599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18" name="Google Shape;218;gda7dcb5b4d_0_0"/>
          <p:cNvPicPr preferRelativeResize="0"/>
          <p:nvPr/>
        </p:nvPicPr>
        <p:blipFill>
          <a:blip r:embed="rId3">
            <a:alphaModFix/>
          </a:blip>
          <a:stretch>
            <a:fillRect/>
          </a:stretch>
        </p:blipFill>
        <p:spPr>
          <a:xfrm>
            <a:off x="5595025" y="2327100"/>
            <a:ext cx="4698305" cy="3618947"/>
          </a:xfrm>
          <a:prstGeom prst="rect">
            <a:avLst/>
          </a:prstGeom>
          <a:noFill/>
          <a:ln>
            <a:noFill/>
          </a:ln>
        </p:spPr>
      </p:pic>
      <p:pic>
        <p:nvPicPr>
          <p:cNvPr id="219" name="Google Shape;219;gda7dcb5b4d_0_0"/>
          <p:cNvPicPr preferRelativeResize="0"/>
          <p:nvPr/>
        </p:nvPicPr>
        <p:blipFill>
          <a:blip r:embed="rId4">
            <a:alphaModFix/>
          </a:blip>
          <a:stretch>
            <a:fillRect/>
          </a:stretch>
        </p:blipFill>
        <p:spPr>
          <a:xfrm>
            <a:off x="680325" y="2327100"/>
            <a:ext cx="4698299" cy="3599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Rainbow covenant</a:t>
            </a:r>
            <a:endParaRPr/>
          </a:p>
        </p:txBody>
      </p:sp>
      <p:pic>
        <p:nvPicPr>
          <p:cNvPr id="225" name="Google Shape;225;p3"/>
          <p:cNvPicPr preferRelativeResize="0"/>
          <p:nvPr>
            <p:ph idx="1" type="body"/>
          </p:nvPr>
        </p:nvPicPr>
        <p:blipFill rotWithShape="1">
          <a:blip r:embed="rId3">
            <a:alphaModFix/>
          </a:blip>
          <a:srcRect b="0" l="0" r="0" t="0"/>
          <a:stretch/>
        </p:blipFill>
        <p:spPr>
          <a:xfrm>
            <a:off x="1076960" y="2971836"/>
            <a:ext cx="3871754" cy="2677124"/>
          </a:xfrm>
          <a:prstGeom prst="rect">
            <a:avLst/>
          </a:prstGeom>
          <a:noFill/>
          <a:ln>
            <a:noFill/>
          </a:ln>
        </p:spPr>
      </p:pic>
      <p:sp>
        <p:nvSpPr>
          <p:cNvPr id="226" name="Google Shape;226;p3"/>
          <p:cNvSpPr txBox="1"/>
          <p:nvPr>
            <p:ph idx="2" type="body"/>
          </p:nvPr>
        </p:nvSpPr>
        <p:spPr>
          <a:xfrm>
            <a:off x="5516880" y="2336872"/>
            <a:ext cx="6421119" cy="384040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lt1"/>
              </a:buClr>
              <a:buSzPts val="2400"/>
              <a:buChar char="•"/>
            </a:pPr>
            <a:r>
              <a:rPr b="1" lang="en-US"/>
              <a:t>Intellectual architecture marketing of creation, ‘divine-intelligence.  Goods and services ‘enhance the hypothesis of creation fundamental-foundation, where bid’ for virtual-real cyber  universe of blockchain educates and operates it’s self of concerns and intrest that render brand paradox of growing and learning with the celestial inheritance of post monad and linguistic benediction of covenant in implied purpose of creation.</a:t>
            </a:r>
            <a:endParaRPr/>
          </a:p>
          <a:p>
            <a:pPr indent="-76200" lvl="0" marL="228600" rtl="0" algn="l">
              <a:lnSpc>
                <a:spcPct val="90000"/>
              </a:lnSpc>
              <a:spcBef>
                <a:spcPts val="1000"/>
              </a:spcBef>
              <a:spcAft>
                <a:spcPts val="0"/>
              </a:spcAft>
              <a:buClr>
                <a:schemeClr val="lt1"/>
              </a:buClr>
              <a:buSzPts val="2400"/>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da7dcb5b4d_0_6"/>
          <p:cNvSpPr txBox="1"/>
          <p:nvPr>
            <p:ph type="title"/>
          </p:nvPr>
        </p:nvSpPr>
        <p:spPr>
          <a:xfrm>
            <a:off x="680321" y="7532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32" name="Google Shape;232;gda7dcb5b4d_0_6"/>
          <p:cNvSpPr txBox="1"/>
          <p:nvPr>
            <p:ph idx="1" type="body"/>
          </p:nvPr>
        </p:nvSpPr>
        <p:spPr>
          <a:xfrm>
            <a:off x="680321" y="2336873"/>
            <a:ext cx="9613800" cy="3599400"/>
          </a:xfrm>
          <a:prstGeom prst="rect">
            <a:avLst/>
          </a:prstGeom>
        </p:spPr>
        <p:txBody>
          <a:bodyPr anchorCtr="0" anchor="t" bIns="45700" lIns="91425" spcFirstLastPara="1" rIns="91425" wrap="square" tIns="45700">
            <a:normAutofit/>
          </a:bodyPr>
          <a:lstStyle/>
          <a:p>
            <a:pPr indent="-228600" lvl="0" marL="228600" rtl="0" algn="l">
              <a:spcBef>
                <a:spcPts val="0"/>
              </a:spcBef>
              <a:spcAft>
                <a:spcPts val="0"/>
              </a:spcAft>
              <a:buSzPts val="2400"/>
              <a:buChar char="•"/>
            </a:pPr>
            <a:r>
              <a:t/>
            </a:r>
            <a:endParaRPr/>
          </a:p>
          <a:p>
            <a:pPr indent="0" lvl="0" marL="0" rtl="0" algn="l">
              <a:spcBef>
                <a:spcPts val="10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RAINBOW COVENANT</a:t>
            </a:r>
            <a:endParaRPr/>
          </a:p>
        </p:txBody>
      </p:sp>
      <p:sp>
        <p:nvSpPr>
          <p:cNvPr id="238" name="Google Shape;238;p4"/>
          <p:cNvSpPr txBox="1"/>
          <p:nvPr>
            <p:ph idx="1" type="body"/>
          </p:nvPr>
        </p:nvSpPr>
        <p:spPr>
          <a:xfrm>
            <a:off x="680321" y="2336873"/>
            <a:ext cx="9693039" cy="3599316"/>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lt1"/>
              </a:buClr>
              <a:buSzPts val="2400"/>
              <a:buChar char="•"/>
            </a:pPr>
            <a:r>
              <a:rPr lang="en-US"/>
              <a:t>Economist anthropology manuscript on the unified linguistics of compliant human/covenant logistics i.p services. Where man and world meets scenario of  benediction provision and gift to redeem a virtual interactive and intellectual, 5g covenant ‘corporate profiles of”new city” infrastructure services harvested by circular lifesystem blockchain ‘the covenant benediction’, transition of essential ecology mechanisms  services. Catering to all needs of enterprise corporate literature employment by engineering enterprise data/information network; social-ethic framework, ‘intellectual construction design architecture and diversity to facilitate rigoirs of public domestic commercial industrial intelligence support concerning true ‘Sales product marketing,engineering,customer service.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da7dcb5b4d_0_14"/>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RAINBOW COVENANT</a:t>
            </a:r>
            <a:endParaRPr/>
          </a:p>
        </p:txBody>
      </p:sp>
      <p:sp>
        <p:nvSpPr>
          <p:cNvPr id="244" name="Google Shape;244;gda7dcb5b4d_0_14"/>
          <p:cNvSpPr txBox="1"/>
          <p:nvPr>
            <p:ph idx="1" type="body"/>
          </p:nvPr>
        </p:nvSpPr>
        <p:spPr>
          <a:xfrm>
            <a:off x="680321" y="2336873"/>
            <a:ext cx="9693000" cy="35994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lt1"/>
              </a:buClr>
              <a:buSzPts val="2400"/>
              <a:buChar char="•"/>
            </a:pPr>
            <a:r>
              <a:rPr lang="en-US"/>
              <a:t>Economist anthropology manuscript on the unified linguistics of compliant human/covenant logistics i.p services. Where man and world meets scenario of  benediction provision and gift to redeem a virtual interactive and intellectual, 5g covenant ‘corporate profiles of”new city” infrastructure services harvested by circular lifesystem blockchain ‘the covenant benediction’, transition of essential ecology mechanisms  services. Catering to all needs of enterprise corporate literature employment by engineering enterprise data/information network; social-ethic framework, ‘intellectual construction design architecture and diversity to facilitate rigoirs of public domestic commercial industrial intelligence support concerning true ‘Sales product marketing,engineering,customer service.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Enterprise covenant platform</a:t>
            </a:r>
            <a:endParaRPr/>
          </a:p>
        </p:txBody>
      </p:sp>
      <p:sp>
        <p:nvSpPr>
          <p:cNvPr id="250" name="Google Shape;250;p5"/>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n-US"/>
              <a:t>An accountable premesis catering to the’ergronomic mental,physical,orientation of needs from Vocational and clerical carer orientation of architecture enterprise world, life exploits in business,work,family,lifecycle, all brought together to form the circular i.p intelligence conservation/preservation routes and maintainance service routines of cultural traditional creation revelations. Rituals of prophecy     ordained work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2021-05-04T01:32:46Z</dcterms:created>
  <dc:creator>mike hall</dc:creator>
</cp:coreProperties>
</file>