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0fcd5b6644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0fcd5b6644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0fcd5b6644_0_27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0fcd5b6644_0_27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0fcd5b6644_0_27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0fcd5b6644_0_27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0fcd5b6644_0_27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0fcd5b6644_0_27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0fcd5b6644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0fcd5b6644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0fcd5b6644_0_27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0fcd5b6644_0_27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0fdd163da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0fdd163da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0fcd5b6644_2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0fcd5b6644_2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0fcd5b6644_0_27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0fcd5b6644_0_27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160.00.000 population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and Dhaka is the capital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0fcd5b6644_0_27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0fcd5b6644_0_27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Left hand is seen as impure. When eating, sharing food, or distributing business cards, the right hand is employed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0fcd5b6644_2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0fcd5b6644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0fcd5b6644_2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0fcd5b6644_2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0fcd5b6644_2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0fcd5b6644_2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0fcd5b6644_2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0fcd5b6644_2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0fcd5b6644_2_3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0fcd5b6644_2_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0fcd5b6644_2_4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0fcd5b6644_2_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ECommerce Data 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Bangladesh eshop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RFM 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l"/>
              <a:t>Last 2 years data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l"/>
              <a:t>Recency - Frequency - Monetary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l"/>
              <a:t>RFM Segments / clusters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RFM Clusters - 80/20</a:t>
            </a:r>
            <a:endParaRPr/>
          </a:p>
        </p:txBody>
      </p:sp>
      <p:sp>
        <p:nvSpPr>
          <p:cNvPr id="152" name="Google Shape;152;p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425" y="1344650"/>
            <a:ext cx="6805125" cy="31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Market Basket Analysis</a:t>
            </a:r>
            <a:endParaRPr/>
          </a:p>
        </p:txBody>
      </p:sp>
      <p:sp>
        <p:nvSpPr>
          <p:cNvPr id="159" name="Google Shape;159;p2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l"/>
              <a:t>Better understand customer behavior to increase sales.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l"/>
              <a:t>Look </a:t>
            </a:r>
            <a:r>
              <a:rPr lang="el"/>
              <a:t>for</a:t>
            </a:r>
            <a:r>
              <a:rPr lang="el"/>
              <a:t> frequent combination of items.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MΒΑ -  </a:t>
            </a:r>
            <a:r>
              <a:rPr lang="el"/>
              <a:t>Strong likelihood (nearly 59%)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l"/>
              <a:t>if a customer buys plastic cups, they’ll also buy Pepsi.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l"/>
              <a:t>Cups &amp; Pepsi | Tropicana &amp; Sprite | Coffee-mate &amp; Pepsi</a:t>
            </a:r>
            <a:endParaRPr/>
          </a:p>
        </p:txBody>
      </p:sp>
      <p:pic>
        <p:nvPicPr>
          <p:cNvPr id="166" name="Google Shape;16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988" y="1017800"/>
            <a:ext cx="5857875" cy="222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MBA - No product cannibalization</a:t>
            </a:r>
            <a:endParaRPr/>
          </a:p>
        </p:txBody>
      </p:sp>
      <p:sp>
        <p:nvSpPr>
          <p:cNvPr id="172" name="Google Shape;172;p2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l"/>
              <a:t>The lift values below 1 indicate these products do affect each other's sales,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l"/>
              <a:t>but there isn't notable cannibalization happening between these products.</a:t>
            </a:r>
            <a:endParaRPr/>
          </a:p>
        </p:txBody>
      </p:sp>
      <p:pic>
        <p:nvPicPr>
          <p:cNvPr id="173" name="Google Shape;17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350" y="1319775"/>
            <a:ext cx="7875400" cy="155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Key takeaways &amp; proposed actions</a:t>
            </a:r>
            <a:endParaRPr/>
          </a:p>
        </p:txBody>
      </p:sp>
      <p:sp>
        <p:nvSpPr>
          <p:cNvPr id="179" name="Google Shape;179;p2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l"/>
              <a:t>The RFM segment ‘need activation’ is the 2nd biggest cluster.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l"/>
              <a:t>&gt; Re-engagement Campaigns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l"/>
              <a:t>&gt; Targeted Promos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l"/>
              <a:t>&gt; Improve Customer Experience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l"/>
              <a:t>No product </a:t>
            </a:r>
            <a:r>
              <a:rPr b="1" lang="el"/>
              <a:t>cannibalization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l"/>
              <a:t>Many pairs of products with high confidence (increased likelihood to be bought together) 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l"/>
              <a:t>-&gt; Train cashiers in cross-selling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l"/>
              <a:t>-&gt; Place associated products close to each other.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Key takeaways &amp; proposed actions</a:t>
            </a:r>
            <a:endParaRPr/>
          </a:p>
        </p:txBody>
      </p:sp>
      <p:sp>
        <p:nvSpPr>
          <p:cNvPr id="185" name="Google Shape;185;p2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l"/>
              <a:t>&gt; Inventory optimization for top selling products and categories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l"/>
              <a:t>&gt; Targeted promos in top districts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l"/>
              <a:t>&gt; Look for new suppliers to reduce shipping costs and shipping times.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Interesting Facts about Bangladesh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l"/>
              <a:t>One of the world's longest beaches.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l"/>
              <a:t>Over 700 rivers that run through it.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l"/>
              <a:t>70% of the population is engaged in agriculture.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l"/>
              <a:t>Agriculture primary source of income and main employer.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l"/>
              <a:t>8th in the world in terms of population.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Culture Facts about Bangladesh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l"/>
              <a:t>Left handed is seen as impure.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l"/>
              <a:t>Smile as a sign of immaturity.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Overview of Dataset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6147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l" sz="2700"/>
              <a:t>1,000,000 total transactions.</a:t>
            </a:r>
            <a:endParaRPr sz="27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-361473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l" sz="2700"/>
              <a:t>Insights into:</a:t>
            </a:r>
            <a:endParaRPr sz="2700"/>
          </a:p>
          <a:p>
            <a:pPr indent="-361473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l" sz="2700"/>
              <a:t>Customer behavior</a:t>
            </a:r>
            <a:endParaRPr sz="2700"/>
          </a:p>
          <a:p>
            <a:pPr indent="-361473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l" sz="2700"/>
              <a:t>Sale trends </a:t>
            </a:r>
            <a:endParaRPr sz="2700"/>
          </a:p>
          <a:p>
            <a:pPr indent="-361473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l" sz="2700"/>
              <a:t>Product performance</a:t>
            </a:r>
            <a:endParaRPr sz="27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-361473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l" sz="2700"/>
              <a:t>Goal: Increase revenue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Top Selling Products Categories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4363" y="1247474"/>
            <a:ext cx="4297938" cy="257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247476"/>
            <a:ext cx="4122200" cy="257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Division Revenue Distribution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l"/>
              <a:t>Dhaka: ~40%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l"/>
              <a:t>Chittagong: ~20%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l"/>
              <a:t>Prioritize marketing in these districts</a:t>
            </a:r>
            <a:endParaRPr/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2750" y="1229873"/>
            <a:ext cx="4011250" cy="318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Annual Sales Trends and </a:t>
            </a:r>
            <a:r>
              <a:rPr lang="el"/>
              <a:t>Stability</a:t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l"/>
              <a:t>Sales remain relatively stable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l"/>
              <a:t>No seasonality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l"/>
              <a:t>Year-round engagement</a:t>
            </a:r>
            <a:endParaRPr/>
          </a:p>
        </p:txBody>
      </p:sp>
      <p:pic>
        <p:nvPicPr>
          <p:cNvPr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7175" y="1017800"/>
            <a:ext cx="5196826" cy="284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Preferred Payment Methods</a:t>
            </a:r>
            <a:endParaRPr/>
          </a:p>
        </p:txBody>
      </p:sp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l"/>
              <a:t>Card based transactions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l"/>
              <a:t>No preferred bank according to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l"/>
              <a:t>Partnerships with multiple banks</a:t>
            </a:r>
            <a:endParaRPr/>
          </a:p>
        </p:txBody>
      </p:sp>
      <p:pic>
        <p:nvPicPr>
          <p:cNvPr id="133" name="Google Shape;1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5675" y="1229875"/>
            <a:ext cx="3896625" cy="264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Manufacturing Countries and Sourcing Strategy</a:t>
            </a:r>
            <a:endParaRPr/>
          </a:p>
        </p:txBody>
      </p:sp>
      <p:sp>
        <p:nvSpPr>
          <p:cNvPr id="139" name="Google Shape;139;p21"/>
          <p:cNvSpPr txBox="1"/>
          <p:nvPr>
            <p:ph idx="1" type="body"/>
          </p:nvPr>
        </p:nvSpPr>
        <p:spPr>
          <a:xfrm>
            <a:off x="240925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l"/>
              <a:t>Benefits of sourcing locally: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l"/>
              <a:t>Reduce </a:t>
            </a:r>
            <a:r>
              <a:rPr lang="el"/>
              <a:t>shipping</a:t>
            </a:r>
            <a:r>
              <a:rPr lang="el"/>
              <a:t> times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l"/>
              <a:t>Reduce shipping costs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l"/>
              <a:t>Increase profit margins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2975" y="1189850"/>
            <a:ext cx="3315325" cy="276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