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fcd5b6644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fcd5b664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fcd5b6644_0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fcd5b6644_0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fcd5b6644_0_2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fcd5b6644_0_2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fcd5b6644_0_2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fcd5b6644_0_2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fcd5b664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fcd5b664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fcd5b6644_0_2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fcd5b6644_0_2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fdd163d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fdd163d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fcd5b6644_2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fcd5b6644_2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fcd5b6644_0_2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fcd5b6644_0_2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160.00.000 population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and Dhaka is the capital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fcd5b6644_0_2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fcd5b6644_0_2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Left hand is seen as impure. When eating, sharing food, or distributing business cards, the right hand is employed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fcd5b6644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fcd5b6644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fcd5b6644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fcd5b6644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fcd5b6644_2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fcd5b6644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fcd5b6644_2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fcd5b6644_2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fcd5b6644_2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fcd5b6644_2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fcd5b6644_2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fcd5b6644_2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ECommerce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Bangladesh eshop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RFM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Last 2 years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Recency - Frequency - Monetary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RFM Segments / clusters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RFM Clusters - 80/20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25" y="1344650"/>
            <a:ext cx="6805125" cy="31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Market Basket Analysis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Better understand customer behavior to increase sales.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Look </a:t>
            </a:r>
            <a:r>
              <a:rPr lang="el"/>
              <a:t>for</a:t>
            </a:r>
            <a:r>
              <a:rPr lang="el"/>
              <a:t> frequent combination of items.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MΒΑ -  </a:t>
            </a:r>
            <a:r>
              <a:rPr lang="el"/>
              <a:t>Strong likelihood (nearly 59%)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if a customer buys plastic cups, they’ll also buy Pepsi.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/>
              <a:t>Cups &amp; Pepsi | Tropicana &amp; Sprite | Coffee-mate &amp; Pepsi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988" y="1017800"/>
            <a:ext cx="58578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MBA - No product cannibalization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The lift values below 1 indicate these products do affect each other's sales,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/>
              <a:t>but there isn't notable cannibalization happening between these products.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50" y="1319775"/>
            <a:ext cx="78754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Key takeaways &amp; proposed actions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l"/>
              <a:t>The RFM segment ‘need activation’ is the 2nd biggest cluster.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&gt; Re-engagement Campaigns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&gt; Targeted Promos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&gt; Improve Customer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l"/>
              <a:t>No product </a:t>
            </a:r>
            <a:r>
              <a:rPr b="1" lang="el"/>
              <a:t>cannibalization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l"/>
              <a:t>Many pairs of products with high confidence (increased likelihood to be bought together)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-&gt; Train cashiers in cross-selling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-&gt; Place associated products close to each other.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Key takeaways &amp; proposed actions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&gt; Inventory optimization for top selling products and 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&gt; Targeted promos in top districts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&gt; Look for new suppliers to reduce shipping costs and shipping times.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Interesting Facts about Bangladesh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One of the world's longest beaches.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Over 700 rivers that run through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70% of the population is engaged in agriculture.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Agriculture primary source of income and main employer.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8th in the world in terms of population.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Culture Facts about Bangladesh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Left handed is seen as impure.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Smile as a sign of immaturity.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Overview of Dataset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6147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 sz="2700"/>
              <a:t>1,000,000 total transactions.</a:t>
            </a:r>
            <a:endParaRPr sz="2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6147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l" sz="2700"/>
              <a:t>Insights into:</a:t>
            </a:r>
            <a:endParaRPr sz="2700"/>
          </a:p>
          <a:p>
            <a:pPr indent="-36147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l" sz="2700"/>
              <a:t>Customer behavior</a:t>
            </a:r>
            <a:endParaRPr sz="2700"/>
          </a:p>
          <a:p>
            <a:pPr indent="-36147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l" sz="2700"/>
              <a:t>Sale trends </a:t>
            </a:r>
            <a:endParaRPr sz="2700"/>
          </a:p>
          <a:p>
            <a:pPr indent="-36147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l" sz="2700"/>
              <a:t>Product performance</a:t>
            </a:r>
            <a:endParaRPr sz="2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6147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l" sz="2700"/>
              <a:t>Goal: Increase revenue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Top Selling Products Categories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363" y="1247474"/>
            <a:ext cx="4297938" cy="25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47476"/>
            <a:ext cx="4122200" cy="25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Division Revenue Distribution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Dhaka: ~40%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Chittagong: ~20%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Prioritize marketing in these districts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750" y="1229873"/>
            <a:ext cx="4011250" cy="31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Annual Sales Trends and </a:t>
            </a:r>
            <a:r>
              <a:rPr lang="el"/>
              <a:t>Stability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Sales remain relatively stable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No seasonality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Year-round engagement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175" y="1017800"/>
            <a:ext cx="5196826" cy="28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Preferred Payment Methods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Card based transactions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No preferred bank according to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Partnerships with multiple banks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675" y="1229875"/>
            <a:ext cx="3896625" cy="26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Manufacturing Countries and Sourcing Strategy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240925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Benefits of sourcing locally: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Reduce </a:t>
            </a:r>
            <a:r>
              <a:rPr lang="el"/>
              <a:t>shipping</a:t>
            </a:r>
            <a:r>
              <a:rPr lang="el"/>
              <a:t> 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Reduce shipping costs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Increase profit margins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975" y="1189850"/>
            <a:ext cx="3315325" cy="27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