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9bccfcc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9bccfcc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9bccfcc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9bccfcc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9bccfcc6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9bccfcc6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9bccfcc6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9bccfcc6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9bccfcc6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9bccfcc6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9bccfcc6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9bccfcc6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9bccfcc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9bccfcc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9bccfcc6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9bccfcc6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9bccfcc6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9bccfcc6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9bccfcc6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9bccfcc6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9bccfcc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9bccfcc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9bccfcc6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9bccfcc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9bccfcc6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9bccfcc6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9bccfcc6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9bccfcc6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9bccfcc6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9bccfcc6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9bccfcc6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39bccfcc6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9bccfcc6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39bccfcc6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9bccfcc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9bccfcc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9bccfcc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9bccfcc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9bccfcc6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9bccfcc6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9bccfcc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9bccfcc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9bccfcc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9bccfcc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9bccfcc6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9bccfcc6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9bccfcc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9bccfcc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  <a:defRPr>
                <a:solidFill>
                  <a:srgbClr val="D9D9D9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"/>
                <a:ea typeface="Roboto"/>
                <a:cs typeface="Roboto"/>
                <a:sym typeface="Roboto"/>
              </a:rPr>
              <a:t>Crash++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Εργασία Unity &amp; Android - Απόστολος Καλοβελώνης</a:t>
            </a:r>
            <a:endParaRPr sz="2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450" y="1119900"/>
            <a:ext cx="752515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Διάγραμμα Λειτουργιών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0" l="950" r="-950" t="0"/>
          <a:stretch/>
        </p:blipFill>
        <p:spPr>
          <a:xfrm>
            <a:off x="616925" y="1134250"/>
            <a:ext cx="804882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l"/>
              <a:t>Διάγραμμα Λειτουργιών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SwipeThrow 1/4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5950"/>
            <a:ext cx="70253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SwipeThrow 2/4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7343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2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SwipeThrow 3/4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5925"/>
            <a:ext cx="7209702" cy="384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SwipeThrow 4/4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75" y="1633538"/>
            <a:ext cx="82486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ChangeCrashState 1/2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13" y="1366838"/>
            <a:ext cx="78771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ChangeCrashState 2/2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1218500"/>
            <a:ext cx="84105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Spin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538" y="1234625"/>
            <a:ext cx="43529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Spawn 1/2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133475"/>
            <a:ext cx="72961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"/>
                <a:ea typeface="Roboto"/>
                <a:cs typeface="Roboto"/>
                <a:sym typeface="Roboto"/>
              </a:rPr>
              <a:t>Κλασικό Swipe Game 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AutoNum type="arabicPeriod"/>
            </a:pPr>
            <a:r>
              <a:rPr lang="el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Κάνε μια κίνηση για να πετάξεις το μήλο</a:t>
            </a:r>
            <a:br>
              <a:rPr lang="el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AutoNum type="arabicPeriod"/>
            </a:pPr>
            <a:r>
              <a:rPr lang="el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Ο Crash θα το χτυπήσει</a:t>
            </a:r>
            <a:br>
              <a:rPr lang="el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AutoNum type="arabicPeriod"/>
            </a:pPr>
            <a:r>
              <a:rPr lang="el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Ξανακάντο 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831650" y="2984225"/>
            <a:ext cx="54807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Λειτουργεί σε VR;</a:t>
            </a:r>
            <a:endParaRPr sz="3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425" y="3174375"/>
            <a:ext cx="1719151" cy="196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Spawn 2/2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88" y="1171575"/>
            <a:ext cx="66008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3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4821528" y="0"/>
            <a:ext cx="49123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Συμπεράσματα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Συμπεράσματα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378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l" sz="2000">
                <a:solidFill>
                  <a:srgbClr val="D9EAD3"/>
                </a:solidFill>
              </a:rPr>
              <a:t>Βασικά </a:t>
            </a:r>
            <a:r>
              <a:rPr lang="el" sz="2000">
                <a:solidFill>
                  <a:srgbClr val="D9EAD3"/>
                </a:solidFill>
              </a:rPr>
              <a:t>Στοιχεία Εφαρμογής</a:t>
            </a:r>
            <a:br>
              <a:rPr lang="el"/>
            </a:br>
            <a:r>
              <a:rPr lang="el"/>
              <a:t>1 Εικόνα</a:t>
            </a:r>
            <a:br>
              <a:rPr lang="el"/>
            </a:br>
            <a:r>
              <a:rPr lang="el"/>
              <a:t>1 Αρχείο Ήχου</a:t>
            </a:r>
            <a:br>
              <a:rPr lang="el"/>
            </a:br>
            <a:r>
              <a:rPr lang="el"/>
              <a:t>3 Μοντέλα (Textures,models)</a:t>
            </a:r>
            <a:br>
              <a:rPr lang="el"/>
            </a:br>
            <a:r>
              <a:rPr lang="el"/>
              <a:t>4 Scripts</a:t>
            </a:r>
            <a:br>
              <a:rPr lang="el"/>
            </a:br>
            <a:r>
              <a:rPr lang="el" sz="2400">
                <a:solidFill>
                  <a:srgbClr val="B45F06"/>
                </a:solidFill>
              </a:rPr>
              <a:t>Πολλοί Καφέδες. Πολλοί.</a:t>
            </a:r>
            <a:endParaRPr sz="24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Χρήσιμα Tutorials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b="1" lang="el">
                <a:solidFill>
                  <a:srgbClr val="EFEFEF"/>
                </a:solidFill>
              </a:rPr>
              <a:t>How to make a Video Game in Unity - COLLISION (E05) , Brackeys</a:t>
            </a:r>
            <a:endParaRPr b="1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rabicPeriod"/>
            </a:pPr>
            <a:r>
              <a:rPr b="1" lang="el" sz="1400">
                <a:solidFill>
                  <a:srgbClr val="F3F3F3"/>
                </a:solidFill>
              </a:rPr>
              <a:t>How to Add Force To Gameobject with Swipe to Throw It In 3D Android Unity Game? Simple Tutorial. , Alexander Zotov</a:t>
            </a:r>
            <a:br>
              <a:rPr b="1" lang="el" sz="1400">
                <a:solidFill>
                  <a:srgbClr val="F3F3F3"/>
                </a:solidFill>
              </a:rPr>
            </a:br>
            <a:endParaRPr b="1" sz="14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AutoNum type="arabicPeriod"/>
            </a:pPr>
            <a:r>
              <a:rPr b="1" lang="el">
                <a:solidFill>
                  <a:srgbClr val="F3F3F3"/>
                </a:solidFill>
              </a:rPr>
              <a:t>Dying and Respawning in Unity 5 , SpeedTutor</a:t>
            </a:r>
            <a:endParaRPr b="1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Q ‘n A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3186800" y="5183825"/>
            <a:ext cx="3076749" cy="184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7"/>
          <p:cNvPicPr preferRelativeResize="0"/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0" y="216136"/>
            <a:ext cx="4711226" cy="4711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"/>
                <a:ea typeface="Roboto"/>
                <a:cs typeface="Roboto"/>
                <a:sym typeface="Roboto"/>
              </a:rPr>
              <a:t>YES BUT NO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FF2CC"/>
                </a:solidFill>
              </a:rPr>
              <a:t>Γωνία Εστίασης;</a:t>
            </a:r>
            <a:endParaRPr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"/>
                <a:ea typeface="Roboto"/>
                <a:cs typeface="Roboto"/>
                <a:sym typeface="Roboto"/>
              </a:rPr>
              <a:t>Λογική Μπιλιάρδο - </a:t>
            </a:r>
            <a:r>
              <a:rPr lang="el">
                <a:latin typeface="Roboto"/>
                <a:ea typeface="Roboto"/>
                <a:cs typeface="Roboto"/>
                <a:sym typeface="Roboto"/>
              </a:rPr>
              <a:t>Baseball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400">
                <a:latin typeface="Roboto"/>
                <a:ea typeface="Roboto"/>
                <a:cs typeface="Roboto"/>
                <a:sym typeface="Roboto"/>
              </a:rPr>
              <a:t>Χτύπα τη Μπάλα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l" sz="2400">
                <a:latin typeface="Roboto"/>
                <a:ea typeface="Roboto"/>
                <a:cs typeface="Roboto"/>
                <a:sym typeface="Roboto"/>
              </a:rPr>
              <a:t>Πέτα τη μπάλα ψηλά → Χτύπα την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48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850" y="3200800"/>
            <a:ext cx="2386150" cy="19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409275" y="3285525"/>
            <a:ext cx="5853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NOT A BUG,</a:t>
            </a:r>
            <a:endParaRPr b="1"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l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FEATURE!</a:t>
            </a:r>
            <a:endParaRPr b="1" sz="4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Resources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999999"/>
                </a:solidFill>
              </a:rPr>
              <a:t>models-resource.com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 amt="23000"/>
          </a:blip>
          <a:stretch>
            <a:fillRect/>
          </a:stretch>
        </p:blipFill>
        <p:spPr>
          <a:xfrm>
            <a:off x="0" y="0"/>
            <a:ext cx="91439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FFFFF"/>
                </a:solidFill>
              </a:rPr>
              <a:t>Image Target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821125" y="4205125"/>
            <a:ext cx="7127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>
                <a:solidFill>
                  <a:srgbClr val="FFFFFF"/>
                </a:solidFill>
              </a:rPr>
              <a:t>Toad Village , Crash N. Sane Trilogy , Naughty Dog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Models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632850" cy="22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275" y="1161763"/>
            <a:ext cx="2632850" cy="229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8238" y="845575"/>
            <a:ext cx="3172075" cy="276072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540775" y="3527875"/>
            <a:ext cx="18561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4CCCC"/>
                </a:solidFill>
              </a:rPr>
              <a:t>Crash</a:t>
            </a:r>
            <a:endParaRPr>
              <a:solidFill>
                <a:srgbClr val="F4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4CCCC"/>
                </a:solidFill>
              </a:rPr>
              <a:t>Crash Team Racing</a:t>
            </a:r>
            <a:endParaRPr>
              <a:solidFill>
                <a:srgbClr val="F4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4CCCC"/>
                </a:solidFill>
              </a:rPr>
              <a:t>Naughty Dog</a:t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332500" y="3644400"/>
            <a:ext cx="20364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4CCCC"/>
                </a:solidFill>
              </a:rPr>
              <a:t>Crash</a:t>
            </a:r>
            <a:endParaRPr>
              <a:solidFill>
                <a:srgbClr val="F4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4CCCC"/>
                </a:solidFill>
              </a:rPr>
              <a:t>Crash Wrath of Cortex</a:t>
            </a:r>
            <a:endParaRPr>
              <a:solidFill>
                <a:srgbClr val="F4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4CCCC"/>
                </a:solidFill>
              </a:rPr>
              <a:t>Naughty Dog</a:t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6387375" y="3644400"/>
            <a:ext cx="20364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4CCCC"/>
                </a:solidFill>
              </a:rPr>
              <a:t>Wumpa Fruit</a:t>
            </a:r>
            <a:endParaRPr>
              <a:solidFill>
                <a:srgbClr val="F4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4CCCC"/>
                </a:solidFill>
              </a:rPr>
              <a:t>Crash Wrath of Cortex</a:t>
            </a:r>
            <a:endParaRPr>
              <a:solidFill>
                <a:srgbClr val="F4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4CCCC"/>
                </a:solidFill>
              </a:rPr>
              <a:t>Naughty Dog</a:t>
            </a:r>
            <a:endParaRPr>
              <a:solidFill>
                <a:srgbClr val="F4CC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Sound Effect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Crash Spin Attack </a:t>
            </a:r>
            <a:r>
              <a:rPr b="1" lang="el" sz="1700">
                <a:solidFill>
                  <a:srgbClr val="CCCCCC"/>
                </a:solidFill>
              </a:rPr>
              <a:t>♪</a:t>
            </a:r>
            <a:r>
              <a:rPr lang="el"/>
              <a:t> , Crash N. Sane Trilogy , Naughty Dog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l">
                <a:solidFill>
                  <a:srgbClr val="B7B7B7"/>
                </a:solidFill>
              </a:rPr>
              <a:t>sounds-resource.com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0" y="445625"/>
            <a:ext cx="9144000" cy="44587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Scripts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