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65" r:id="rId4"/>
    <p:sldId id="267" r:id="rId5"/>
    <p:sldId id="268" r:id="rId6"/>
    <p:sldId id="271" r:id="rId7"/>
    <p:sldId id="260" r:id="rId8"/>
    <p:sldId id="261" r:id="rId9"/>
    <p:sldId id="262" r:id="rId10"/>
    <p:sldId id="266" r:id="rId11"/>
    <p:sldId id="269" r:id="rId12"/>
    <p:sldId id="270" r:id="rId13"/>
    <p:sldId id="272" r:id="rId14"/>
    <p:sldId id="273" r:id="rId15"/>
    <p:sldId id="274" r:id="rId16"/>
    <p:sldId id="276" r:id="rId17"/>
    <p:sldId id="277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0000"/>
    <a:srgbClr val="5E0000"/>
    <a:srgbClr val="8497B0"/>
    <a:srgbClr val="FFC000"/>
    <a:srgbClr val="4B4B4B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197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A3051-0751-4A56-A894-87DD70B50A09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BD3E0-5480-4F02-8937-F6A8750BF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025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FE49-273B-4F80-B1EE-44FE39476555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215A-DC90-4586-85A2-1376788E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5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FE49-273B-4F80-B1EE-44FE39476555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215A-DC90-4586-85A2-1376788E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20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FE49-273B-4F80-B1EE-44FE39476555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215A-DC90-4586-85A2-1376788E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59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FE49-273B-4F80-B1EE-44FE39476555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215A-DC90-4586-85A2-1376788E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09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FE49-273B-4F80-B1EE-44FE39476555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215A-DC90-4586-85A2-1376788E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8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FE49-273B-4F80-B1EE-44FE39476555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215A-DC90-4586-85A2-1376788E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67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FE49-273B-4F80-B1EE-44FE39476555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215A-DC90-4586-85A2-1376788E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04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FE49-273B-4F80-B1EE-44FE39476555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215A-DC90-4586-85A2-1376788E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49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FE49-273B-4F80-B1EE-44FE39476555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215A-DC90-4586-85A2-1376788E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FE49-273B-4F80-B1EE-44FE39476555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215A-DC90-4586-85A2-1376788E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2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FE49-273B-4F80-B1EE-44FE39476555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215A-DC90-4586-85A2-1376788E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3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3FE49-273B-4F80-B1EE-44FE39476555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4215A-DC90-4586-85A2-1376788E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00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Documents/&#49828;&#53664;&#47532;%200.01v.docx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74732" y="2246585"/>
            <a:ext cx="6314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Apocalypse</a:t>
            </a:r>
            <a:r>
              <a:rPr lang="en-US" altLang="ko-KR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기본 플레이 문서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endParaRPr lang="ko-KR" alt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33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1513" y="230113"/>
            <a:ext cx="458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스테이지 </a:t>
            </a: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5517" y="1262749"/>
            <a:ext cx="1159565" cy="894522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83377" y="1799725"/>
            <a:ext cx="1159565" cy="8945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2400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01359" y="2246986"/>
            <a:ext cx="1159565" cy="8945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62408" y="2694247"/>
            <a:ext cx="1159565" cy="8945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456" y="4269774"/>
            <a:ext cx="102810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4117" y="2182717"/>
            <a:ext cx="848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83377" y="2749753"/>
            <a:ext cx="17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교도관 휴게실</a:t>
            </a:r>
          </a:p>
        </p:txBody>
      </p:sp>
      <p:cxnSp>
        <p:nvCxnSpPr>
          <p:cNvPr id="14" name="직선 화살표 연결선 13"/>
          <p:cNvCxnSpPr>
            <a:stCxn id="2" idx="3"/>
            <a:endCxn id="6" idx="1"/>
          </p:cNvCxnSpPr>
          <p:nvPr/>
        </p:nvCxnSpPr>
        <p:spPr>
          <a:xfrm>
            <a:off x="4205082" y="1710010"/>
            <a:ext cx="278295" cy="53697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6" idx="3"/>
            <a:endCxn id="8" idx="1"/>
          </p:cNvCxnSpPr>
          <p:nvPr/>
        </p:nvCxnSpPr>
        <p:spPr>
          <a:xfrm>
            <a:off x="5642942" y="2246986"/>
            <a:ext cx="258417" cy="4472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  <a:stCxn id="8" idx="3"/>
            <a:endCxn id="9" idx="1"/>
          </p:cNvCxnSpPr>
          <p:nvPr/>
        </p:nvCxnSpPr>
        <p:spPr>
          <a:xfrm>
            <a:off x="7060924" y="2694247"/>
            <a:ext cx="301484" cy="4472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84181" y="3141508"/>
            <a:ext cx="17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중앙 제어실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65549" y="3619364"/>
            <a:ext cx="17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앞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71413" y="933125"/>
            <a:ext cx="95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~12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92099" y="1444711"/>
            <a:ext cx="95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~18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04063" y="1939209"/>
            <a:ext cx="105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~24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84997" y="2384065"/>
            <a:ext cx="993910" cy="310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24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~6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3533" y="4343807"/>
            <a:ext cx="10281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199" y="3972936"/>
            <a:ext cx="1028105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탈출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체력 게이지가 모두 소모 되기전에 목적지에 도착이 목적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낮 시간으로 주위가 밝은 상태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43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1513" y="230113"/>
            <a:ext cx="458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스테이지 </a:t>
            </a: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5517" y="1262749"/>
            <a:ext cx="1159565" cy="894522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83377" y="1799725"/>
            <a:ext cx="1159565" cy="894522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01359" y="2246986"/>
            <a:ext cx="1159565" cy="8945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2400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62408" y="2694247"/>
            <a:ext cx="1159565" cy="8945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456" y="4269774"/>
            <a:ext cx="102810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4117" y="2182717"/>
            <a:ext cx="848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83377" y="2749753"/>
            <a:ext cx="17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교도관 휴게실</a:t>
            </a:r>
          </a:p>
        </p:txBody>
      </p:sp>
      <p:cxnSp>
        <p:nvCxnSpPr>
          <p:cNvPr id="14" name="직선 화살표 연결선 13"/>
          <p:cNvCxnSpPr>
            <a:stCxn id="2" idx="3"/>
            <a:endCxn id="6" idx="1"/>
          </p:cNvCxnSpPr>
          <p:nvPr/>
        </p:nvCxnSpPr>
        <p:spPr>
          <a:xfrm>
            <a:off x="4205082" y="1710010"/>
            <a:ext cx="278295" cy="53697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6" idx="3"/>
            <a:endCxn id="8" idx="1"/>
          </p:cNvCxnSpPr>
          <p:nvPr/>
        </p:nvCxnSpPr>
        <p:spPr>
          <a:xfrm>
            <a:off x="5642942" y="2246986"/>
            <a:ext cx="258417" cy="4472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  <a:stCxn id="8" idx="3"/>
            <a:endCxn id="9" idx="1"/>
          </p:cNvCxnSpPr>
          <p:nvPr/>
        </p:nvCxnSpPr>
        <p:spPr>
          <a:xfrm>
            <a:off x="7060924" y="2694247"/>
            <a:ext cx="301484" cy="4472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84181" y="3141508"/>
            <a:ext cx="17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중앙 제어실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65549" y="3619364"/>
            <a:ext cx="17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앞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71413" y="933125"/>
            <a:ext cx="95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~12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92099" y="1444711"/>
            <a:ext cx="95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~18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04063" y="1939209"/>
            <a:ext cx="105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~24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84997" y="2384065"/>
            <a:ext cx="993910" cy="310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24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~6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3533" y="4343807"/>
            <a:ext cx="10281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199" y="3972936"/>
            <a:ext cx="102810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탈출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체력 게이지가 모두 소모 되기전에 목적지에 도착이 목적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밤 시간으로 주위가 매우 어두운 상태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시야가 매우 좁음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목적지에 가까워 질수록 주위가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밝아짐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930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1513" y="230113"/>
            <a:ext cx="458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스테이지 </a:t>
            </a: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5517" y="1262749"/>
            <a:ext cx="1159565" cy="894522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83377" y="1799725"/>
            <a:ext cx="1159565" cy="894522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01359" y="2246986"/>
            <a:ext cx="1159565" cy="894522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62408" y="2694247"/>
            <a:ext cx="1159565" cy="8945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2400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456" y="4269774"/>
            <a:ext cx="102810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4117" y="2182717"/>
            <a:ext cx="848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83377" y="2749753"/>
            <a:ext cx="17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교도관 휴게실</a:t>
            </a:r>
          </a:p>
        </p:txBody>
      </p:sp>
      <p:cxnSp>
        <p:nvCxnSpPr>
          <p:cNvPr id="14" name="직선 화살표 연결선 13"/>
          <p:cNvCxnSpPr>
            <a:stCxn id="2" idx="3"/>
            <a:endCxn id="6" idx="1"/>
          </p:cNvCxnSpPr>
          <p:nvPr/>
        </p:nvCxnSpPr>
        <p:spPr>
          <a:xfrm>
            <a:off x="4205082" y="1710010"/>
            <a:ext cx="278295" cy="53697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6" idx="3"/>
            <a:endCxn id="8" idx="1"/>
          </p:cNvCxnSpPr>
          <p:nvPr/>
        </p:nvCxnSpPr>
        <p:spPr>
          <a:xfrm>
            <a:off x="5642942" y="2246986"/>
            <a:ext cx="258417" cy="4472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  <a:stCxn id="8" idx="3"/>
            <a:endCxn id="9" idx="1"/>
          </p:cNvCxnSpPr>
          <p:nvPr/>
        </p:nvCxnSpPr>
        <p:spPr>
          <a:xfrm>
            <a:off x="7060924" y="2694247"/>
            <a:ext cx="301484" cy="4472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84181" y="3141508"/>
            <a:ext cx="17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중앙 제어실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65549" y="3619364"/>
            <a:ext cx="17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앞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71413" y="933125"/>
            <a:ext cx="95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~12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92099" y="1444711"/>
            <a:ext cx="95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~18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04063" y="1939209"/>
            <a:ext cx="105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~24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84997" y="2384065"/>
            <a:ext cx="993910" cy="310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24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~6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3533" y="4343807"/>
            <a:ext cx="10281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199" y="3972936"/>
            <a:ext cx="102810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보스 스테이지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보스를 퇴치하는 것이 목적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새벽 시간으로 주위가 조금 어두운 상태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시야가 좁음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보스는 패턴 공격을 시행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635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1513" y="230113"/>
            <a:ext cx="458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스테이지 </a:t>
            </a: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5517" y="1262749"/>
            <a:ext cx="1159565" cy="894522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83377" y="1799725"/>
            <a:ext cx="1159565" cy="894522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01359" y="2246986"/>
            <a:ext cx="1159565" cy="894522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62408" y="2694247"/>
            <a:ext cx="1159565" cy="8945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2400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456" y="4269774"/>
            <a:ext cx="102810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4117" y="2182717"/>
            <a:ext cx="848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83377" y="2749753"/>
            <a:ext cx="17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교도관 휴게실</a:t>
            </a:r>
          </a:p>
        </p:txBody>
      </p:sp>
      <p:cxnSp>
        <p:nvCxnSpPr>
          <p:cNvPr id="14" name="직선 화살표 연결선 13"/>
          <p:cNvCxnSpPr>
            <a:stCxn id="2" idx="3"/>
            <a:endCxn id="6" idx="1"/>
          </p:cNvCxnSpPr>
          <p:nvPr/>
        </p:nvCxnSpPr>
        <p:spPr>
          <a:xfrm>
            <a:off x="4205082" y="1710010"/>
            <a:ext cx="278295" cy="53697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6" idx="3"/>
            <a:endCxn id="8" idx="1"/>
          </p:cNvCxnSpPr>
          <p:nvPr/>
        </p:nvCxnSpPr>
        <p:spPr>
          <a:xfrm>
            <a:off x="5642942" y="2246986"/>
            <a:ext cx="258417" cy="4472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  <a:stCxn id="8" idx="3"/>
            <a:endCxn id="9" idx="1"/>
          </p:cNvCxnSpPr>
          <p:nvPr/>
        </p:nvCxnSpPr>
        <p:spPr>
          <a:xfrm>
            <a:off x="7060924" y="2694247"/>
            <a:ext cx="301484" cy="4472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84181" y="3141508"/>
            <a:ext cx="17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중앙 제어실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65549" y="3619364"/>
            <a:ext cx="17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앞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71413" y="933125"/>
            <a:ext cx="95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~12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92099" y="1444711"/>
            <a:ext cx="95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~18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04063" y="1939209"/>
            <a:ext cx="105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~24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84997" y="2384065"/>
            <a:ext cx="993910" cy="310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24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~6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3533" y="4343807"/>
            <a:ext cx="10281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199" y="3972936"/>
            <a:ext cx="102810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보스 스테이지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보스를 퇴치하는 것이 목적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새벽 시간으로 주위가 조금 어두운 상태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시야가 좁음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보스는 패턴 공격을 시행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58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1513" y="230113"/>
            <a:ext cx="458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스테이지 구성 </a:t>
            </a:r>
          </a:p>
        </p:txBody>
      </p:sp>
      <p:sp>
        <p:nvSpPr>
          <p:cNvPr id="7" name="정육면체 6"/>
          <p:cNvSpPr/>
          <p:nvPr/>
        </p:nvSpPr>
        <p:spPr>
          <a:xfrm>
            <a:off x="1643268" y="1596886"/>
            <a:ext cx="960783" cy="87464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정육면체 23"/>
          <p:cNvSpPr/>
          <p:nvPr/>
        </p:nvSpPr>
        <p:spPr>
          <a:xfrm>
            <a:off x="5426765" y="1596883"/>
            <a:ext cx="1532283" cy="87464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정육면체 33"/>
          <p:cNvSpPr/>
          <p:nvPr/>
        </p:nvSpPr>
        <p:spPr>
          <a:xfrm>
            <a:off x="9165966" y="1595235"/>
            <a:ext cx="2135280" cy="87464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cxnSpLocks/>
          </p:cNvCxnSpPr>
          <p:nvPr/>
        </p:nvCxnSpPr>
        <p:spPr>
          <a:xfrm>
            <a:off x="2090936" y="2517820"/>
            <a:ext cx="0" cy="8113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cxnSpLocks/>
          </p:cNvCxnSpPr>
          <p:nvPr/>
        </p:nvCxnSpPr>
        <p:spPr>
          <a:xfrm>
            <a:off x="6192905" y="2514600"/>
            <a:ext cx="0" cy="8145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cxnSpLocks/>
          </p:cNvCxnSpPr>
          <p:nvPr/>
        </p:nvCxnSpPr>
        <p:spPr>
          <a:xfrm>
            <a:off x="10175616" y="2566116"/>
            <a:ext cx="0" cy="763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49594" y="1195125"/>
            <a:ext cx="59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2m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9323" y="1447564"/>
            <a:ext cx="59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1m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45082" y="1946025"/>
            <a:ext cx="59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1m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96692" y="1221775"/>
            <a:ext cx="59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4m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70770" y="1420551"/>
            <a:ext cx="59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1m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76529" y="1919012"/>
            <a:ext cx="59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1m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2740" y="3383159"/>
            <a:ext cx="2781837" cy="130398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879402" y="1221775"/>
            <a:ext cx="59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6m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41091" y="1444376"/>
            <a:ext cx="59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1m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46850" y="1942837"/>
            <a:ext cx="59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1m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1169"/>
              </p:ext>
            </p:extLst>
          </p:nvPr>
        </p:nvGraphicFramePr>
        <p:xfrm>
          <a:off x="1114839" y="3697493"/>
          <a:ext cx="2019300" cy="636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10461943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21156268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14780670"/>
                    </a:ext>
                  </a:extLst>
                </a:gridCol>
              </a:tblGrid>
              <a:tr h="21209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754481134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579915734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940596823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4705081" y="3383159"/>
            <a:ext cx="2781837" cy="130398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965588"/>
              </p:ext>
            </p:extLst>
          </p:nvPr>
        </p:nvGraphicFramePr>
        <p:xfrm>
          <a:off x="5086350" y="3697493"/>
          <a:ext cx="2019300" cy="636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10461943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21156268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14780670"/>
                    </a:ext>
                  </a:extLst>
                </a:gridCol>
              </a:tblGrid>
              <a:tr h="21209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754481134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915734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940596823"/>
                  </a:ext>
                </a:extLst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8858009" y="3381983"/>
            <a:ext cx="2781837" cy="130398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933188"/>
              </p:ext>
            </p:extLst>
          </p:nvPr>
        </p:nvGraphicFramePr>
        <p:xfrm>
          <a:off x="9281946" y="3697493"/>
          <a:ext cx="2019300" cy="6404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10461943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21156268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14780670"/>
                    </a:ext>
                  </a:extLst>
                </a:gridCol>
              </a:tblGrid>
              <a:tr h="216299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754481134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915734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940596823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841513" y="4679578"/>
            <a:ext cx="1028105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벽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-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기본 벽의 크기는 모눈종이 한 칸에 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1X1X2(m)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-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벽의 두께는 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축에 의해 얇아지거나 두꺼워 진다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-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벽의 길이는 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축에 의해 짧거나 길어 진다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rot="5400000">
            <a:off x="2031758" y="3696073"/>
            <a:ext cx="194735" cy="625792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직사각형 26"/>
          <p:cNvSpPr/>
          <p:nvPr/>
        </p:nvSpPr>
        <p:spPr>
          <a:xfrm rot="5400000">
            <a:off x="5998632" y="3696074"/>
            <a:ext cx="194735" cy="625792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8" name="직사각형 27"/>
          <p:cNvSpPr/>
          <p:nvPr/>
        </p:nvSpPr>
        <p:spPr>
          <a:xfrm rot="5400000">
            <a:off x="6659906" y="3696073"/>
            <a:ext cx="194735" cy="625792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9" name="직사각형 28"/>
          <p:cNvSpPr/>
          <p:nvPr/>
        </p:nvSpPr>
        <p:spPr>
          <a:xfrm rot="5400000">
            <a:off x="9466897" y="3702732"/>
            <a:ext cx="194735" cy="625792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0" name="직사각형 29"/>
          <p:cNvSpPr/>
          <p:nvPr/>
        </p:nvSpPr>
        <p:spPr>
          <a:xfrm rot="5400000">
            <a:off x="10078658" y="3645153"/>
            <a:ext cx="193587" cy="742103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직사각형 30"/>
          <p:cNvSpPr/>
          <p:nvPr/>
        </p:nvSpPr>
        <p:spPr>
          <a:xfrm rot="5400000">
            <a:off x="10827412" y="3608583"/>
            <a:ext cx="192926" cy="815899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484945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1513" y="230113"/>
            <a:ext cx="458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스테이지 </a:t>
            </a: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</a:t>
            </a:r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 </a:t>
            </a: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- 1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07" r="14445" b="14321"/>
          <a:stretch/>
        </p:blipFill>
        <p:spPr>
          <a:xfrm rot="16200000">
            <a:off x="385372" y="1533525"/>
            <a:ext cx="5052482" cy="4140199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5886724" y="1143515"/>
            <a:ext cx="469903" cy="3894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이등변 삼각형 26"/>
          <p:cNvSpPr/>
          <p:nvPr/>
        </p:nvSpPr>
        <p:spPr>
          <a:xfrm>
            <a:off x="5886724" y="4142970"/>
            <a:ext cx="523826" cy="507699"/>
          </a:xfrm>
          <a:prstGeom prst="triangl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8" name="곱하기 기호 27"/>
          <p:cNvSpPr/>
          <p:nvPr/>
        </p:nvSpPr>
        <p:spPr>
          <a:xfrm>
            <a:off x="5823226" y="1903398"/>
            <a:ext cx="571722" cy="660703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9" name="직사각형 28"/>
          <p:cNvSpPr/>
          <p:nvPr/>
        </p:nvSpPr>
        <p:spPr>
          <a:xfrm>
            <a:off x="5920112" y="2884088"/>
            <a:ext cx="408276" cy="938895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TextBox 30"/>
          <p:cNvSpPr txBox="1"/>
          <p:nvPr/>
        </p:nvSpPr>
        <p:spPr>
          <a:xfrm>
            <a:off x="6574830" y="1145631"/>
            <a:ext cx="27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방어 해야할 거점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55358" y="2003395"/>
            <a:ext cx="27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 시작 지점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574830" y="3214613"/>
            <a:ext cx="27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벽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74830" y="4257101"/>
            <a:ext cx="27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적이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스폰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되는 지역</a:t>
            </a:r>
          </a:p>
        </p:txBody>
      </p:sp>
    </p:spTree>
    <p:extLst>
      <p:ext uri="{BB962C8B-B14F-4D97-AF65-F5344CB8AC3E}">
        <p14:creationId xmlns:p14="http://schemas.microsoft.com/office/powerpoint/2010/main" val="3141774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1513" y="230113"/>
            <a:ext cx="458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스테이지 </a:t>
            </a: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</a:t>
            </a:r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 </a:t>
            </a: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- 2 </a:t>
            </a:r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t="24321" r="17572" b="24320"/>
          <a:stretch/>
        </p:blipFill>
        <p:spPr>
          <a:xfrm rot="16200000">
            <a:off x="385373" y="1533523"/>
            <a:ext cx="5052485" cy="4140200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5886724" y="1143515"/>
            <a:ext cx="469903" cy="3894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9" name="이등변 삼각형 28"/>
          <p:cNvSpPr/>
          <p:nvPr/>
        </p:nvSpPr>
        <p:spPr>
          <a:xfrm>
            <a:off x="5886724" y="4142970"/>
            <a:ext cx="523826" cy="507699"/>
          </a:xfrm>
          <a:prstGeom prst="triangl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0" name="곱하기 기호 29"/>
          <p:cNvSpPr/>
          <p:nvPr/>
        </p:nvSpPr>
        <p:spPr>
          <a:xfrm>
            <a:off x="5823226" y="1903398"/>
            <a:ext cx="571722" cy="660703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직사각형 30"/>
          <p:cNvSpPr/>
          <p:nvPr/>
        </p:nvSpPr>
        <p:spPr>
          <a:xfrm>
            <a:off x="5920112" y="2884088"/>
            <a:ext cx="408276" cy="938895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2" name="TextBox 31"/>
          <p:cNvSpPr txBox="1"/>
          <p:nvPr/>
        </p:nvSpPr>
        <p:spPr>
          <a:xfrm>
            <a:off x="6574830" y="1145631"/>
            <a:ext cx="27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방어 해야할 거점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55358" y="2003395"/>
            <a:ext cx="27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 시작 지점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74830" y="3214613"/>
            <a:ext cx="27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벽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74830" y="4257101"/>
            <a:ext cx="27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적이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스폰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되는 지역</a:t>
            </a:r>
          </a:p>
        </p:txBody>
      </p:sp>
    </p:spTree>
    <p:extLst>
      <p:ext uri="{BB962C8B-B14F-4D97-AF65-F5344CB8AC3E}">
        <p14:creationId xmlns:p14="http://schemas.microsoft.com/office/powerpoint/2010/main" val="2763667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1513" y="230113"/>
            <a:ext cx="458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스테이지 </a:t>
            </a: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 </a:t>
            </a:r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 </a:t>
            </a:r>
          </a:p>
        </p:txBody>
      </p:sp>
      <p:sp>
        <p:nvSpPr>
          <p:cNvPr id="36" name="타원 35"/>
          <p:cNvSpPr/>
          <p:nvPr/>
        </p:nvSpPr>
        <p:spPr>
          <a:xfrm>
            <a:off x="5886724" y="1143515"/>
            <a:ext cx="469903" cy="3894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이등변 삼각형 36"/>
          <p:cNvSpPr/>
          <p:nvPr/>
        </p:nvSpPr>
        <p:spPr>
          <a:xfrm>
            <a:off x="5886724" y="4142970"/>
            <a:ext cx="523826" cy="507699"/>
          </a:xfrm>
          <a:prstGeom prst="triangl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" name="곱하기 기호 37"/>
          <p:cNvSpPr/>
          <p:nvPr/>
        </p:nvSpPr>
        <p:spPr>
          <a:xfrm>
            <a:off x="5823226" y="1903398"/>
            <a:ext cx="571722" cy="660703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직사각형 38"/>
          <p:cNvSpPr/>
          <p:nvPr/>
        </p:nvSpPr>
        <p:spPr>
          <a:xfrm>
            <a:off x="5920112" y="2884088"/>
            <a:ext cx="408276" cy="938895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0" name="TextBox 39"/>
          <p:cNvSpPr txBox="1"/>
          <p:nvPr/>
        </p:nvSpPr>
        <p:spPr>
          <a:xfrm>
            <a:off x="6574830" y="1169867"/>
            <a:ext cx="20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방어 해야할 거점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55358" y="2027631"/>
            <a:ext cx="210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 시작 지점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74830" y="3238849"/>
            <a:ext cx="20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벽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74830" y="4281337"/>
            <a:ext cx="20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적이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스폰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되는 지역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920112" y="4970656"/>
            <a:ext cx="408276" cy="938895"/>
          </a:xfrm>
          <a:prstGeom prst="rect">
            <a:avLst/>
          </a:prstGeom>
          <a:pattFill prst="pct70">
            <a:fgClr>
              <a:srgbClr val="BC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4" r="3745" b="8708"/>
          <a:stretch/>
        </p:blipFill>
        <p:spPr>
          <a:xfrm>
            <a:off x="871145" y="1082722"/>
            <a:ext cx="4110573" cy="497094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574830" y="5323825"/>
            <a:ext cx="20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통로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810276" y="1129001"/>
            <a:ext cx="370180" cy="6090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TextBox 46"/>
          <p:cNvSpPr txBox="1"/>
          <p:nvPr/>
        </p:nvSpPr>
        <p:spPr>
          <a:xfrm>
            <a:off x="9332620" y="1155353"/>
            <a:ext cx="27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통로 출입문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출구</a:t>
            </a:r>
          </a:p>
        </p:txBody>
      </p:sp>
    </p:spTree>
    <p:extLst>
      <p:ext uri="{BB962C8B-B14F-4D97-AF65-F5344CB8AC3E}">
        <p14:creationId xmlns:p14="http://schemas.microsoft.com/office/powerpoint/2010/main" val="492973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1513" y="230113"/>
            <a:ext cx="458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스테이지 </a:t>
            </a: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 </a:t>
            </a:r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 </a:t>
            </a:r>
          </a:p>
        </p:txBody>
      </p:sp>
      <p:sp>
        <p:nvSpPr>
          <p:cNvPr id="36" name="타원 35"/>
          <p:cNvSpPr/>
          <p:nvPr/>
        </p:nvSpPr>
        <p:spPr>
          <a:xfrm>
            <a:off x="5886724" y="1143515"/>
            <a:ext cx="469903" cy="3894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이등변 삼각형 36"/>
          <p:cNvSpPr/>
          <p:nvPr/>
        </p:nvSpPr>
        <p:spPr>
          <a:xfrm>
            <a:off x="5886724" y="4142970"/>
            <a:ext cx="523826" cy="507699"/>
          </a:xfrm>
          <a:prstGeom prst="triangl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" name="곱하기 기호 37"/>
          <p:cNvSpPr/>
          <p:nvPr/>
        </p:nvSpPr>
        <p:spPr>
          <a:xfrm>
            <a:off x="5823226" y="1903398"/>
            <a:ext cx="571722" cy="660703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직사각형 38"/>
          <p:cNvSpPr/>
          <p:nvPr/>
        </p:nvSpPr>
        <p:spPr>
          <a:xfrm>
            <a:off x="5920112" y="2884088"/>
            <a:ext cx="408276" cy="938895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0" name="TextBox 39"/>
          <p:cNvSpPr txBox="1"/>
          <p:nvPr/>
        </p:nvSpPr>
        <p:spPr>
          <a:xfrm>
            <a:off x="6574830" y="1169867"/>
            <a:ext cx="20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방어 해야할 거점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55358" y="2027631"/>
            <a:ext cx="210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 시작 지점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74830" y="3238849"/>
            <a:ext cx="20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벽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74830" y="4281337"/>
            <a:ext cx="20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적이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스폰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되는 지역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920112" y="4970656"/>
            <a:ext cx="408276" cy="938895"/>
          </a:xfrm>
          <a:prstGeom prst="rect">
            <a:avLst/>
          </a:prstGeom>
          <a:pattFill prst="pct70">
            <a:fgClr>
              <a:srgbClr val="BC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6574830" y="5323825"/>
            <a:ext cx="20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통로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810276" y="1129001"/>
            <a:ext cx="370180" cy="6090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TextBox 46"/>
          <p:cNvSpPr txBox="1"/>
          <p:nvPr/>
        </p:nvSpPr>
        <p:spPr>
          <a:xfrm>
            <a:off x="9332620" y="1155353"/>
            <a:ext cx="27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통로 출입문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출구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0" t="20124" r="11481" b="16050"/>
          <a:stretch/>
        </p:blipFill>
        <p:spPr>
          <a:xfrm rot="16200000">
            <a:off x="403309" y="1546305"/>
            <a:ext cx="4975200" cy="403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5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200" cy="6858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1513" y="230113"/>
            <a:ext cx="458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플레이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1811" y="1106557"/>
            <a:ext cx="7704000" cy="406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/>
          <p:cNvSpPr/>
          <p:nvPr/>
        </p:nvSpPr>
        <p:spPr>
          <a:xfrm>
            <a:off x="851556" y="1271267"/>
            <a:ext cx="4956313" cy="337931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11" y="1052095"/>
            <a:ext cx="766570" cy="776273"/>
          </a:xfrm>
          <a:prstGeom prst="rect">
            <a:avLst/>
          </a:prstGeom>
        </p:spPr>
      </p:pic>
      <p:sp>
        <p:nvSpPr>
          <p:cNvPr id="18" name="다이아몬드 17"/>
          <p:cNvSpPr/>
          <p:nvPr/>
        </p:nvSpPr>
        <p:spPr>
          <a:xfrm>
            <a:off x="6139164" y="1188538"/>
            <a:ext cx="1650696" cy="1517862"/>
          </a:xfrm>
          <a:prstGeom prst="diamond">
            <a:avLst/>
          </a:prstGeom>
          <a:solidFill>
            <a:schemeClr val="bg1">
              <a:alpha val="13000"/>
            </a:schemeClr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090197" y="2449397"/>
            <a:ext cx="57357" cy="63751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2591101">
            <a:off x="7059057" y="2319773"/>
            <a:ext cx="236670" cy="12999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903233" y="2477558"/>
            <a:ext cx="57357" cy="63751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955668" y="2312467"/>
            <a:ext cx="57357" cy="63751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2820506">
            <a:off x="6944707" y="2504040"/>
            <a:ext cx="119676" cy="20104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05433" y="3847974"/>
            <a:ext cx="1430045" cy="1306039"/>
          </a:xfrm>
          <a:prstGeom prst="ellipse">
            <a:avLst/>
          </a:prstGeom>
          <a:solidFill>
            <a:schemeClr val="bg1">
              <a:lumMod val="9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40322" y="4052374"/>
            <a:ext cx="985163" cy="88126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371113" y="4020586"/>
            <a:ext cx="1283824" cy="914401"/>
          </a:xfrm>
          <a:prstGeom prst="ellipse">
            <a:avLst/>
          </a:prstGeom>
          <a:solidFill>
            <a:schemeClr val="bg2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431559" y="3118487"/>
            <a:ext cx="974607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87877" y="2028112"/>
            <a:ext cx="675301" cy="56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032904" y="3067260"/>
            <a:ext cx="675301" cy="56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18519" y="2892972"/>
            <a:ext cx="559676" cy="225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32903" y="5244534"/>
            <a:ext cx="102810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상단에 플레이어의 체력 게이지가 존재 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-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게임이 진행됨으로써 체력 게이지가 소모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-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스테이지가 올라갈수록 체력 게이지 소모가 증가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-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아이템을 습득해 체력 회복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8643" y="992590"/>
            <a:ext cx="5694957" cy="88963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93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200" cy="6858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1513" y="230113"/>
            <a:ext cx="458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플레이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1811" y="1106557"/>
            <a:ext cx="7704000" cy="406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/>
          <p:cNvSpPr/>
          <p:nvPr/>
        </p:nvSpPr>
        <p:spPr>
          <a:xfrm>
            <a:off x="851556" y="1271267"/>
            <a:ext cx="4956313" cy="337931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11" y="1052095"/>
            <a:ext cx="766570" cy="776273"/>
          </a:xfrm>
          <a:prstGeom prst="rect">
            <a:avLst/>
          </a:prstGeom>
        </p:spPr>
      </p:pic>
      <p:sp>
        <p:nvSpPr>
          <p:cNvPr id="18" name="다이아몬드 17"/>
          <p:cNvSpPr/>
          <p:nvPr/>
        </p:nvSpPr>
        <p:spPr>
          <a:xfrm>
            <a:off x="6139164" y="1188538"/>
            <a:ext cx="1650696" cy="1517862"/>
          </a:xfrm>
          <a:prstGeom prst="diamond">
            <a:avLst/>
          </a:prstGeom>
          <a:solidFill>
            <a:schemeClr val="bg1">
              <a:alpha val="13000"/>
            </a:schemeClr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090197" y="2449397"/>
            <a:ext cx="57357" cy="63751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2591101">
            <a:off x="7059057" y="2319773"/>
            <a:ext cx="236670" cy="12999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903233" y="2477558"/>
            <a:ext cx="57357" cy="63751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955668" y="2312467"/>
            <a:ext cx="57357" cy="63751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2820506">
            <a:off x="6944707" y="2504040"/>
            <a:ext cx="119676" cy="20104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05433" y="3847974"/>
            <a:ext cx="1430045" cy="1306039"/>
          </a:xfrm>
          <a:prstGeom prst="ellipse">
            <a:avLst/>
          </a:prstGeom>
          <a:solidFill>
            <a:schemeClr val="bg1">
              <a:lumMod val="9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40322" y="4052374"/>
            <a:ext cx="985163" cy="88126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371113" y="4020586"/>
            <a:ext cx="1283824" cy="914401"/>
          </a:xfrm>
          <a:prstGeom prst="ellipse">
            <a:avLst/>
          </a:prstGeom>
          <a:solidFill>
            <a:schemeClr val="bg2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431559" y="3118487"/>
            <a:ext cx="974607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87877" y="2028112"/>
            <a:ext cx="675301" cy="56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032904" y="3067260"/>
            <a:ext cx="675301" cy="56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18519" y="2892972"/>
            <a:ext cx="559676" cy="225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32903" y="5244534"/>
            <a:ext cx="1028105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 몬스터 및 현재 플레이어의 위치를 파악할 수 있는 미니 맵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-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 몬스터는 빨간 색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플레이어는 파란색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4829" y="937999"/>
            <a:ext cx="2067942" cy="195497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72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200" cy="6858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1513" y="230113"/>
            <a:ext cx="458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플레이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1811" y="1106557"/>
            <a:ext cx="7704000" cy="406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/>
          <p:cNvSpPr/>
          <p:nvPr/>
        </p:nvSpPr>
        <p:spPr>
          <a:xfrm>
            <a:off x="851556" y="1271267"/>
            <a:ext cx="4956313" cy="337931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11" y="1052095"/>
            <a:ext cx="766570" cy="776273"/>
          </a:xfrm>
          <a:prstGeom prst="rect">
            <a:avLst/>
          </a:prstGeom>
        </p:spPr>
      </p:pic>
      <p:sp>
        <p:nvSpPr>
          <p:cNvPr id="18" name="다이아몬드 17"/>
          <p:cNvSpPr/>
          <p:nvPr/>
        </p:nvSpPr>
        <p:spPr>
          <a:xfrm>
            <a:off x="6139164" y="1188538"/>
            <a:ext cx="1650696" cy="1517862"/>
          </a:xfrm>
          <a:prstGeom prst="diamond">
            <a:avLst/>
          </a:prstGeom>
          <a:solidFill>
            <a:schemeClr val="bg1">
              <a:alpha val="13000"/>
            </a:schemeClr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090197" y="2449397"/>
            <a:ext cx="57357" cy="63751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2591101">
            <a:off x="7059057" y="2319773"/>
            <a:ext cx="236670" cy="12999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903233" y="2477558"/>
            <a:ext cx="57357" cy="63751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955668" y="2312467"/>
            <a:ext cx="57357" cy="63751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2820506">
            <a:off x="6944707" y="2504040"/>
            <a:ext cx="119676" cy="20104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05433" y="3847974"/>
            <a:ext cx="1430045" cy="1306039"/>
          </a:xfrm>
          <a:prstGeom prst="ellipse">
            <a:avLst/>
          </a:prstGeom>
          <a:solidFill>
            <a:schemeClr val="bg1">
              <a:lumMod val="9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40322" y="4052374"/>
            <a:ext cx="985163" cy="88126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371113" y="4020586"/>
            <a:ext cx="1283824" cy="914401"/>
          </a:xfrm>
          <a:prstGeom prst="ellipse">
            <a:avLst/>
          </a:prstGeom>
          <a:solidFill>
            <a:schemeClr val="bg2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431559" y="3118487"/>
            <a:ext cx="974607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87877" y="2028112"/>
            <a:ext cx="675301" cy="56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032904" y="3067260"/>
            <a:ext cx="675301" cy="56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18519" y="2892972"/>
            <a:ext cx="559676" cy="225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32903" y="5236067"/>
            <a:ext cx="10281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플레이어가 조종하는 캐릭터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-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항상 화면의 가운데에 위치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-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캐릭터에게 고정되어 있는 시점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-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전체적인 시점은 </a:t>
            </a:r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탑뷰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84891" y="2421057"/>
            <a:ext cx="2067942" cy="195497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85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200" cy="6858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1513" y="230113"/>
            <a:ext cx="458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플레이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1811" y="1106557"/>
            <a:ext cx="7704000" cy="406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/>
          <p:cNvSpPr/>
          <p:nvPr/>
        </p:nvSpPr>
        <p:spPr>
          <a:xfrm>
            <a:off x="851556" y="1271267"/>
            <a:ext cx="4956313" cy="337931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11" y="1052095"/>
            <a:ext cx="766570" cy="776273"/>
          </a:xfrm>
          <a:prstGeom prst="rect">
            <a:avLst/>
          </a:prstGeom>
        </p:spPr>
      </p:pic>
      <p:sp>
        <p:nvSpPr>
          <p:cNvPr id="18" name="다이아몬드 17"/>
          <p:cNvSpPr/>
          <p:nvPr/>
        </p:nvSpPr>
        <p:spPr>
          <a:xfrm>
            <a:off x="6139164" y="1188538"/>
            <a:ext cx="1650696" cy="1517862"/>
          </a:xfrm>
          <a:prstGeom prst="diamond">
            <a:avLst/>
          </a:prstGeom>
          <a:solidFill>
            <a:schemeClr val="bg1">
              <a:alpha val="13000"/>
            </a:schemeClr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090197" y="2449397"/>
            <a:ext cx="57357" cy="63751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2591101">
            <a:off x="7059057" y="2319773"/>
            <a:ext cx="236670" cy="12999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903233" y="2477558"/>
            <a:ext cx="57357" cy="63751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955668" y="2312467"/>
            <a:ext cx="57357" cy="63751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2820506">
            <a:off x="6944707" y="2504040"/>
            <a:ext cx="119676" cy="20104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05433" y="3847974"/>
            <a:ext cx="1430045" cy="1306039"/>
          </a:xfrm>
          <a:prstGeom prst="ellipse">
            <a:avLst/>
          </a:prstGeom>
          <a:solidFill>
            <a:schemeClr val="bg1">
              <a:lumMod val="9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40322" y="4052374"/>
            <a:ext cx="985163" cy="88126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371113" y="4020586"/>
            <a:ext cx="1283824" cy="914401"/>
          </a:xfrm>
          <a:prstGeom prst="ellipse">
            <a:avLst/>
          </a:prstGeom>
          <a:solidFill>
            <a:schemeClr val="bg2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431559" y="3118487"/>
            <a:ext cx="974607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87877" y="2028112"/>
            <a:ext cx="675301" cy="56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032904" y="3067260"/>
            <a:ext cx="675301" cy="56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18519" y="2892972"/>
            <a:ext cx="559676" cy="225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32903" y="5236067"/>
            <a:ext cx="10281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캐릭터를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360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 움직일 수 있고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 버튼을 터치 시 총을 발사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- 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아이템을 습득하거나 사용 가능</a:t>
            </a:r>
            <a:endParaRPr lang="ko-KR" altLang="en-US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319" y="3767667"/>
            <a:ext cx="1650945" cy="15141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67857" y="3922592"/>
            <a:ext cx="1459393" cy="13134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12419" y="4486262"/>
            <a:ext cx="645045" cy="58818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618519" y="4488429"/>
            <a:ext cx="645045" cy="58818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424619" y="4486262"/>
            <a:ext cx="645045" cy="58818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675383" y="4241055"/>
            <a:ext cx="2598817" cy="103442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59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1513" y="230113"/>
            <a:ext cx="458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스토리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513" y="3211566"/>
            <a:ext cx="1028105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3" action="ppaction://hlinkfile"/>
              </a:rPr>
              <a:t>게임 스토리 파일 </a:t>
            </a:r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확인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08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1513" y="230113"/>
            <a:ext cx="458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스테이지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513" y="3211566"/>
            <a:ext cx="102810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 </a:t>
            </a:r>
            <a: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16</a:t>
            </a:r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스테이지로 구성 </a:t>
            </a:r>
            <a:endParaRPr lang="en-US" altLang="ko-KR" sz="3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- 4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테마를 가지고 각각 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스테이지 진행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- 4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테마는 농촌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감옥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도시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도시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-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테마당 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낮 스테이지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+ 2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밤 스테이지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-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밤 스테이지는 시야가 매우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좁아짐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636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1513" y="230113"/>
            <a:ext cx="458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스테이지 선택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45517" y="1262749"/>
            <a:ext cx="1159565" cy="8945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83377" y="1799725"/>
            <a:ext cx="1159565" cy="8945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01359" y="2246986"/>
            <a:ext cx="1159565" cy="8945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62408" y="2694247"/>
            <a:ext cx="1159565" cy="8945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456" y="4269774"/>
            <a:ext cx="102810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4117" y="2182717"/>
            <a:ext cx="848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83377" y="2749753"/>
            <a:ext cx="17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교도관 휴게실</a:t>
            </a:r>
          </a:p>
        </p:txBody>
      </p:sp>
      <p:cxnSp>
        <p:nvCxnSpPr>
          <p:cNvPr id="14" name="직선 화살표 연결선 13"/>
          <p:cNvCxnSpPr>
            <a:stCxn id="2" idx="3"/>
            <a:endCxn id="6" idx="1"/>
          </p:cNvCxnSpPr>
          <p:nvPr/>
        </p:nvCxnSpPr>
        <p:spPr>
          <a:xfrm>
            <a:off x="4205082" y="1710010"/>
            <a:ext cx="278295" cy="53697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6" idx="3"/>
            <a:endCxn id="8" idx="1"/>
          </p:cNvCxnSpPr>
          <p:nvPr/>
        </p:nvCxnSpPr>
        <p:spPr>
          <a:xfrm>
            <a:off x="5642942" y="2246986"/>
            <a:ext cx="258417" cy="4472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  <a:stCxn id="8" idx="3"/>
            <a:endCxn id="9" idx="1"/>
          </p:cNvCxnSpPr>
          <p:nvPr/>
        </p:nvCxnSpPr>
        <p:spPr>
          <a:xfrm>
            <a:off x="7060924" y="2694247"/>
            <a:ext cx="301484" cy="4472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84181" y="3141508"/>
            <a:ext cx="17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중앙 제어실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65549" y="3619364"/>
            <a:ext cx="17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앞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71413" y="933125"/>
            <a:ext cx="95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~12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92099" y="1444711"/>
            <a:ext cx="95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~18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04063" y="1939209"/>
            <a:ext cx="105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~24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84997" y="2384065"/>
            <a:ext cx="993910" cy="310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24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~6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8199" y="3972936"/>
            <a:ext cx="102810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-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테마당 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스테이지로 구성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-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장소가 변경 됨에 따라 시간의 흐름이 진행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-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시간의 흐름은 낮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밤이라는 밝기로 확인 가능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39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1513" y="230113"/>
            <a:ext cx="458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스테이지 </a:t>
            </a: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5517" y="1262749"/>
            <a:ext cx="1159565" cy="8945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83377" y="1799725"/>
            <a:ext cx="1159565" cy="8945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01359" y="2246986"/>
            <a:ext cx="1159565" cy="8945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62408" y="2694247"/>
            <a:ext cx="1159565" cy="8945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456" y="4269774"/>
            <a:ext cx="102810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4117" y="2182717"/>
            <a:ext cx="848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83377" y="2749753"/>
            <a:ext cx="17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교도관 휴게실</a:t>
            </a:r>
          </a:p>
        </p:txBody>
      </p:sp>
      <p:cxnSp>
        <p:nvCxnSpPr>
          <p:cNvPr id="14" name="직선 화살표 연결선 13"/>
          <p:cNvCxnSpPr>
            <a:stCxn id="2" idx="3"/>
            <a:endCxn id="6" idx="1"/>
          </p:cNvCxnSpPr>
          <p:nvPr/>
        </p:nvCxnSpPr>
        <p:spPr>
          <a:xfrm>
            <a:off x="4205082" y="1710010"/>
            <a:ext cx="278295" cy="53697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6" idx="3"/>
            <a:endCxn id="8" idx="1"/>
          </p:cNvCxnSpPr>
          <p:nvPr/>
        </p:nvCxnSpPr>
        <p:spPr>
          <a:xfrm>
            <a:off x="5642942" y="2246986"/>
            <a:ext cx="258417" cy="4472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  <a:stCxn id="8" idx="3"/>
            <a:endCxn id="9" idx="1"/>
          </p:cNvCxnSpPr>
          <p:nvPr/>
        </p:nvCxnSpPr>
        <p:spPr>
          <a:xfrm>
            <a:off x="7060924" y="2694247"/>
            <a:ext cx="301484" cy="4472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84181" y="3141508"/>
            <a:ext cx="17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중앙 제어실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65549" y="3619364"/>
            <a:ext cx="17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앞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71413" y="933125"/>
            <a:ext cx="95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~12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92099" y="1444711"/>
            <a:ext cx="95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~18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04063" y="1939209"/>
            <a:ext cx="105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~24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84997" y="2384065"/>
            <a:ext cx="993910" cy="310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24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~6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3533" y="4343807"/>
            <a:ext cx="10281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199" y="3972936"/>
            <a:ext cx="102810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디펜스 스테이지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거점을 시간동안 지키는 것이 목적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플레이어가 체력 게이지가 모두 소모되거나 거점이 점령당하면 실패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낮 시간으로 주위가 밝은 상태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74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3276</TotalTime>
  <Words>673</Words>
  <Application>Microsoft Office PowerPoint</Application>
  <PresentationFormat>와이드스크린</PresentationFormat>
  <Paragraphs>216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Sino</dc:creator>
  <cp:lastModifiedBy>Sino</cp:lastModifiedBy>
  <cp:revision>52</cp:revision>
  <dcterms:created xsi:type="dcterms:W3CDTF">2017-03-24T12:37:33Z</dcterms:created>
  <dcterms:modified xsi:type="dcterms:W3CDTF">2017-04-02T18:23:42Z</dcterms:modified>
</cp:coreProperties>
</file>