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7" r:id="rId5"/>
    <p:sldId id="268" r:id="rId6"/>
    <p:sldId id="271" r:id="rId7"/>
    <p:sldId id="260" r:id="rId8"/>
    <p:sldId id="261" r:id="rId9"/>
    <p:sldId id="262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FFC000"/>
    <a:srgbClr val="4B4B4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3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A3051-0751-4A56-A894-87DD70B50A09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D3E0-5480-4F02-8937-F6A8750BF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0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9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9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8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7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4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9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FE49-273B-4F80-B1EE-44FE39476555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215A-DC90-4586-85A2-1376788E8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Documents/&#49828;&#53664;&#47532;%200.01v.doc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4732" y="2246585"/>
            <a:ext cx="6314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Apocalypse</a:t>
            </a: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플레이 문서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33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533" y="4343807"/>
            <a:ext cx="1028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199" y="3972936"/>
            <a:ext cx="1028105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탈출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체력 게이지가 모두 소모 되기전에 목적지에 도착이 목적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낮 시간으로 주위가 밝은 상태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533" y="4343807"/>
            <a:ext cx="1028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199" y="3972936"/>
            <a:ext cx="10281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탈출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체력 게이지가 모두 소모 되기전에 목적지에 도착이 목적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밤 시간으로 주위가 매우 어두운 상태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시야가 매우 좁음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목적지에 가까워 질수록 주위가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밝아짐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30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533" y="4343807"/>
            <a:ext cx="1028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199" y="3972936"/>
            <a:ext cx="10281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 스테이지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보스를 퇴치하는 것이 목적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새벽 시간으로 주위가 조금 어두운 상태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시야가 좁음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보스는 패턴 공격을 시행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6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플레이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1811" y="1106557"/>
            <a:ext cx="7704000" cy="406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851556" y="1271267"/>
            <a:ext cx="4956313" cy="3379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1" y="1052095"/>
            <a:ext cx="766570" cy="776273"/>
          </a:xfrm>
          <a:prstGeom prst="rect">
            <a:avLst/>
          </a:prstGeom>
        </p:spPr>
      </p:pic>
      <p:sp>
        <p:nvSpPr>
          <p:cNvPr id="18" name="다이아몬드 17"/>
          <p:cNvSpPr/>
          <p:nvPr/>
        </p:nvSpPr>
        <p:spPr>
          <a:xfrm>
            <a:off x="6139164" y="1188538"/>
            <a:ext cx="1650696" cy="1517862"/>
          </a:xfrm>
          <a:prstGeom prst="diamond">
            <a:avLst/>
          </a:prstGeom>
          <a:solidFill>
            <a:schemeClr val="bg1">
              <a:alpha val="13000"/>
            </a:schemeClr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090197" y="2449397"/>
            <a:ext cx="57357" cy="6375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591101">
            <a:off x="7059057" y="2319773"/>
            <a:ext cx="236670" cy="1299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03233" y="2477558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55668" y="2312467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2820506">
            <a:off x="6944707" y="2504040"/>
            <a:ext cx="119676" cy="201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05433" y="3847974"/>
            <a:ext cx="1430045" cy="1306039"/>
          </a:xfrm>
          <a:prstGeom prst="ellipse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40322" y="4052374"/>
            <a:ext cx="985163" cy="8812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71113" y="4020586"/>
            <a:ext cx="1283824" cy="914401"/>
          </a:xfrm>
          <a:prstGeom prst="ellipse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1559" y="3118487"/>
            <a:ext cx="974607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87877" y="2028112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32904" y="3067260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8519" y="2892972"/>
            <a:ext cx="559676" cy="22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2903" y="5244534"/>
            <a:ext cx="10281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상단에 플레이어의 체력 게이지가 존재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게임이 진행됨으로써 체력 게이지가 소모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스테이지가 올라갈수록 체력 게이지 소모가 증가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아이템을 습득해 체력 회복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643" y="992590"/>
            <a:ext cx="5694957" cy="8896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93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플레이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1811" y="1106557"/>
            <a:ext cx="7704000" cy="406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851556" y="1271267"/>
            <a:ext cx="4956313" cy="3379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1" y="1052095"/>
            <a:ext cx="766570" cy="776273"/>
          </a:xfrm>
          <a:prstGeom prst="rect">
            <a:avLst/>
          </a:prstGeom>
        </p:spPr>
      </p:pic>
      <p:sp>
        <p:nvSpPr>
          <p:cNvPr id="18" name="다이아몬드 17"/>
          <p:cNvSpPr/>
          <p:nvPr/>
        </p:nvSpPr>
        <p:spPr>
          <a:xfrm>
            <a:off x="6139164" y="1188538"/>
            <a:ext cx="1650696" cy="1517862"/>
          </a:xfrm>
          <a:prstGeom prst="diamond">
            <a:avLst/>
          </a:prstGeom>
          <a:solidFill>
            <a:schemeClr val="bg1">
              <a:alpha val="13000"/>
            </a:schemeClr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090197" y="2449397"/>
            <a:ext cx="57357" cy="6375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591101">
            <a:off x="7059057" y="2319773"/>
            <a:ext cx="236670" cy="1299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03233" y="2477558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55668" y="2312467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2820506">
            <a:off x="6944707" y="2504040"/>
            <a:ext cx="119676" cy="201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05433" y="3847974"/>
            <a:ext cx="1430045" cy="1306039"/>
          </a:xfrm>
          <a:prstGeom prst="ellipse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40322" y="4052374"/>
            <a:ext cx="985163" cy="8812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71113" y="4020586"/>
            <a:ext cx="1283824" cy="914401"/>
          </a:xfrm>
          <a:prstGeom prst="ellipse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1559" y="3118487"/>
            <a:ext cx="974607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87877" y="2028112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32904" y="3067260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8519" y="2892972"/>
            <a:ext cx="559676" cy="22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2903" y="5244534"/>
            <a:ext cx="102810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 몬스터 및 현재 플레이어의 위치를 파악할 수 있는 미니 맵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 몬스터는 빨간 색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플레이어는 파란색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4829" y="937999"/>
            <a:ext cx="2067942" cy="19549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72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플레이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1811" y="1106557"/>
            <a:ext cx="7704000" cy="406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851556" y="1271267"/>
            <a:ext cx="4956313" cy="3379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1" y="1052095"/>
            <a:ext cx="766570" cy="776273"/>
          </a:xfrm>
          <a:prstGeom prst="rect">
            <a:avLst/>
          </a:prstGeom>
        </p:spPr>
      </p:pic>
      <p:sp>
        <p:nvSpPr>
          <p:cNvPr id="18" name="다이아몬드 17"/>
          <p:cNvSpPr/>
          <p:nvPr/>
        </p:nvSpPr>
        <p:spPr>
          <a:xfrm>
            <a:off x="6139164" y="1188538"/>
            <a:ext cx="1650696" cy="1517862"/>
          </a:xfrm>
          <a:prstGeom prst="diamond">
            <a:avLst/>
          </a:prstGeom>
          <a:solidFill>
            <a:schemeClr val="bg1">
              <a:alpha val="13000"/>
            </a:schemeClr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090197" y="2449397"/>
            <a:ext cx="57357" cy="6375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591101">
            <a:off x="7059057" y="2319773"/>
            <a:ext cx="236670" cy="1299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03233" y="2477558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55668" y="2312467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2820506">
            <a:off x="6944707" y="2504040"/>
            <a:ext cx="119676" cy="201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05433" y="3847974"/>
            <a:ext cx="1430045" cy="1306039"/>
          </a:xfrm>
          <a:prstGeom prst="ellipse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40322" y="4052374"/>
            <a:ext cx="985163" cy="8812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71113" y="4020586"/>
            <a:ext cx="1283824" cy="914401"/>
          </a:xfrm>
          <a:prstGeom prst="ellipse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1559" y="3118487"/>
            <a:ext cx="974607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87877" y="2028112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32904" y="3067260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8519" y="2892972"/>
            <a:ext cx="559676" cy="22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2903" y="5236067"/>
            <a:ext cx="10281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플레이어가 조종하는 캐릭터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항상 화면의 가운데에 위치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캐릭터에게 고정되어 있는 시점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전체적인 시점은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탑뷰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4891" y="2421057"/>
            <a:ext cx="2067942" cy="19549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8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플레이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1811" y="1106557"/>
            <a:ext cx="7704000" cy="406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/>
          <p:cNvSpPr/>
          <p:nvPr/>
        </p:nvSpPr>
        <p:spPr>
          <a:xfrm>
            <a:off x="851556" y="1271267"/>
            <a:ext cx="4956313" cy="3379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1" y="1052095"/>
            <a:ext cx="766570" cy="776273"/>
          </a:xfrm>
          <a:prstGeom prst="rect">
            <a:avLst/>
          </a:prstGeom>
        </p:spPr>
      </p:pic>
      <p:sp>
        <p:nvSpPr>
          <p:cNvPr id="18" name="다이아몬드 17"/>
          <p:cNvSpPr/>
          <p:nvPr/>
        </p:nvSpPr>
        <p:spPr>
          <a:xfrm>
            <a:off x="6139164" y="1188538"/>
            <a:ext cx="1650696" cy="1517862"/>
          </a:xfrm>
          <a:prstGeom prst="diamond">
            <a:avLst/>
          </a:prstGeom>
          <a:solidFill>
            <a:schemeClr val="bg1">
              <a:alpha val="13000"/>
            </a:schemeClr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090197" y="2449397"/>
            <a:ext cx="57357" cy="63751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591101">
            <a:off x="7059057" y="2319773"/>
            <a:ext cx="236670" cy="1299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03233" y="2477558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55668" y="2312467"/>
            <a:ext cx="57357" cy="63751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2820506">
            <a:off x="6944707" y="2504040"/>
            <a:ext cx="119676" cy="20104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05433" y="3847974"/>
            <a:ext cx="1430045" cy="1306039"/>
          </a:xfrm>
          <a:prstGeom prst="ellipse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40322" y="4052374"/>
            <a:ext cx="985163" cy="8812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71113" y="4020586"/>
            <a:ext cx="1283824" cy="914401"/>
          </a:xfrm>
          <a:prstGeom prst="ellipse">
            <a:avLst/>
          </a:prstGeom>
          <a:solidFill>
            <a:schemeClr val="bg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31559" y="3118487"/>
            <a:ext cx="974607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87877" y="2028112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32904" y="3067260"/>
            <a:ext cx="675301" cy="56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8519" y="2892972"/>
            <a:ext cx="559676" cy="22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32903" y="5236067"/>
            <a:ext cx="10281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캐릭터를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360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움직일 수 있고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 버튼을 터치 시 총을 발사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아이템을 습득하거나 사용 가능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319" y="3767667"/>
            <a:ext cx="1650945" cy="15141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67857" y="3922592"/>
            <a:ext cx="1459393" cy="13134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12419" y="4486262"/>
            <a:ext cx="645045" cy="5881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18519" y="4488429"/>
            <a:ext cx="645045" cy="5881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24619" y="4486262"/>
            <a:ext cx="645045" cy="58818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675383" y="4241055"/>
            <a:ext cx="2598817" cy="10344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59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스토리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513" y="3211566"/>
            <a:ext cx="102810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 action="ppaction://hlinkfile"/>
              </a:rPr>
              <a:t>게임 스토리 파일 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08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513" y="3211566"/>
            <a:ext cx="102810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16</a:t>
            </a:r>
            <a:r>
              <a:rPr lang="ko-KR" altLang="en-US" sz="3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스테이지로 구성 </a:t>
            </a:r>
            <a:endParaRPr lang="en-US" altLang="ko-KR" sz="3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- 4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테마를 가지고 각각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진행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- 4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테마는 농촌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감옥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도시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도시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테마당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낮 스테이지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+ 2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밤 스테이지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밤 스테이지는 시야가 매우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좁아짐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36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선택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8199" y="3972936"/>
            <a:ext cx="10281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테마당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스테이지로 구성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장소가 변경 됨에 따라 시간의 흐름이 진행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시간의 흐름은 낮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밤이라는 밝기로 확인 가능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39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13" y="230113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5517" y="1262749"/>
            <a:ext cx="1159565" cy="8945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83377" y="1799725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359" y="2246986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2408" y="2694247"/>
            <a:ext cx="1159565" cy="89452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56" y="4269774"/>
            <a:ext cx="10281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4117" y="2182717"/>
            <a:ext cx="8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3377" y="2749753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교도관 휴게실</a:t>
            </a:r>
          </a:p>
        </p:txBody>
      </p:sp>
      <p:cxnSp>
        <p:nvCxnSpPr>
          <p:cNvPr id="14" name="직선 화살표 연결선 13"/>
          <p:cNvCxnSpPr>
            <a:stCxn id="2" idx="3"/>
            <a:endCxn id="6" idx="1"/>
          </p:cNvCxnSpPr>
          <p:nvPr/>
        </p:nvCxnSpPr>
        <p:spPr>
          <a:xfrm>
            <a:off x="4205082" y="1710010"/>
            <a:ext cx="278295" cy="5369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3"/>
            <a:endCxn id="8" idx="1"/>
          </p:cNvCxnSpPr>
          <p:nvPr/>
        </p:nvCxnSpPr>
        <p:spPr>
          <a:xfrm>
            <a:off x="5642942" y="2246986"/>
            <a:ext cx="258417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8" idx="3"/>
            <a:endCxn id="9" idx="1"/>
          </p:cNvCxnSpPr>
          <p:nvPr/>
        </p:nvCxnSpPr>
        <p:spPr>
          <a:xfrm>
            <a:off x="7060924" y="2694247"/>
            <a:ext cx="301484" cy="4472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4181" y="3141508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중앙 제어실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5549" y="3619364"/>
            <a:ext cx="17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앞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1413" y="933125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2099" y="1444711"/>
            <a:ext cx="95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04063" y="1939209"/>
            <a:ext cx="105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4997" y="2384065"/>
            <a:ext cx="993910" cy="31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~6</a:t>
            </a:r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3533" y="4343807"/>
            <a:ext cx="1028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199" y="3972936"/>
            <a:ext cx="10281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디펜스 스테이지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거점을 시간동안 지키는 것이 목적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플레이어가 체력 게이지가 모두 소모되거나 거점이 점령당하면 실패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-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낮 시간으로 주위가 밝은 상태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74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492</Words>
  <Application>Microsoft Office PowerPoint</Application>
  <PresentationFormat>와이드스크린</PresentationFormat>
  <Paragraphs>151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Sino</dc:creator>
  <cp:lastModifiedBy>Sino</cp:lastModifiedBy>
  <cp:revision>40</cp:revision>
  <dcterms:created xsi:type="dcterms:W3CDTF">2017-03-24T12:37:33Z</dcterms:created>
  <dcterms:modified xsi:type="dcterms:W3CDTF">2017-03-27T13:05:46Z</dcterms:modified>
</cp:coreProperties>
</file>