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0"/>
  </p:notesMasterIdLst>
  <p:handoutMasterIdLst>
    <p:handoutMasterId r:id="rId21"/>
  </p:handoutMasterIdLst>
  <p:sldIdLst>
    <p:sldId id="340" r:id="rId2"/>
    <p:sldId id="295" r:id="rId3"/>
    <p:sldId id="350" r:id="rId4"/>
    <p:sldId id="349" r:id="rId5"/>
    <p:sldId id="351" r:id="rId6"/>
    <p:sldId id="352" r:id="rId7"/>
    <p:sldId id="355" r:id="rId8"/>
    <p:sldId id="356" r:id="rId9"/>
    <p:sldId id="357" r:id="rId10"/>
    <p:sldId id="358" r:id="rId11"/>
    <p:sldId id="353" r:id="rId12"/>
    <p:sldId id="359" r:id="rId13"/>
    <p:sldId id="354" r:id="rId14"/>
    <p:sldId id="360" r:id="rId15"/>
    <p:sldId id="361" r:id="rId16"/>
    <p:sldId id="362" r:id="rId17"/>
    <p:sldId id="363" r:id="rId18"/>
    <p:sldId id="364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2021/9/28 Tuesday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211" y="2117980"/>
            <a:ext cx="7753546" cy="72267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2-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The Well Ordering Principle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Template for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" y="2102454"/>
            <a:ext cx="8086479" cy="32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91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Factoring into Primes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3" name="矩形 2"/>
          <p:cNvSpPr/>
          <p:nvPr/>
        </p:nvSpPr>
        <p:spPr>
          <a:xfrm>
            <a:off x="532615" y="1899230"/>
            <a:ext cx="82531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We’ve previously taken for granted the Prime Factorization Theorem, also </a:t>
            </a:r>
            <a:r>
              <a:rPr lang="en-US" altLang="zh-CN" dirty="0" smtClean="0"/>
              <a:t>known as </a:t>
            </a:r>
            <a:r>
              <a:rPr lang="en-US" altLang="zh-CN" dirty="0"/>
              <a:t>the Unique Factorization Theorem and the Fundamental Theorem of </a:t>
            </a:r>
            <a:r>
              <a:rPr lang="en-US" altLang="zh-CN" dirty="0" smtClean="0"/>
              <a:t>Arithmetic, which </a:t>
            </a:r>
            <a:r>
              <a:rPr lang="en-US" altLang="zh-CN" dirty="0"/>
              <a:t>states that every integer greater than one has a </a:t>
            </a:r>
            <a:r>
              <a:rPr lang="en-US" altLang="zh-CN" dirty="0" smtClean="0"/>
              <a:t>unique </a:t>
            </a:r>
            <a:r>
              <a:rPr lang="en-US" altLang="zh-CN" dirty="0"/>
              <a:t>expression as a product of prime numbers. This is another of those familiar mathematical facts </a:t>
            </a:r>
            <a:r>
              <a:rPr lang="en-US" altLang="zh-CN" dirty="0" smtClean="0"/>
              <a:t>which are </a:t>
            </a:r>
            <a:r>
              <a:rPr lang="en-US" altLang="zh-CN" dirty="0"/>
              <a:t>taken for granted but are not really obvious on closer inspection. We’ll </a:t>
            </a:r>
            <a:r>
              <a:rPr lang="en-US" altLang="zh-CN" dirty="0" smtClean="0"/>
              <a:t>prove the </a:t>
            </a:r>
            <a:r>
              <a:rPr lang="en-US" altLang="zh-CN" dirty="0"/>
              <a:t>uniqueness of prime factorization in a later chapter, but well ordering gives </a:t>
            </a:r>
            <a:r>
              <a:rPr lang="en-US" altLang="zh-CN" dirty="0" smtClean="0"/>
              <a:t>an easy </a:t>
            </a:r>
            <a:r>
              <a:rPr lang="en-US" altLang="zh-CN" dirty="0"/>
              <a:t>proof that every integer greater than one can be expressed as some product </a:t>
            </a:r>
            <a:r>
              <a:rPr lang="en-US" altLang="zh-CN" dirty="0" smtClean="0"/>
              <a:t>of primes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Factoring into Primes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4" y="1814482"/>
            <a:ext cx="7864991" cy="4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873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Well Ordered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6" y="1656212"/>
            <a:ext cx="7913015" cy="47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8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Well Ordered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3959"/>
            <a:ext cx="8096280" cy="42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2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Well Ordered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1800520"/>
            <a:ext cx="8016147" cy="1805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9" y="3988840"/>
            <a:ext cx="8087506" cy="19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Well Ordered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9" y="1659117"/>
            <a:ext cx="7588953" cy="20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47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2.5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37" y="2491359"/>
            <a:ext cx="7501937" cy="10291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87" y="3782959"/>
            <a:ext cx="7344495" cy="22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812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2.5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2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79" y="2488317"/>
            <a:ext cx="7304145" cy="986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79" y="3765731"/>
            <a:ext cx="7304145" cy="19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135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954" y="2618296"/>
            <a:ext cx="5830478" cy="2078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2.1 Well Ordering Proofs</a:t>
            </a:r>
          </a:p>
          <a:p>
            <a:pPr marL="0" indent="0">
              <a:buNone/>
            </a:pPr>
            <a:r>
              <a:rPr lang="en-US" dirty="0"/>
              <a:t>2.2 Template for Well Ordering Proofs</a:t>
            </a:r>
          </a:p>
          <a:p>
            <a:pPr marL="0" indent="0">
              <a:buNone/>
            </a:pPr>
            <a:r>
              <a:rPr lang="en-US" dirty="0"/>
              <a:t>2.3 Factoring into Primes</a:t>
            </a:r>
          </a:p>
          <a:p>
            <a:pPr marL="0" indent="0">
              <a:buNone/>
            </a:pPr>
            <a:r>
              <a:rPr lang="en-US" dirty="0"/>
              <a:t>2.4 Well Ordered Sets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2- The Well Ordering Principle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3" y="1819475"/>
            <a:ext cx="7536136" cy="3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94" y="1715887"/>
            <a:ext cx="7461400" cy="47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6" y="2215300"/>
            <a:ext cx="7974272" cy="32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064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Template for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1464851"/>
            <a:ext cx="8616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generally, there is a standard way to use Well Ordering to prove that some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P(n)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for every nonnegative integer n. Here is a standard way to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such a well ordering proof: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03" y="2327633"/>
            <a:ext cx="6371429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0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Template for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1464851"/>
            <a:ext cx="861609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/>
              <a:t>2.2.1 Summing the Integers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Let’s use this template to </a:t>
            </a:r>
            <a:r>
              <a:rPr lang="en-US" altLang="zh-CN" dirty="0" smtClean="0"/>
              <a:t>prove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27" y="2405296"/>
            <a:ext cx="7844107" cy="35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7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Template for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46" y="1746398"/>
            <a:ext cx="7762908" cy="44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1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Template for Well Ordering Proofs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1946187"/>
            <a:ext cx="8185834" cy="35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75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373</Words>
  <Application>Microsoft Office PowerPoint</Application>
  <PresentationFormat>全屏显示(4:3)</PresentationFormat>
  <Paragraphs>54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Ch 2- The Well Ordering Principle</vt:lpstr>
      <vt:lpstr>2.1 Well Ordering Proofs</vt:lpstr>
      <vt:lpstr>2.1 Well Ordering Proofs</vt:lpstr>
      <vt:lpstr>2.2 Template for Well Ordering Proofs</vt:lpstr>
      <vt:lpstr>2.2 Template for Well Ordering Proofs</vt:lpstr>
      <vt:lpstr>2.2 Template for Well Ordering Proofs</vt:lpstr>
      <vt:lpstr>2.2 Template for Well Ordering Proofs</vt:lpstr>
      <vt:lpstr>2.2 Template for Well Ordering Proofs</vt:lpstr>
      <vt:lpstr>2.3 Factoring into Primes</vt:lpstr>
      <vt:lpstr>2.3 Factoring into Primes</vt:lpstr>
      <vt:lpstr>2.4 Well Ordered Sets</vt:lpstr>
      <vt:lpstr>2.4 Well Ordered Sets</vt:lpstr>
      <vt:lpstr>2.4 Well Ordered Sets</vt:lpstr>
      <vt:lpstr>2.4 Well Ordered Sets</vt:lpstr>
      <vt:lpstr>2.5 Group/Panel discussion</vt:lpstr>
      <vt:lpstr>2.5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232</cp:revision>
  <dcterms:created xsi:type="dcterms:W3CDTF">2009-12-29T10:39:27Z</dcterms:created>
  <dcterms:modified xsi:type="dcterms:W3CDTF">2021-09-28T07:39:12Z</dcterms:modified>
</cp:coreProperties>
</file>