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41"/>
  </p:notesMasterIdLst>
  <p:handoutMasterIdLst>
    <p:handoutMasterId r:id="rId42"/>
  </p:handoutMasterIdLst>
  <p:sldIdLst>
    <p:sldId id="340" r:id="rId2"/>
    <p:sldId id="295" r:id="rId3"/>
    <p:sldId id="350" r:id="rId4"/>
    <p:sldId id="349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52" r:id="rId17"/>
    <p:sldId id="373" r:id="rId18"/>
    <p:sldId id="353" r:id="rId19"/>
    <p:sldId id="374" r:id="rId20"/>
    <p:sldId id="375" r:id="rId21"/>
    <p:sldId id="376" r:id="rId22"/>
    <p:sldId id="377" r:id="rId23"/>
    <p:sldId id="354" r:id="rId24"/>
    <p:sldId id="387" r:id="rId25"/>
    <p:sldId id="388" r:id="rId26"/>
    <p:sldId id="389" r:id="rId27"/>
    <p:sldId id="390" r:id="rId28"/>
    <p:sldId id="391" r:id="rId29"/>
    <p:sldId id="392" r:id="rId30"/>
    <p:sldId id="361" r:id="rId31"/>
    <p:sldId id="393" r:id="rId32"/>
    <p:sldId id="394" r:id="rId33"/>
    <p:sldId id="395" r:id="rId34"/>
    <p:sldId id="396" r:id="rId35"/>
    <p:sldId id="397" r:id="rId36"/>
    <p:sldId id="398" r:id="rId37"/>
    <p:sldId id="384" r:id="rId38"/>
    <p:sldId id="385" r:id="rId39"/>
    <p:sldId id="386" r:id="rId4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7327" autoAdjust="0"/>
  </p:normalViewPr>
  <p:slideViewPr>
    <p:cSldViewPr snapToGrid="0" snapToObjects="1">
      <p:cViewPr varScale="1">
        <p:scale>
          <a:sx n="101" d="100"/>
          <a:sy n="101" d="100"/>
        </p:scale>
        <p:origin x="18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311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7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subscript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1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Surjective</a:t>
            </a:r>
            <a:r>
              <a:rPr lang="en-US" altLang="zh-CN" dirty="0" smtClean="0"/>
              <a:t> </a:t>
            </a:r>
            <a:r>
              <a:rPr lang="zh-CN" altLang="en-US" dirty="0" smtClean="0"/>
              <a:t>满射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total </a:t>
            </a:r>
            <a:r>
              <a:rPr lang="zh-CN" altLang="en-US" baseline="0" dirty="0" smtClean="0"/>
              <a:t>全映射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5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-20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1 What is a Proof ?</a:t>
            </a:r>
            <a:endParaRPr lang="en-US" altLang="zh-C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064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8AB62-03CE-44B3-A717-7BDC0E21C5CA}" type="datetime1">
              <a:rPr lang="zh-CN" altLang="en-US" smtClean="0"/>
              <a:pPr>
                <a:defRPr/>
              </a:pPr>
              <a:t>2021/10/30 Saturday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5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592" y="143510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zh-CN" sz="6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Math. for CS</a:t>
            </a:r>
            <a:endParaRPr lang="en-GB" altLang="zh-CN" sz="6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67929" y="3188815"/>
            <a:ext cx="858211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Prof. 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Shunxiang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Zhang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Anhui University of Science &amp; Technology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Computer Science and Engineering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Mobile </a:t>
            </a: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Phone</a:t>
            </a:r>
            <a:r>
              <a:rPr lang="zh-CN" alt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189-6377-7827</a:t>
            </a: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Email</a:t>
            </a:r>
            <a:r>
              <a:rPr lang="zh-CN" alt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sxzh666@gmail.com;sxzhang@aust.edu.cn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2211" y="2117980"/>
            <a:ext cx="7753546" cy="72267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0" lang="en-US" sz="4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Ch</a:t>
            </a: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4- </a:t>
            </a:r>
            <a:r>
              <a:rPr lang="en-US" sz="3600" b="1" dirty="0">
                <a:solidFill>
                  <a:srgbClr val="46424D"/>
                </a:solidFill>
                <a:latin typeface="Arial"/>
                <a:cs typeface="Arial"/>
              </a:rPr>
              <a:t>Mathematical Data Types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Sets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53" y="1894308"/>
            <a:ext cx="7354408" cy="419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672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Sets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51" y="2255235"/>
            <a:ext cx="7793661" cy="253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292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Sets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41" y="1612584"/>
            <a:ext cx="6992718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78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Sets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07" y="1847568"/>
            <a:ext cx="7401185" cy="3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866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Sets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37" y="1726938"/>
            <a:ext cx="7288130" cy="12946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37" y="3679546"/>
            <a:ext cx="7199990" cy="9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67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Sets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6" y="1786142"/>
            <a:ext cx="7987928" cy="45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349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Sequences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4" y="1659521"/>
            <a:ext cx="7194055" cy="504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0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Sequences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6" y="1983320"/>
            <a:ext cx="7613781" cy="333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836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Functions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09" y="1552809"/>
            <a:ext cx="7021582" cy="456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849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Functions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58" y="1538967"/>
            <a:ext cx="7207856" cy="518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01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Topics covered/Contents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831" y="2410907"/>
            <a:ext cx="3849250" cy="26135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4.1 Sets</a:t>
            </a:r>
          </a:p>
          <a:p>
            <a:pPr marL="0" indent="0">
              <a:buNone/>
            </a:pPr>
            <a:r>
              <a:rPr lang="en-US" dirty="0"/>
              <a:t>4.2 Sequences</a:t>
            </a:r>
          </a:p>
          <a:p>
            <a:pPr marL="0" indent="0">
              <a:buNone/>
            </a:pPr>
            <a:r>
              <a:rPr lang="en-US" dirty="0"/>
              <a:t>4.3 Functions</a:t>
            </a:r>
          </a:p>
          <a:p>
            <a:pPr marL="0" indent="0">
              <a:buNone/>
            </a:pPr>
            <a:r>
              <a:rPr lang="en-US" dirty="0"/>
              <a:t>4.4 Binary Relations</a:t>
            </a:r>
          </a:p>
          <a:p>
            <a:pPr marL="0" indent="0">
              <a:buNone/>
            </a:pPr>
            <a:r>
              <a:rPr lang="en-US" dirty="0"/>
              <a:t>4.5 Finite Cardinality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Functions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79" y="1805190"/>
            <a:ext cx="7358223" cy="41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336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Functions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89" y="1767094"/>
            <a:ext cx="7368305" cy="422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81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Functions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07" y="1552809"/>
            <a:ext cx="7415245" cy="482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676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Binary Relations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74" y="1752809"/>
            <a:ext cx="7564932" cy="41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585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Binary Relations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61" y="1776618"/>
            <a:ext cx="7256445" cy="396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664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Binary Relations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1010"/>
          <a:stretch/>
        </p:blipFill>
        <p:spPr>
          <a:xfrm>
            <a:off x="914213" y="1696825"/>
            <a:ext cx="7305960" cy="44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55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Binary Relations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06" y="1541197"/>
            <a:ext cx="7572388" cy="22194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77" y="3760690"/>
            <a:ext cx="6983261" cy="29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6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Binary Relations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87" y="1693919"/>
            <a:ext cx="7520881" cy="466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16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Binary Relations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71" y="1526671"/>
            <a:ext cx="7074658" cy="49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34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Binary Relations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77" y="2206742"/>
            <a:ext cx="7154164" cy="25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89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en-US" altLang="zh-CN" dirty="0" smtClean="0"/>
              <a:t>4- </a:t>
            </a:r>
            <a:r>
              <a:rPr lang="en-US" altLang="zh-CN" dirty="0"/>
              <a:t>Mathematical Data Types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sp>
        <p:nvSpPr>
          <p:cNvPr id="3" name="矩形 2"/>
          <p:cNvSpPr/>
          <p:nvPr/>
        </p:nvSpPr>
        <p:spPr>
          <a:xfrm>
            <a:off x="791853" y="1947084"/>
            <a:ext cx="78431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assumed that you’ve already been introduced to the concepts of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we’ve used them informally several times in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sections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this chapter, we’ll now take a more careful look at these mathematical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We’ll quickly review the basic definitions, add a few more such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“images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“inverse images” that may not be familiar, and end the chapter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some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comparing the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 of sets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1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4.5 Finite Cardinality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12" y="2128409"/>
            <a:ext cx="7849824" cy="227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95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4.5 Finite Cardinality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05" y="1890761"/>
            <a:ext cx="7565150" cy="34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532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4.5 Finite Cardinality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2" y="2030648"/>
            <a:ext cx="7813987" cy="31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665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4.5 Finite Cardinality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95" y="1915975"/>
            <a:ext cx="7453739" cy="335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597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4.5 Finite Cardinality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7" y="1743840"/>
            <a:ext cx="7857903" cy="6222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7" y="2692329"/>
            <a:ext cx="7962284" cy="27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922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4.5 Finite Cardinality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58" y="2079433"/>
            <a:ext cx="7587232" cy="26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465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4.5 Finite Cardinality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23" y="2020931"/>
            <a:ext cx="7156989" cy="29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35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4.6 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533400" y="1417638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2" y="2636052"/>
            <a:ext cx="6934479" cy="31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606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4.6 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533400" y="1417638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92" y="2760491"/>
            <a:ext cx="7030770" cy="20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776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4.6 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533400" y="1417638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113" y="2491359"/>
            <a:ext cx="6482842" cy="30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270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Sets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69" y="1849211"/>
            <a:ext cx="7774142" cy="38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3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Sets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68" y="2170005"/>
            <a:ext cx="7932656" cy="27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404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Sets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27" y="1962333"/>
            <a:ext cx="7186673" cy="36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491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Sets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74" y="1944837"/>
            <a:ext cx="7614359" cy="35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26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Sets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98" y="2006160"/>
            <a:ext cx="7653741" cy="35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96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Sets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4 Mathematical Data Types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00" y="2020349"/>
            <a:ext cx="7501389" cy="352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179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3377</TotalTime>
  <Words>401</Words>
  <Application>Microsoft Office PowerPoint</Application>
  <PresentationFormat>全屏显示(4:3)</PresentationFormat>
  <Paragraphs>98</Paragraphs>
  <Slides>39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ＭＳ Ｐゴシック</vt:lpstr>
      <vt:lpstr>仿宋_GB2312</vt:lpstr>
      <vt:lpstr>黑体</vt:lpstr>
      <vt:lpstr>华文行楷</vt:lpstr>
      <vt:lpstr>楷体_GB2312</vt:lpstr>
      <vt:lpstr>宋体</vt:lpstr>
      <vt:lpstr>Arial</vt:lpstr>
      <vt:lpstr>Calibri</vt:lpstr>
      <vt:lpstr>Times New Roman</vt:lpstr>
      <vt:lpstr>Wingdings</vt:lpstr>
      <vt:lpstr>SE10 slides</vt:lpstr>
      <vt:lpstr>Math. for CS</vt:lpstr>
      <vt:lpstr>Topics covered/Contents</vt:lpstr>
      <vt:lpstr>Ch 4- Mathematical Data Types</vt:lpstr>
      <vt:lpstr>4.1 Sets</vt:lpstr>
      <vt:lpstr>4.1 Sets</vt:lpstr>
      <vt:lpstr>4.1 Sets</vt:lpstr>
      <vt:lpstr>4.1 Sets</vt:lpstr>
      <vt:lpstr>4.1 Sets</vt:lpstr>
      <vt:lpstr>4.1 Sets</vt:lpstr>
      <vt:lpstr>4.1 Sets</vt:lpstr>
      <vt:lpstr>4.1 Sets</vt:lpstr>
      <vt:lpstr>4.1 Sets</vt:lpstr>
      <vt:lpstr>4.1 Sets</vt:lpstr>
      <vt:lpstr>4.1 Sets</vt:lpstr>
      <vt:lpstr>4.1 Sets</vt:lpstr>
      <vt:lpstr>4.2 Sequences</vt:lpstr>
      <vt:lpstr>4.2 Sequences</vt:lpstr>
      <vt:lpstr>4.3 Functions</vt:lpstr>
      <vt:lpstr>4.3 Functions</vt:lpstr>
      <vt:lpstr>4.3 Functions</vt:lpstr>
      <vt:lpstr>4.3 Functions</vt:lpstr>
      <vt:lpstr>4.3 Functions</vt:lpstr>
      <vt:lpstr>4.4 Binary Relations</vt:lpstr>
      <vt:lpstr>4.4 Binary Relations</vt:lpstr>
      <vt:lpstr>4.4 Binary Relations</vt:lpstr>
      <vt:lpstr>4.4 Binary Relations</vt:lpstr>
      <vt:lpstr>4.4 Binary Relations</vt:lpstr>
      <vt:lpstr>4.4 Binary Relations</vt:lpstr>
      <vt:lpstr>4.4 Binary Relations</vt:lpstr>
      <vt:lpstr>4.5 Finite Cardinality</vt:lpstr>
      <vt:lpstr>4.5 Finite Cardinality</vt:lpstr>
      <vt:lpstr>4.5 Finite Cardinality</vt:lpstr>
      <vt:lpstr>4.5 Finite Cardinality</vt:lpstr>
      <vt:lpstr>4.5 Finite Cardinality</vt:lpstr>
      <vt:lpstr>4.5 Finite Cardinality</vt:lpstr>
      <vt:lpstr>4.5 Finite Cardinality</vt:lpstr>
      <vt:lpstr>4.6 Group/Panel discussion</vt:lpstr>
      <vt:lpstr>4.6 Group/Panel discussion</vt:lpstr>
      <vt:lpstr>4.6 Group/Panel discussion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Shunxiang Zhang</cp:lastModifiedBy>
  <cp:revision>261</cp:revision>
  <dcterms:created xsi:type="dcterms:W3CDTF">2009-12-29T10:39:27Z</dcterms:created>
  <dcterms:modified xsi:type="dcterms:W3CDTF">2021-10-30T10:48:55Z</dcterms:modified>
</cp:coreProperties>
</file>