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8"/>
  </p:notesMasterIdLst>
  <p:handoutMasterIdLst>
    <p:handoutMasterId r:id="rId49"/>
  </p:handoutMasterIdLst>
  <p:sldIdLst>
    <p:sldId id="340" r:id="rId2"/>
    <p:sldId id="295" r:id="rId3"/>
    <p:sldId id="356" r:id="rId4"/>
    <p:sldId id="350" r:id="rId5"/>
    <p:sldId id="371" r:id="rId6"/>
    <p:sldId id="349" r:id="rId7"/>
    <p:sldId id="357" r:id="rId8"/>
    <p:sldId id="358" r:id="rId9"/>
    <p:sldId id="359" r:id="rId10"/>
    <p:sldId id="360" r:id="rId11"/>
    <p:sldId id="362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2" r:id="rId22"/>
    <p:sldId id="374" r:id="rId23"/>
    <p:sldId id="353" r:id="rId24"/>
    <p:sldId id="373" r:id="rId25"/>
    <p:sldId id="375" r:id="rId26"/>
    <p:sldId id="376" r:id="rId27"/>
    <p:sldId id="377" r:id="rId28"/>
    <p:sldId id="378" r:id="rId29"/>
    <p:sldId id="379" r:id="rId30"/>
    <p:sldId id="380" r:id="rId31"/>
    <p:sldId id="354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4" r:id="rId45"/>
    <p:sldId id="355" r:id="rId46"/>
    <p:sldId id="393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2021/11/1 Monday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211" y="2117980"/>
            <a:ext cx="7753546" cy="722671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6-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State Machines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33" y="1468566"/>
            <a:ext cx="5587319" cy="48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9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15" y="1728999"/>
            <a:ext cx="4936110" cy="42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63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7" y="2052809"/>
            <a:ext cx="7750722" cy="30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8" y="1606645"/>
            <a:ext cx="7781533" cy="47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879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67" y="1983418"/>
            <a:ext cx="7270429" cy="32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6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74" y="2055719"/>
            <a:ext cx="7803210" cy="30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2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81" y="2010137"/>
            <a:ext cx="7558752" cy="25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8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9" y="1713039"/>
            <a:ext cx="7277035" cy="1303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10" y="3016577"/>
            <a:ext cx="6616498" cy="32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67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14" y="1881380"/>
            <a:ext cx="7271613" cy="42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518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5" y="1909200"/>
            <a:ext cx="7604245" cy="1842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94" y="4122993"/>
            <a:ext cx="7604031" cy="9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91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614" y="2323709"/>
            <a:ext cx="6083404" cy="28115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6.1 States and Transitions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6.2 The Invariant Principle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6.3 Partial Correctness &amp; Termination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6.4 The Stable Marriage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41" y="1835410"/>
            <a:ext cx="7362966" cy="3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213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2" y="1973894"/>
            <a:ext cx="7428281" cy="33522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/>
              <a:t>6.2 The Invariant Principle</a:t>
            </a:r>
          </a:p>
        </p:txBody>
      </p:sp>
    </p:spTree>
    <p:extLst>
      <p:ext uri="{BB962C8B-B14F-4D97-AF65-F5344CB8AC3E}">
        <p14:creationId xmlns:p14="http://schemas.microsoft.com/office/powerpoint/2010/main" val="1226226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90" y="1911504"/>
            <a:ext cx="7664972" cy="37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88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4" y="1995464"/>
            <a:ext cx="7709332" cy="27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54" y="2021124"/>
            <a:ext cx="7356824" cy="33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82" y="1971072"/>
            <a:ext cx="7422714" cy="31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82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25" y="2184969"/>
            <a:ext cx="7460752" cy="24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95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37" y="2042307"/>
            <a:ext cx="7751493" cy="28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22" y="2099061"/>
            <a:ext cx="7637133" cy="27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64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2" y="2069520"/>
            <a:ext cx="7700982" cy="31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7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6- </a:t>
            </a:r>
            <a:r>
              <a:rPr lang="en-US" altLang="zh-CN" dirty="0"/>
              <a:t>State Machines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sp>
        <p:nvSpPr>
          <p:cNvPr id="5" name="矩形 4"/>
          <p:cNvSpPr/>
          <p:nvPr/>
        </p:nvSpPr>
        <p:spPr>
          <a:xfrm>
            <a:off x="631596" y="1931953"/>
            <a:ext cx="7880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simple, abstract model of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processes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computer programs can be understood as defining step-by-step computational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processes, it’s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surprising that state machines come up regularly in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up in many other settings such as 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digital circuits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probabilistic processes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section introduces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Floyd’s Invariant Principle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version of induction </a:t>
            </a:r>
            <a:r>
              <a:rPr lang="en-US" altLang="zh-CN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specifically for proving 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state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218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Partial Correctness &amp; Termination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5" y="2313929"/>
            <a:ext cx="7957717" cy="20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21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15" y="2042404"/>
            <a:ext cx="7423576" cy="27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85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52" y="1848823"/>
            <a:ext cx="7373226" cy="40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92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7" y="1738401"/>
            <a:ext cx="7714371" cy="891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5" y="2950842"/>
            <a:ext cx="7506952" cy="29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0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0" y="2092156"/>
            <a:ext cx="7544307" cy="2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80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84" y="2208488"/>
            <a:ext cx="7362655" cy="24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871"/>
          <a:stretch/>
        </p:blipFill>
        <p:spPr>
          <a:xfrm>
            <a:off x="752324" y="2253006"/>
            <a:ext cx="7588920" cy="24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1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1" y="1822483"/>
            <a:ext cx="7692967" cy="36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11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2" y="2022579"/>
            <a:ext cx="7932344" cy="31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663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85" y="1612586"/>
            <a:ext cx="7594430" cy="1516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1" y="3281350"/>
            <a:ext cx="7449323" cy="27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41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6- </a:t>
            </a:r>
            <a:r>
              <a:rPr lang="en-US" altLang="zh-CN" dirty="0"/>
              <a:t>State Machines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sp>
        <p:nvSpPr>
          <p:cNvPr id="5" name="矩形 4"/>
          <p:cNvSpPr/>
          <p:nvPr/>
        </p:nvSpPr>
        <p:spPr>
          <a:xfrm>
            <a:off x="631596" y="1837685"/>
            <a:ext cx="7880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One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important uses of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computer science involves proving one or more desirable properties continues to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every step in a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A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that is preserved through a series of operations or steps is known as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preserved invariant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desirable invariants include properties such as a variable never exceeding 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certain value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altitude of a plane never dropping below 1,000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feet without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wingflaps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deployed, and the temperature of a nuclear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reactor never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exceeding the threshold for a meltdown.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98" y="1841337"/>
            <a:ext cx="7506163" cy="35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7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5" y="1667095"/>
            <a:ext cx="7109413" cy="44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1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20" y="2060384"/>
            <a:ext cx="7661139" cy="30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31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The Stable Marriage Problem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3" y="2143470"/>
            <a:ext cx="7102415" cy="21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3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215063" y="6356350"/>
            <a:ext cx="2895600" cy="365125"/>
          </a:xfrm>
        </p:spPr>
        <p:txBody>
          <a:bodyPr/>
          <a:lstStyle/>
          <a:p>
            <a:r>
              <a:rPr lang="en-US" altLang="zh-CN" dirty="0"/>
              <a:t>6 State Machines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6.5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457200" y="1347601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43" y="2195827"/>
            <a:ext cx="5708050" cy="34461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20" y="5686199"/>
            <a:ext cx="5438095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77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6 State Machines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6.5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3" y="2262001"/>
            <a:ext cx="7484928" cy="2345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15" y="4766769"/>
            <a:ext cx="7267626" cy="13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022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6 State Machines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6.5 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87" y="1515552"/>
            <a:ext cx="2756242" cy="26997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24" y="4179180"/>
            <a:ext cx="6663208" cy="22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76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States and Transitions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9" y="1682942"/>
            <a:ext cx="7861357" cy="46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14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States and Transitions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0" y="2144159"/>
            <a:ext cx="7786970" cy="26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States and Transitions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9" y="1967095"/>
            <a:ext cx="8278963" cy="3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7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2" y="1875260"/>
            <a:ext cx="7878423" cy="37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1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The Invariant Principle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6 State Machines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80" y="2003498"/>
            <a:ext cx="7667510" cy="585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0" y="2684298"/>
            <a:ext cx="7752351" cy="2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349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559</Words>
  <Application>Microsoft Office PowerPoint</Application>
  <PresentationFormat>全屏显示(4:3)</PresentationFormat>
  <Paragraphs>109</Paragraphs>
  <Slides>46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Ch 6- State Machines</vt:lpstr>
      <vt:lpstr>Ch 6- State Machines</vt:lpstr>
      <vt:lpstr>6.1 States and Transitions</vt:lpstr>
      <vt:lpstr>6.1 States and Transitions</vt:lpstr>
      <vt:lpstr>6.1 States and Transitions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6.2 The Invariant Principle</vt:lpstr>
      <vt:lpstr>6.3 Partial Correctness &amp; Termination</vt:lpstr>
      <vt:lpstr>6.3 Partial Correctness &amp; Termination</vt:lpstr>
      <vt:lpstr>6.3 Partial Correctness &amp; Termination</vt:lpstr>
      <vt:lpstr>6.3 Partial Correctness &amp; Termination</vt:lpstr>
      <vt:lpstr>6.3 Partial Correctness &amp; Termination</vt:lpstr>
      <vt:lpstr>6.3 Partial Correctness &amp; Termination</vt:lpstr>
      <vt:lpstr>6.3 Partial Correctness &amp; Termination</vt:lpstr>
      <vt:lpstr>6.3 Partial Correctness &amp; Termination</vt:lpstr>
      <vt:lpstr>6.3 Partial Correctness &amp; Termination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6.4 The Stable Marriage Problem</vt:lpstr>
      <vt:lpstr>6.5 Group/Panel discussion</vt:lpstr>
      <vt:lpstr>6.5 Group/Panel discussion</vt:lpstr>
      <vt:lpstr>6.5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257</cp:revision>
  <dcterms:created xsi:type="dcterms:W3CDTF">2009-12-29T10:39:27Z</dcterms:created>
  <dcterms:modified xsi:type="dcterms:W3CDTF">2021-11-01T07:30:25Z</dcterms:modified>
</cp:coreProperties>
</file>