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8"/>
  </p:notesMasterIdLst>
  <p:handoutMasterIdLst>
    <p:handoutMasterId r:id="rId29"/>
  </p:handoutMasterIdLst>
  <p:sldIdLst>
    <p:sldId id="340" r:id="rId2"/>
    <p:sldId id="295" r:id="rId3"/>
    <p:sldId id="350" r:id="rId4"/>
    <p:sldId id="349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52" r:id="rId14"/>
    <p:sldId id="367" r:id="rId15"/>
    <p:sldId id="368" r:id="rId16"/>
    <p:sldId id="353" r:id="rId17"/>
    <p:sldId id="369" r:id="rId18"/>
    <p:sldId id="370" r:id="rId19"/>
    <p:sldId id="371" r:id="rId20"/>
    <p:sldId id="372" r:id="rId21"/>
    <p:sldId id="373" r:id="rId22"/>
    <p:sldId id="354" r:id="rId23"/>
    <p:sldId id="355" r:id="rId24"/>
    <p:sldId id="356" r:id="rId25"/>
    <p:sldId id="374" r:id="rId26"/>
    <p:sldId id="375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2021/11/3 Wednesday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211" y="2117980"/>
            <a:ext cx="7753546" cy="722671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7-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Recursive Data Types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8" y="1806257"/>
            <a:ext cx="7356939" cy="41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3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33" y="1691583"/>
            <a:ext cx="7612224" cy="45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5" y="2051152"/>
            <a:ext cx="8182994" cy="31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97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Strings of Matched Brackets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1" y="1895666"/>
            <a:ext cx="7134657" cy="39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0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Strings of Matched Brackets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9" y="1882932"/>
            <a:ext cx="7083244" cy="37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3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Strings of Matched Brackets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1" y="2110040"/>
            <a:ext cx="7677962" cy="2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9596" cy="1143000"/>
          </a:xfrm>
        </p:spPr>
        <p:txBody>
          <a:bodyPr/>
          <a:lstStyle/>
          <a:p>
            <a:r>
              <a:rPr lang="en-US" altLang="zh-CN" dirty="0"/>
              <a:t>7.3 Recursive Functions on Nonnegative Integers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70" y="2146292"/>
            <a:ext cx="7500255" cy="27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9596" cy="1143000"/>
          </a:xfrm>
        </p:spPr>
        <p:txBody>
          <a:bodyPr/>
          <a:lstStyle/>
          <a:p>
            <a:r>
              <a:rPr lang="en-US" altLang="zh-CN" dirty="0"/>
              <a:t>7.3 Recursive Functions on Nonnegative Integers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8" y="1978073"/>
            <a:ext cx="7647489" cy="34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45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9596" cy="1143000"/>
          </a:xfrm>
        </p:spPr>
        <p:txBody>
          <a:bodyPr/>
          <a:lstStyle/>
          <a:p>
            <a:r>
              <a:rPr lang="en-US" altLang="zh-CN" dirty="0"/>
              <a:t>7.3 Recursive Functions on Nonnegative Integers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7" y="2016849"/>
            <a:ext cx="7423217" cy="32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05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9596" cy="1143000"/>
          </a:xfrm>
        </p:spPr>
        <p:txBody>
          <a:bodyPr/>
          <a:lstStyle/>
          <a:p>
            <a:r>
              <a:rPr lang="en-US" altLang="zh-CN" dirty="0"/>
              <a:t>7.3 Recursive Functions on Nonnegative Integers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93" y="2111601"/>
            <a:ext cx="7637736" cy="32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88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236" y="2182307"/>
            <a:ext cx="7308887" cy="35397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7.1 Recursive Definitions and Structural Induction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7.2 Strings of Matched Brackets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7.3 Recursive Functions on Nonnegative Integers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7.4 Arithmetic Expressions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7.5 Induction in Computer Science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9596" cy="1143000"/>
          </a:xfrm>
        </p:spPr>
        <p:txBody>
          <a:bodyPr/>
          <a:lstStyle/>
          <a:p>
            <a:r>
              <a:rPr lang="en-US" altLang="zh-CN" dirty="0"/>
              <a:t>7.3 Recursive Functions on Nonnegative Integers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84" y="2360676"/>
            <a:ext cx="7540342" cy="21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25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9596" cy="1143000"/>
          </a:xfrm>
        </p:spPr>
        <p:txBody>
          <a:bodyPr/>
          <a:lstStyle/>
          <a:p>
            <a:r>
              <a:rPr lang="en-US" altLang="zh-CN" dirty="0"/>
              <a:t>7.3 Recursive Functions on Nonnegative Integers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996"/>
          <a:stretch/>
        </p:blipFill>
        <p:spPr>
          <a:xfrm>
            <a:off x="858796" y="1725105"/>
            <a:ext cx="7426407" cy="270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3" y="4545854"/>
            <a:ext cx="7485804" cy="11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07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Arithmetic Expressions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</p:spTree>
    <p:extLst>
      <p:ext uri="{BB962C8B-B14F-4D97-AF65-F5344CB8AC3E}">
        <p14:creationId xmlns:p14="http://schemas.microsoft.com/office/powerpoint/2010/main" val="1548758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Induction in Computer Science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</p:spTree>
    <p:extLst>
      <p:ext uri="{BB962C8B-B14F-4D97-AF65-F5344CB8AC3E}">
        <p14:creationId xmlns:p14="http://schemas.microsoft.com/office/powerpoint/2010/main" val="20086597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15063" y="6356350"/>
            <a:ext cx="2895600" cy="365125"/>
          </a:xfrm>
        </p:spPr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7.6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457200" y="1347601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49" y="2318306"/>
            <a:ext cx="5994814" cy="41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60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15063" y="6356350"/>
            <a:ext cx="2895600" cy="365125"/>
          </a:xfrm>
        </p:spPr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7.6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457200" y="1347601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67" y="2351285"/>
            <a:ext cx="3562896" cy="36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07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15063" y="6356350"/>
            <a:ext cx="2895600" cy="365125"/>
          </a:xfrm>
        </p:spPr>
        <p:txBody>
          <a:bodyPr/>
          <a:lstStyle/>
          <a:p>
            <a:r>
              <a:rPr lang="en-US" altLang="zh-CN" dirty="0"/>
              <a:t>7 Recursive Data Types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7.6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457200" y="1347601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45" y="2351285"/>
            <a:ext cx="7117178" cy="35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07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7- </a:t>
            </a:r>
            <a:r>
              <a:rPr lang="en-US" altLang="zh-CN" dirty="0"/>
              <a:t>Recursive Data Types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/>
              <a:t>Recursive Data Types</a:t>
            </a:r>
          </a:p>
        </p:txBody>
      </p:sp>
      <p:sp>
        <p:nvSpPr>
          <p:cNvPr id="3" name="矩形 2"/>
          <p:cNvSpPr/>
          <p:nvPr/>
        </p:nvSpPr>
        <p:spPr>
          <a:xfrm>
            <a:off x="532614" y="1610358"/>
            <a:ext cx="8356862" cy="4731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data types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 central role in programming, and induction is really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Recursive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are specified by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definitions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say how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elements from previous ones. Along with each recursive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recursive definitions of properties or functions on the data type.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a recursive definition, there is a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induction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proving that all data of the given type have some property.</a:t>
            </a: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examines a few examples of recursive data types and recursively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functions on them: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characters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“balanced” strings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brackets,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nonnegative integers,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expressions.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two-player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with perfect information.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sp>
        <p:nvSpPr>
          <p:cNvPr id="5" name="矩形 4"/>
          <p:cNvSpPr/>
          <p:nvPr/>
        </p:nvSpPr>
        <p:spPr>
          <a:xfrm>
            <a:off x="433633" y="1526601"/>
            <a:ext cx="8418136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start off illustrating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definitions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proofs using the example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character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 Normally we’d take strings of characters for granted, but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informative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treat them as a recursive data type. In particular, strings are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nice first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because you will see recursive definitions of things that are easy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that you already know, so you can focus on how the definitions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without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to figure out what they are supposed to mean.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Definitions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recursive data types have two parts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case(s)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that some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mathematical elements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and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case(s)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specify how to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new data elements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previously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elements or from base elements.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sp>
        <p:nvSpPr>
          <p:cNvPr id="3" name="矩形 2"/>
          <p:cNvSpPr/>
          <p:nvPr/>
        </p:nvSpPr>
        <p:spPr>
          <a:xfrm>
            <a:off x="645737" y="1776655"/>
            <a:ext cx="7678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definition of strings </a:t>
            </a:r>
            <a:r>
              <a:rPr lang="en-US" altLang="zh-CN" i="1" dirty="0">
                <a:solidFill>
                  <a:srgbClr val="0070C0"/>
                </a:solidFill>
              </a:rPr>
              <a:t>over</a:t>
            </a:r>
            <a:r>
              <a:rPr lang="en-US" altLang="zh-CN" dirty="0"/>
              <a:t> a given character set A follows this pattern: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0" y="2328637"/>
            <a:ext cx="7402848" cy="40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3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05" y="1868258"/>
            <a:ext cx="7431922" cy="3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35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0" y="2121997"/>
            <a:ext cx="7800289" cy="30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7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0" y="2077482"/>
            <a:ext cx="7491414" cy="22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714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797" y="304179"/>
            <a:ext cx="7546157" cy="1143000"/>
          </a:xfrm>
        </p:spPr>
        <p:txBody>
          <a:bodyPr/>
          <a:lstStyle/>
          <a:p>
            <a:r>
              <a:rPr lang="en-US" altLang="zh-CN" dirty="0"/>
              <a:t>7.1 Recursive Definitions and Structural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7 Recursive </a:t>
            </a:r>
            <a:r>
              <a:rPr lang="en-US" altLang="zh-CN" dirty="0"/>
              <a:t>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13" y="1911117"/>
            <a:ext cx="7429945" cy="37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3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568</Words>
  <Application>Microsoft Office PowerPoint</Application>
  <PresentationFormat>全屏显示(4:3)</PresentationFormat>
  <Paragraphs>80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Ch 7- Recursive Data Types</vt:lpstr>
      <vt:lpstr>7.1 Recursive Definitions and Structural Induction</vt:lpstr>
      <vt:lpstr>7.1 Recursive Definitions and Structural Induction</vt:lpstr>
      <vt:lpstr>7.1 Recursive Definitions and Structural Induction</vt:lpstr>
      <vt:lpstr>7.1 Recursive Definitions and Structural Induction</vt:lpstr>
      <vt:lpstr>7.1 Recursive Definitions and Structural Induction</vt:lpstr>
      <vt:lpstr>7.1 Recursive Definitions and Structural Induction</vt:lpstr>
      <vt:lpstr>7.1 Recursive Definitions and Structural Induction</vt:lpstr>
      <vt:lpstr>7.1 Recursive Definitions and Structural Induction</vt:lpstr>
      <vt:lpstr>7.1 Recursive Definitions and Structural Induction</vt:lpstr>
      <vt:lpstr>7.2 Strings of Matched Brackets</vt:lpstr>
      <vt:lpstr>7.2 Strings of Matched Brackets</vt:lpstr>
      <vt:lpstr>7.2 Strings of Matched Brackets</vt:lpstr>
      <vt:lpstr>7.3 Recursive Functions on Nonnegative Integers</vt:lpstr>
      <vt:lpstr>7.3 Recursive Functions on Nonnegative Integers</vt:lpstr>
      <vt:lpstr>7.3 Recursive Functions on Nonnegative Integers</vt:lpstr>
      <vt:lpstr>7.3 Recursive Functions on Nonnegative Integers</vt:lpstr>
      <vt:lpstr>7.3 Recursive Functions on Nonnegative Integers</vt:lpstr>
      <vt:lpstr>7.3 Recursive Functions on Nonnegative Integers</vt:lpstr>
      <vt:lpstr>7.4 Arithmetic Expressions</vt:lpstr>
      <vt:lpstr>7.5 Induction in Computer Science</vt:lpstr>
      <vt:lpstr>7.6 Group/Panel discussion</vt:lpstr>
      <vt:lpstr>7.6 Group/Panel discussion</vt:lpstr>
      <vt:lpstr>7.6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259</cp:revision>
  <dcterms:created xsi:type="dcterms:W3CDTF">2009-12-29T10:39:27Z</dcterms:created>
  <dcterms:modified xsi:type="dcterms:W3CDTF">2021-11-03T04:33:52Z</dcterms:modified>
</cp:coreProperties>
</file>