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B7F9-7015-445E-B092-614DA2EDB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101E-D7D9-4098-8641-125366DDA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F249-AB8C-49E6-BB18-13C26D5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D9FD-2B05-4765-B330-52012932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D778-3348-4E1E-BD11-31EEAFC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C15-F0CA-41F4-8EBB-0B21B172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B9785-C9A4-4614-8AA2-03308245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CB23-503D-47AE-AF72-5981FDF4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6976E-64BE-40D5-BC99-DFC8267E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F0F6-F0B9-42CA-ACB2-74BF7414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8EC75-E606-4D87-9EE8-9D816DA8F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3CB4-7BDB-4D87-A86B-21D3D755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0AEF-2A03-465C-AACF-C8AB04F6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DA41-2740-43C8-A4DC-2BEE9CCB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DA69-37E5-46C4-8B81-1646A8D1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826F-1CB1-4693-B9AA-BE14ACFA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C705-F49E-4B9D-84AC-F5927DEC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233-B897-477E-BD9C-39BB13B5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92E2-CE46-4D57-85AF-C24CD1A3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3B1A-82D5-4DEA-8EE3-36671F4A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9286-1F1D-4100-BFED-6CDE3C74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C738-A0F7-4DC4-81CF-E055D2A8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D592-4A6C-43E3-B400-D3092BD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D72C-7E80-4A5A-9282-99928B3E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99D5-3048-4BBE-BBB1-34EA403F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8E9B-F5EF-4AE6-B570-864E016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658-1681-4C78-8ED2-A400A0B7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B3C1-2362-4D40-8B87-FE1FE396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BF637-32BF-4060-A5F4-40C6C3F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0AB0-7270-4C5E-9E5D-B09F4DFB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6B99-3CC4-4F4D-8E24-0F178FD6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D3DA-5B33-43DE-B54E-73ACBF45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9955-3B79-47C6-B79C-8D38ED77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CEC41-CCA1-46B4-A660-5479DEFA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50051-7FE4-4FF7-BD66-D922E1B49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1ADEF-D35A-4743-93A5-2D976709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8FB58-FD01-46CD-91C9-DF80E15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54E05-2AAF-4CBE-B400-D9491414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CBD06-58C6-42CE-BD55-8C14792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F5AA-F77C-4A04-A8CA-40DB9D4F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166FD-91C3-467B-8BB8-FC902D21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4D51E-21C3-4D4C-B1B7-B19BF82C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8CA3-D828-4E98-9039-22BA70A0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2AAE5-A641-4543-AC7B-A48A024D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E91F0-5C19-4B7A-8845-31CBC894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762A-776F-4BB5-AD04-C3A21F36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3021-2425-45D4-B378-0B7A7F49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7F82-3A9F-4D6E-85E4-EA1E7521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138D5-F9EE-4FF4-A08E-19B8FD2D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779F-8F81-47E2-B47A-E6C63C9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F213-765A-44C7-8821-3675694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2D44-509C-4C5E-B0D8-F38A5B2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F9DB-5A17-46AF-9A86-71AE29D0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1561D-1E68-42C2-8795-ED11EFADD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51FD-CF2A-432B-BCE1-050E4020C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45C6-3EA6-4F94-9D49-2456C481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682A-CFD4-4DD7-B00A-43478B78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7A2E-EB0A-4A51-956B-093D206F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7334C-50CA-4A3F-96C9-A7F38F6C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2597-7639-47FA-9341-A1E37061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F081-8E57-4BD9-B202-DB77D38E6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2134-8A05-4DF6-92F6-0E33C87A6D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B2A9-E57B-4725-8564-AF9CE868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CBC-63A9-44B8-800B-B2A44DA95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1080-02E2-478F-9490-2DD0C55C8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lorhunter.com/palette/18309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7D21-3D3D-45B2-8B86-D2CC6A46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52" y="0"/>
            <a:ext cx="9144000" cy="137463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Lord Of The Rings Cards – html/</a:t>
            </a:r>
            <a:r>
              <a:rPr lang="en-US" sz="4800" dirty="0" err="1"/>
              <a:t>css</a:t>
            </a:r>
            <a:r>
              <a:rPr lang="en-US" sz="4800" dirty="0"/>
              <a:t>/</a:t>
            </a:r>
            <a:r>
              <a:rPr lang="en-US" sz="4800" dirty="0" err="1"/>
              <a:t>js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E769-4DEB-4DC8-A8FF-127B5E43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95DCA-743F-4A41-A979-4E9996FC1583}"/>
              </a:ext>
            </a:extLst>
          </p:cNvPr>
          <p:cNvSpPr txBox="1"/>
          <p:nvPr/>
        </p:nvSpPr>
        <p:spPr>
          <a:xfrm>
            <a:off x="9444252" y="1600200"/>
            <a:ext cx="2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27B1-D7BD-46D4-A9CE-6F0859F9CB50}"/>
              </a:ext>
            </a:extLst>
          </p:cNvPr>
          <p:cNvSpPr txBox="1"/>
          <p:nvPr/>
        </p:nvSpPr>
        <p:spPr>
          <a:xfrm>
            <a:off x="7465325" y="1453731"/>
            <a:ext cx="3657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Build this responsive site using </a:t>
            </a:r>
            <a:r>
              <a:rPr lang="en-US" sz="2400" dirty="0" err="1">
                <a:highlight>
                  <a:srgbClr val="FFFF00"/>
                </a:highlight>
              </a:rPr>
              <a:t>css</a:t>
            </a:r>
            <a:r>
              <a:rPr lang="en-US" sz="2400" dirty="0">
                <a:highlight>
                  <a:srgbClr val="FFFF00"/>
                </a:highlight>
              </a:rPr>
              <a:t>, html, bootstrap and 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351DA-82F0-46BC-A680-662BB840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8" y="1693586"/>
            <a:ext cx="3237707" cy="20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4C5B2-3575-4DDE-8736-3B03219C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64" y="2696014"/>
            <a:ext cx="8271086" cy="40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5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6D1701-9D2E-4DEF-8E86-89D7944EAF53}"/>
              </a:ext>
            </a:extLst>
          </p:cNvPr>
          <p:cNvSpPr txBox="1"/>
          <p:nvPr/>
        </p:nvSpPr>
        <p:spPr>
          <a:xfrm>
            <a:off x="968990" y="293818"/>
            <a:ext cx="36576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Overall Style Requirements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9D42D-7C10-46FF-8FC8-0C3271DE6CBE}"/>
              </a:ext>
            </a:extLst>
          </p:cNvPr>
          <p:cNvSpPr txBox="1"/>
          <p:nvPr/>
        </p:nvSpPr>
        <p:spPr>
          <a:xfrm>
            <a:off x="1420317" y="755483"/>
            <a:ext cx="103997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1.1 include this top area with this image and title and the text is large …</a:t>
            </a:r>
          </a:p>
          <a:p>
            <a:r>
              <a:rPr lang="en-US" dirty="0">
                <a:highlight>
                  <a:srgbClr val="FFFF00"/>
                </a:highlight>
              </a:rPr>
              <a:t>       a.  note title is 100px away from image</a:t>
            </a:r>
          </a:p>
          <a:p>
            <a:r>
              <a:rPr lang="en-US" dirty="0">
                <a:highlight>
                  <a:srgbClr val="FFFF00"/>
                </a:highlight>
              </a:rPr>
              <a:t>       b. there is space around this logo </a:t>
            </a:r>
          </a:p>
          <a:p>
            <a:r>
              <a:rPr lang="en-US" dirty="0">
                <a:highlight>
                  <a:srgbClr val="FFFF00"/>
                </a:highlight>
              </a:rPr>
              <a:t>       c. The complete color scheme come from here: </a:t>
            </a:r>
            <a:r>
              <a:rPr lang="en-US" sz="1800" dirty="0">
                <a:highlight>
                  <a:srgbClr val="FFFF00"/>
                </a:highlight>
                <a:hlinkClick r:id="rId2"/>
              </a:rPr>
              <a:t>https://www.colorhunter.com/palette/1830948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   d. Use the google font </a:t>
            </a:r>
            <a:r>
              <a:rPr lang="en-US" dirty="0" err="1">
                <a:highlight>
                  <a:srgbClr val="FFFF00"/>
                </a:highlight>
              </a:rPr>
              <a:t>MedievalSharp</a:t>
            </a:r>
            <a:r>
              <a:rPr lang="en-US" dirty="0">
                <a:highlight>
                  <a:srgbClr val="FFFF00"/>
                </a:highlight>
              </a:rPr>
              <a:t> https://www.w3schools.com/howto/tryit.asp?font=MedievalSharp</a:t>
            </a:r>
          </a:p>
          <a:p>
            <a:r>
              <a:rPr lang="en-US" dirty="0">
                <a:highlight>
                  <a:srgbClr val="FFFF00"/>
                </a:highlight>
              </a:rPr>
              <a:t>1.2 All items from this drop down SHOULD NOT BE hard-coded but instead come from the JSON data </a:t>
            </a:r>
            <a:r>
              <a:rPr lang="en-US" dirty="0" err="1">
                <a:highlight>
                  <a:srgbClr val="FFFF00"/>
                </a:highlight>
              </a:rPr>
              <a:t>onLoad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 A. The right hand side will be initially blank until the user hits submit of the </a:t>
            </a:r>
            <a:r>
              <a:rPr lang="en-US" dirty="0" err="1">
                <a:highlight>
                  <a:srgbClr val="FFFF00"/>
                </a:highlight>
              </a:rPr>
              <a:t>botton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1.4 There is a footer here that shows your name (not mine)</a:t>
            </a:r>
          </a:p>
          <a:p>
            <a:r>
              <a:rPr lang="en-US" dirty="0">
                <a:highlight>
                  <a:srgbClr val="FFFF00"/>
                </a:highlight>
              </a:rPr>
              <a:t>1.5 The entire layout must be built using bootstrap </a:t>
            </a:r>
            <a:r>
              <a:rPr lang="en-US" dirty="0" err="1">
                <a:highlight>
                  <a:srgbClr val="FFFF00"/>
                </a:highlight>
              </a:rPr>
              <a:t>css</a:t>
            </a:r>
            <a:r>
              <a:rPr lang="en-US" dirty="0">
                <a:highlight>
                  <a:srgbClr val="FFFF00"/>
                </a:highlight>
              </a:rPr>
              <a:t>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03D9AC-D7D4-4068-9331-C1E1155BA4F8}"/>
              </a:ext>
            </a:extLst>
          </p:cNvPr>
          <p:cNvCxnSpPr>
            <a:cxnSpLocks/>
          </p:cNvCxnSpPr>
          <p:nvPr/>
        </p:nvCxnSpPr>
        <p:spPr>
          <a:xfrm flipH="1">
            <a:off x="2183907" y="986315"/>
            <a:ext cx="3912094" cy="260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60B294-DB49-402B-9A99-D26F477E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9" y="3395422"/>
            <a:ext cx="5557531" cy="35672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07FD68-72E0-4D14-A33E-8943AD3BEDB8}"/>
              </a:ext>
            </a:extLst>
          </p:cNvPr>
          <p:cNvCxnSpPr>
            <a:cxnSpLocks/>
          </p:cNvCxnSpPr>
          <p:nvPr/>
        </p:nvCxnSpPr>
        <p:spPr>
          <a:xfrm flipH="1">
            <a:off x="1216241" y="2754451"/>
            <a:ext cx="3537596" cy="286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B7E37-26BA-41C6-B332-71033FBDD4BF}"/>
              </a:ext>
            </a:extLst>
          </p:cNvPr>
          <p:cNvCxnSpPr>
            <a:cxnSpLocks/>
          </p:cNvCxnSpPr>
          <p:nvPr/>
        </p:nvCxnSpPr>
        <p:spPr>
          <a:xfrm flipH="1">
            <a:off x="4753837" y="2842456"/>
            <a:ext cx="1123180" cy="240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BA845-1DD1-4EDB-A888-F18252FFF4DE}"/>
              </a:ext>
            </a:extLst>
          </p:cNvPr>
          <p:cNvCxnSpPr>
            <a:cxnSpLocks/>
          </p:cNvCxnSpPr>
          <p:nvPr/>
        </p:nvCxnSpPr>
        <p:spPr>
          <a:xfrm flipH="1">
            <a:off x="3187083" y="3340806"/>
            <a:ext cx="2891934" cy="351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64BC-B187-4AF5-8281-BF3DD9F0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235A-810B-44AF-938F-4144F6A3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EE9-180F-488F-A2D4-45F33778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" y="1255141"/>
            <a:ext cx="9748011" cy="4831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32330-4FCF-4F9B-81C3-D9C8CB63D1E9}"/>
              </a:ext>
            </a:extLst>
          </p:cNvPr>
          <p:cNvSpPr txBox="1"/>
          <p:nvPr/>
        </p:nvSpPr>
        <p:spPr>
          <a:xfrm>
            <a:off x="687598" y="357871"/>
            <a:ext cx="775096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R2 – Load data dynamically </a:t>
            </a:r>
          </a:p>
          <a:p>
            <a:r>
              <a:rPr lang="en-US" dirty="0"/>
              <a:t>a. When user selects a character and presses button … load the information here</a:t>
            </a:r>
          </a:p>
          <a:p>
            <a:r>
              <a:rPr lang="en-US" dirty="0"/>
              <a:t>b. Make sure Weakness and Strengths is formatted into a numbered list</a:t>
            </a:r>
          </a:p>
          <a:p>
            <a:r>
              <a:rPr lang="en-US" dirty="0"/>
              <a:t>c.  and image is properly and consistently scaled</a:t>
            </a:r>
          </a:p>
          <a:p>
            <a:r>
              <a:rPr lang="en-US" dirty="0"/>
              <a:t>d. The description is here and the character name is a title bold and large</a:t>
            </a:r>
          </a:p>
          <a:p>
            <a:r>
              <a:rPr lang="en-US" dirty="0"/>
              <a:t>e. Include this information as a table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D88351-C6FF-48A1-AE55-68F87D19EE30}"/>
              </a:ext>
            </a:extLst>
          </p:cNvPr>
          <p:cNvCxnSpPr/>
          <p:nvPr/>
        </p:nvCxnSpPr>
        <p:spPr>
          <a:xfrm flipH="1">
            <a:off x="4904509" y="1690688"/>
            <a:ext cx="711200" cy="70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EAD56A-5697-49E9-AA75-05CB94E3E663}"/>
              </a:ext>
            </a:extLst>
          </p:cNvPr>
          <p:cNvCxnSpPr>
            <a:cxnSpLocks/>
          </p:cNvCxnSpPr>
          <p:nvPr/>
        </p:nvCxnSpPr>
        <p:spPr>
          <a:xfrm>
            <a:off x="3061855" y="1474860"/>
            <a:ext cx="1842654" cy="206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0B8E6-DDCA-41AD-A30D-9FC5A8ABB536}"/>
              </a:ext>
            </a:extLst>
          </p:cNvPr>
          <p:cNvCxnSpPr>
            <a:cxnSpLocks/>
          </p:cNvCxnSpPr>
          <p:nvPr/>
        </p:nvCxnSpPr>
        <p:spPr>
          <a:xfrm flipH="1">
            <a:off x="2153261" y="938802"/>
            <a:ext cx="2936569" cy="37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805D4-A628-454A-96AB-1D4426BE613A}"/>
              </a:ext>
            </a:extLst>
          </p:cNvPr>
          <p:cNvCxnSpPr>
            <a:cxnSpLocks/>
          </p:cNvCxnSpPr>
          <p:nvPr/>
        </p:nvCxnSpPr>
        <p:spPr>
          <a:xfrm>
            <a:off x="3214255" y="1627260"/>
            <a:ext cx="1842654" cy="206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80E9A6-7994-4337-8B3D-18C95FD90B9E}"/>
              </a:ext>
            </a:extLst>
          </p:cNvPr>
          <p:cNvCxnSpPr>
            <a:cxnSpLocks/>
          </p:cNvCxnSpPr>
          <p:nvPr/>
        </p:nvCxnSpPr>
        <p:spPr>
          <a:xfrm flipH="1">
            <a:off x="7233221" y="843961"/>
            <a:ext cx="656108" cy="17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D15210-1C57-4B6F-9CCF-94514B356DB2}"/>
              </a:ext>
            </a:extLst>
          </p:cNvPr>
          <p:cNvCxnSpPr>
            <a:cxnSpLocks/>
          </p:cNvCxnSpPr>
          <p:nvPr/>
        </p:nvCxnSpPr>
        <p:spPr>
          <a:xfrm>
            <a:off x="3679268" y="1938211"/>
            <a:ext cx="3251502" cy="224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9E67B-0D58-47E8-A37D-CD53F7BC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97" y="0"/>
            <a:ext cx="468734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A0C53-8C0B-4927-95BA-6A88EA235071}"/>
              </a:ext>
            </a:extLst>
          </p:cNvPr>
          <p:cNvSpPr txBox="1"/>
          <p:nvPr/>
        </p:nvSpPr>
        <p:spPr>
          <a:xfrm>
            <a:off x="4893789" y="948462"/>
            <a:ext cx="7387215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R3- Make sure page is responsive</a:t>
            </a:r>
          </a:p>
          <a:p>
            <a:r>
              <a:rPr lang="en-US" dirty="0"/>
              <a:t>Your page should properly stack when viewed as mobile</a:t>
            </a:r>
          </a:p>
          <a:p>
            <a:r>
              <a:rPr lang="en-US" dirty="0"/>
              <a:t>Note images and text should scale properly</a:t>
            </a:r>
          </a:p>
          <a:p>
            <a:r>
              <a:rPr lang="en-US" dirty="0"/>
              <a:t>E.g., In this case the image should be smaller AND this title should be smaller</a:t>
            </a:r>
          </a:p>
          <a:p>
            <a:r>
              <a:rPr lang="en-US" dirty="0"/>
              <a:t>You have to tighten up this gap area</a:t>
            </a:r>
          </a:p>
          <a:p>
            <a:r>
              <a:rPr lang="en-US" dirty="0"/>
              <a:t>This hamburger should not display since we don’t have any nav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34080-2FAB-4FC7-B51B-43EA4BB91CA8}"/>
              </a:ext>
            </a:extLst>
          </p:cNvPr>
          <p:cNvCxnSpPr/>
          <p:nvPr/>
        </p:nvCxnSpPr>
        <p:spPr>
          <a:xfrm flipH="1">
            <a:off x="3515557" y="1431042"/>
            <a:ext cx="1402672" cy="133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92AE2F-CDAA-413C-B076-138B07C3E03C}"/>
              </a:ext>
            </a:extLst>
          </p:cNvPr>
          <p:cNvCxnSpPr/>
          <p:nvPr/>
        </p:nvCxnSpPr>
        <p:spPr>
          <a:xfrm flipH="1">
            <a:off x="3676835" y="2100437"/>
            <a:ext cx="1402672" cy="133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20D0-9C2B-48CD-ADD8-51697024F3BD}"/>
              </a:ext>
            </a:extLst>
          </p:cNvPr>
          <p:cNvCxnSpPr>
            <a:cxnSpLocks/>
          </p:cNvCxnSpPr>
          <p:nvPr/>
        </p:nvCxnSpPr>
        <p:spPr>
          <a:xfrm flipH="1" flipV="1">
            <a:off x="5920562" y="681037"/>
            <a:ext cx="3997556" cy="125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134068-6BB3-4FDD-B185-B246BBDECE93}"/>
              </a:ext>
            </a:extLst>
          </p:cNvPr>
          <p:cNvCxnSpPr>
            <a:cxnSpLocks/>
          </p:cNvCxnSpPr>
          <p:nvPr/>
        </p:nvCxnSpPr>
        <p:spPr>
          <a:xfrm flipH="1" flipV="1">
            <a:off x="3211479" y="604419"/>
            <a:ext cx="3855147" cy="15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A41D72-3E9F-452A-8EC0-C2F02262C2BA}"/>
              </a:ext>
            </a:extLst>
          </p:cNvPr>
          <p:cNvCxnSpPr>
            <a:cxnSpLocks/>
          </p:cNvCxnSpPr>
          <p:nvPr/>
        </p:nvCxnSpPr>
        <p:spPr>
          <a:xfrm flipH="1" flipV="1">
            <a:off x="2240854" y="1528271"/>
            <a:ext cx="3442065" cy="108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7D7637-CA62-489B-897B-F7721C85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9" y="1315228"/>
            <a:ext cx="6877050" cy="53816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2440" y="4922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Utilize the following data feed to create the left drop down and right side results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65416" y="958334"/>
            <a:ext cx="5982728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Use this URL to generate the options for the select drop down</a:t>
            </a:r>
          </a:p>
          <a:p>
            <a:r>
              <a:rPr lang="en-US" dirty="0"/>
              <a:t>AND the results on the right</a:t>
            </a:r>
          </a:p>
          <a:p>
            <a:r>
              <a:rPr lang="en-US" dirty="0"/>
              <a:t>http://45.55.136.114/~dlash/CSC3700/lotrV4.php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3583" y="2052577"/>
            <a:ext cx="64177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JSON format in https://jsonformatter.org/json-pretty-print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4188" y="2790302"/>
            <a:ext cx="506824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Provides all the data you need to create the display</a:t>
            </a:r>
          </a:p>
          <a:p>
            <a:r>
              <a:rPr lang="en-US" dirty="0"/>
              <a:t>The image to load from your site</a:t>
            </a:r>
          </a:p>
          <a:p>
            <a:r>
              <a:rPr lang="en-US" dirty="0"/>
              <a:t>Note: not all characters have strengths and weakness. </a:t>
            </a:r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2938294" y="1841701"/>
            <a:ext cx="2245894" cy="154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>
            <a:off x="2323484" y="3390467"/>
            <a:ext cx="2860704" cy="7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09F03-C585-4416-BAB7-70FC7B648ABC}"/>
              </a:ext>
            </a:extLst>
          </p:cNvPr>
          <p:cNvCxnSpPr>
            <a:cxnSpLocks/>
          </p:cNvCxnSpPr>
          <p:nvPr/>
        </p:nvCxnSpPr>
        <p:spPr>
          <a:xfrm flipH="1" flipV="1">
            <a:off x="3266984" y="2661277"/>
            <a:ext cx="1917204" cy="69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hand in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Your source code zipped together in a single package that includes:</a:t>
            </a:r>
          </a:p>
          <a:p>
            <a:pPr marL="457200" lvl="1" indent="0">
              <a:buNone/>
            </a:pPr>
            <a:r>
              <a:rPr lang="en-US" dirty="0"/>
              <a:t>- All of your html, </a:t>
            </a:r>
            <a:r>
              <a:rPr lang="en-US" dirty="0" err="1"/>
              <a:t>imgs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 code </a:t>
            </a:r>
          </a:p>
          <a:p>
            <a:pPr marL="514350" indent="-514350">
              <a:buAutoNum type="arabicPeriod"/>
            </a:pPr>
            <a:r>
              <a:rPr lang="en-US" dirty="0"/>
              <a:t>A SINGLE WORD DOCUMENT with Screen shots showing the output of the following </a:t>
            </a:r>
            <a:r>
              <a:rPr lang="en-US" b="1" i="1" dirty="0"/>
              <a:t>clearly labeled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 Aragon selected</a:t>
            </a:r>
          </a:p>
          <a:p>
            <a:pPr marL="457200" lvl="1" indent="0">
              <a:buNone/>
            </a:pPr>
            <a:r>
              <a:rPr lang="en-US" dirty="0"/>
              <a:t>2. Boromir Selected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Legolos</a:t>
            </a:r>
            <a:r>
              <a:rPr lang="en-US" dirty="0"/>
              <a:t> selected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CCA-6A1E-4A5A-B5A2-E85A640F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5418"/>
            <a:ext cx="10515600" cy="1325563"/>
          </a:xfrm>
        </p:spPr>
        <p:txBody>
          <a:bodyPr/>
          <a:lstStyle/>
          <a:p>
            <a:r>
              <a:rPr lang="en-US" dirty="0"/>
              <a:t>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5D40-39F2-4E19-A05C-240EF76A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2D3AE-32F0-4FF7-8C11-41AA02B0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4" y="1500981"/>
            <a:ext cx="11506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Lord Of The Rings Cards – html/css/js</vt:lpstr>
      <vt:lpstr>PowerPoint Presentation</vt:lpstr>
      <vt:lpstr>PowerPoint Presentation</vt:lpstr>
      <vt:lpstr>PowerPoint Presentation</vt:lpstr>
      <vt:lpstr>PowerPoint Presentation</vt:lpstr>
      <vt:lpstr>What to hand in … </vt:lpstr>
      <vt:lpstr>Assignment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 Of The Rings Cards – html/css/js</dc:title>
  <dc:creator>David Lash</dc:creator>
  <cp:lastModifiedBy>David Lash</cp:lastModifiedBy>
  <cp:revision>6</cp:revision>
  <dcterms:created xsi:type="dcterms:W3CDTF">2024-09-12T13:11:39Z</dcterms:created>
  <dcterms:modified xsi:type="dcterms:W3CDTF">2024-09-12T14:24:04Z</dcterms:modified>
</cp:coreProperties>
</file>