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96AD-461F-42D0-AC3E-809AF8E0BD48}"/>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IE"/>
          </a:p>
        </p:txBody>
      </p:sp>
      <p:sp>
        <p:nvSpPr>
          <p:cNvPr id="3" name="Subtitle 2">
            <a:extLst>
              <a:ext uri="{FF2B5EF4-FFF2-40B4-BE49-F238E27FC236}">
                <a16:creationId xmlns:a16="http://schemas.microsoft.com/office/drawing/2014/main" id="{C3B8666B-2576-4721-AF71-85E2AEC508E3}"/>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IE"/>
          </a:p>
        </p:txBody>
      </p:sp>
      <p:sp>
        <p:nvSpPr>
          <p:cNvPr id="4" name="Date Placeholder 3">
            <a:extLst>
              <a:ext uri="{FF2B5EF4-FFF2-40B4-BE49-F238E27FC236}">
                <a16:creationId xmlns:a16="http://schemas.microsoft.com/office/drawing/2014/main" id="{C17B254B-E792-419F-96F7-78534859A3CA}"/>
              </a:ext>
            </a:extLst>
          </p:cNvPr>
          <p:cNvSpPr txBox="1">
            <a:spLocks noGrp="1"/>
          </p:cNvSpPr>
          <p:nvPr>
            <p:ph type="dt" sz="half" idx="7"/>
          </p:nvPr>
        </p:nvSpPr>
        <p:spPr/>
        <p:txBody>
          <a:bodyPr/>
          <a:lstStyle>
            <a:lvl1pPr>
              <a:defRPr/>
            </a:lvl1pPr>
          </a:lstStyle>
          <a:p>
            <a:pPr lvl="0"/>
            <a:fld id="{6D7C56AD-72A0-48CE-BF0B-5DB1A11E02AE}" type="datetime1">
              <a:rPr lang="en-IE"/>
              <a:pPr lvl="0"/>
              <a:t>26/02/2020</a:t>
            </a:fld>
            <a:endParaRPr lang="en-IE"/>
          </a:p>
        </p:txBody>
      </p:sp>
      <p:sp>
        <p:nvSpPr>
          <p:cNvPr id="5" name="Footer Placeholder 4">
            <a:extLst>
              <a:ext uri="{FF2B5EF4-FFF2-40B4-BE49-F238E27FC236}">
                <a16:creationId xmlns:a16="http://schemas.microsoft.com/office/drawing/2014/main" id="{F761A1EA-067F-484C-8DC8-92F96E684F6F}"/>
              </a:ext>
            </a:extLst>
          </p:cNvPr>
          <p:cNvSpPr txBox="1">
            <a:spLocks noGrp="1"/>
          </p:cNvSpPr>
          <p:nvPr>
            <p:ph type="ftr" sz="quarter" idx="9"/>
          </p:nvPr>
        </p:nvSpPr>
        <p:spPr/>
        <p:txBody>
          <a:bodyPr/>
          <a:lstStyle>
            <a:lvl1pPr>
              <a:defRPr/>
            </a:lvl1pPr>
          </a:lstStyle>
          <a:p>
            <a:pPr lvl="0"/>
            <a:endParaRPr lang="en-IE"/>
          </a:p>
        </p:txBody>
      </p:sp>
      <p:sp>
        <p:nvSpPr>
          <p:cNvPr id="6" name="Slide Number Placeholder 5">
            <a:extLst>
              <a:ext uri="{FF2B5EF4-FFF2-40B4-BE49-F238E27FC236}">
                <a16:creationId xmlns:a16="http://schemas.microsoft.com/office/drawing/2014/main" id="{B9C13B4F-A4C7-4ADB-843D-B9108BD96F91}"/>
              </a:ext>
            </a:extLst>
          </p:cNvPr>
          <p:cNvSpPr txBox="1">
            <a:spLocks noGrp="1"/>
          </p:cNvSpPr>
          <p:nvPr>
            <p:ph type="sldNum" sz="quarter" idx="8"/>
          </p:nvPr>
        </p:nvSpPr>
        <p:spPr/>
        <p:txBody>
          <a:bodyPr/>
          <a:lstStyle>
            <a:lvl1pPr>
              <a:defRPr/>
            </a:lvl1pPr>
          </a:lstStyle>
          <a:p>
            <a:pPr lvl="0"/>
            <a:fld id="{D9874DD6-804D-4469-B395-F9AFBDB7F27B}" type="slidenum">
              <a:t>‹#›</a:t>
            </a:fld>
            <a:endParaRPr lang="en-IE"/>
          </a:p>
        </p:txBody>
      </p:sp>
    </p:spTree>
    <p:extLst>
      <p:ext uri="{BB962C8B-B14F-4D97-AF65-F5344CB8AC3E}">
        <p14:creationId xmlns:p14="http://schemas.microsoft.com/office/powerpoint/2010/main" val="13060758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9F848-C25A-48B5-9AB5-BD61875A1FFD}"/>
              </a:ext>
            </a:extLst>
          </p:cNvPr>
          <p:cNvSpPr txBox="1">
            <a:spLocks noGrp="1"/>
          </p:cNvSpPr>
          <p:nvPr>
            <p:ph type="title"/>
          </p:nvPr>
        </p:nvSpPr>
        <p:spPr/>
        <p:txBody>
          <a:bodyPr/>
          <a:lstStyle>
            <a:lvl1pPr>
              <a:defRPr/>
            </a:lvl1pPr>
          </a:lstStyle>
          <a:p>
            <a:pPr lvl="0"/>
            <a:r>
              <a:rPr lang="en-US"/>
              <a:t>Click to edit Master title style</a:t>
            </a:r>
            <a:endParaRPr lang="en-IE"/>
          </a:p>
        </p:txBody>
      </p:sp>
      <p:sp>
        <p:nvSpPr>
          <p:cNvPr id="3" name="Vertical Text Placeholder 2">
            <a:extLst>
              <a:ext uri="{FF2B5EF4-FFF2-40B4-BE49-F238E27FC236}">
                <a16:creationId xmlns:a16="http://schemas.microsoft.com/office/drawing/2014/main" id="{B11ABC50-C8BF-49A9-8564-FB0F9BDC9512}"/>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C502458E-2333-47C5-ACB2-D4660F77A6CC}"/>
              </a:ext>
            </a:extLst>
          </p:cNvPr>
          <p:cNvSpPr txBox="1">
            <a:spLocks noGrp="1"/>
          </p:cNvSpPr>
          <p:nvPr>
            <p:ph type="dt" sz="half" idx="7"/>
          </p:nvPr>
        </p:nvSpPr>
        <p:spPr/>
        <p:txBody>
          <a:bodyPr/>
          <a:lstStyle>
            <a:lvl1pPr>
              <a:defRPr/>
            </a:lvl1pPr>
          </a:lstStyle>
          <a:p>
            <a:pPr lvl="0"/>
            <a:fld id="{EE3211AA-58E8-48B4-8BA0-6B6BFAD439D3}" type="datetime1">
              <a:rPr lang="en-IE"/>
              <a:pPr lvl="0"/>
              <a:t>26/02/2020</a:t>
            </a:fld>
            <a:endParaRPr lang="en-IE"/>
          </a:p>
        </p:txBody>
      </p:sp>
      <p:sp>
        <p:nvSpPr>
          <p:cNvPr id="5" name="Footer Placeholder 4">
            <a:extLst>
              <a:ext uri="{FF2B5EF4-FFF2-40B4-BE49-F238E27FC236}">
                <a16:creationId xmlns:a16="http://schemas.microsoft.com/office/drawing/2014/main" id="{FCDF6ECE-296B-4440-94D3-CC315D7E1B4B}"/>
              </a:ext>
            </a:extLst>
          </p:cNvPr>
          <p:cNvSpPr txBox="1">
            <a:spLocks noGrp="1"/>
          </p:cNvSpPr>
          <p:nvPr>
            <p:ph type="ftr" sz="quarter" idx="9"/>
          </p:nvPr>
        </p:nvSpPr>
        <p:spPr/>
        <p:txBody>
          <a:bodyPr/>
          <a:lstStyle>
            <a:lvl1pPr>
              <a:defRPr/>
            </a:lvl1pPr>
          </a:lstStyle>
          <a:p>
            <a:pPr lvl="0"/>
            <a:endParaRPr lang="en-IE"/>
          </a:p>
        </p:txBody>
      </p:sp>
      <p:sp>
        <p:nvSpPr>
          <p:cNvPr id="6" name="Slide Number Placeholder 5">
            <a:extLst>
              <a:ext uri="{FF2B5EF4-FFF2-40B4-BE49-F238E27FC236}">
                <a16:creationId xmlns:a16="http://schemas.microsoft.com/office/drawing/2014/main" id="{B66251F9-DA02-4E16-9506-0C13FB61B60C}"/>
              </a:ext>
            </a:extLst>
          </p:cNvPr>
          <p:cNvSpPr txBox="1">
            <a:spLocks noGrp="1"/>
          </p:cNvSpPr>
          <p:nvPr>
            <p:ph type="sldNum" sz="quarter" idx="8"/>
          </p:nvPr>
        </p:nvSpPr>
        <p:spPr/>
        <p:txBody>
          <a:bodyPr/>
          <a:lstStyle>
            <a:lvl1pPr>
              <a:defRPr/>
            </a:lvl1pPr>
          </a:lstStyle>
          <a:p>
            <a:pPr lvl="0"/>
            <a:fld id="{6A0A6A24-BBAB-4A5B-A734-C48B1E6DA8A3}" type="slidenum">
              <a:t>‹#›</a:t>
            </a:fld>
            <a:endParaRPr lang="en-IE"/>
          </a:p>
        </p:txBody>
      </p:sp>
    </p:spTree>
    <p:extLst>
      <p:ext uri="{BB962C8B-B14F-4D97-AF65-F5344CB8AC3E}">
        <p14:creationId xmlns:p14="http://schemas.microsoft.com/office/powerpoint/2010/main" val="17235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2465E3-DA6F-4C25-9A66-5AD66FA1AC62}"/>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IE"/>
          </a:p>
        </p:txBody>
      </p:sp>
      <p:sp>
        <p:nvSpPr>
          <p:cNvPr id="3" name="Vertical Text Placeholder 2">
            <a:extLst>
              <a:ext uri="{FF2B5EF4-FFF2-40B4-BE49-F238E27FC236}">
                <a16:creationId xmlns:a16="http://schemas.microsoft.com/office/drawing/2014/main" id="{8A689C38-30E3-406D-95BD-570A90118A3D}"/>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FEA3E72-39C5-4DBA-911A-2FD5022DC426}"/>
              </a:ext>
            </a:extLst>
          </p:cNvPr>
          <p:cNvSpPr txBox="1">
            <a:spLocks noGrp="1"/>
          </p:cNvSpPr>
          <p:nvPr>
            <p:ph type="dt" sz="half" idx="7"/>
          </p:nvPr>
        </p:nvSpPr>
        <p:spPr/>
        <p:txBody>
          <a:bodyPr/>
          <a:lstStyle>
            <a:lvl1pPr>
              <a:defRPr/>
            </a:lvl1pPr>
          </a:lstStyle>
          <a:p>
            <a:pPr lvl="0"/>
            <a:fld id="{3CA0DEED-2D4B-40CC-AB0A-EA2F54FFF356}" type="datetime1">
              <a:rPr lang="en-IE"/>
              <a:pPr lvl="0"/>
              <a:t>26/02/2020</a:t>
            </a:fld>
            <a:endParaRPr lang="en-IE"/>
          </a:p>
        </p:txBody>
      </p:sp>
      <p:sp>
        <p:nvSpPr>
          <p:cNvPr id="5" name="Footer Placeholder 4">
            <a:extLst>
              <a:ext uri="{FF2B5EF4-FFF2-40B4-BE49-F238E27FC236}">
                <a16:creationId xmlns:a16="http://schemas.microsoft.com/office/drawing/2014/main" id="{4D563C08-7E13-4EB6-B90D-5CCC7FFC3DC8}"/>
              </a:ext>
            </a:extLst>
          </p:cNvPr>
          <p:cNvSpPr txBox="1">
            <a:spLocks noGrp="1"/>
          </p:cNvSpPr>
          <p:nvPr>
            <p:ph type="ftr" sz="quarter" idx="9"/>
          </p:nvPr>
        </p:nvSpPr>
        <p:spPr/>
        <p:txBody>
          <a:bodyPr/>
          <a:lstStyle>
            <a:lvl1pPr>
              <a:defRPr/>
            </a:lvl1pPr>
          </a:lstStyle>
          <a:p>
            <a:pPr lvl="0"/>
            <a:endParaRPr lang="en-IE"/>
          </a:p>
        </p:txBody>
      </p:sp>
      <p:sp>
        <p:nvSpPr>
          <p:cNvPr id="6" name="Slide Number Placeholder 5">
            <a:extLst>
              <a:ext uri="{FF2B5EF4-FFF2-40B4-BE49-F238E27FC236}">
                <a16:creationId xmlns:a16="http://schemas.microsoft.com/office/drawing/2014/main" id="{CE5E2728-76F3-48AF-BF65-DC5ADC664063}"/>
              </a:ext>
            </a:extLst>
          </p:cNvPr>
          <p:cNvSpPr txBox="1">
            <a:spLocks noGrp="1"/>
          </p:cNvSpPr>
          <p:nvPr>
            <p:ph type="sldNum" sz="quarter" idx="8"/>
          </p:nvPr>
        </p:nvSpPr>
        <p:spPr/>
        <p:txBody>
          <a:bodyPr/>
          <a:lstStyle>
            <a:lvl1pPr>
              <a:defRPr/>
            </a:lvl1pPr>
          </a:lstStyle>
          <a:p>
            <a:pPr lvl="0"/>
            <a:fld id="{E848F2FC-3B0F-421D-B8B5-B8A59C21528E}" type="slidenum">
              <a:t>‹#›</a:t>
            </a:fld>
            <a:endParaRPr lang="en-IE"/>
          </a:p>
        </p:txBody>
      </p:sp>
    </p:spTree>
    <p:extLst>
      <p:ext uri="{BB962C8B-B14F-4D97-AF65-F5344CB8AC3E}">
        <p14:creationId xmlns:p14="http://schemas.microsoft.com/office/powerpoint/2010/main" val="275995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4A4A-6C2C-4965-826F-4117784DCE46}"/>
              </a:ext>
            </a:extLst>
          </p:cNvPr>
          <p:cNvSpPr txBox="1">
            <a:spLocks noGrp="1"/>
          </p:cNvSpPr>
          <p:nvPr>
            <p:ph type="title"/>
          </p:nvPr>
        </p:nvSpPr>
        <p:spPr/>
        <p:txBody>
          <a:bodyPr/>
          <a:lstStyle>
            <a:lvl1pPr>
              <a:defRPr/>
            </a:lvl1pPr>
          </a:lstStyle>
          <a:p>
            <a:pPr lvl="0"/>
            <a:r>
              <a:rPr lang="en-US"/>
              <a:t>Click to edit Master title style</a:t>
            </a:r>
            <a:endParaRPr lang="en-IE"/>
          </a:p>
        </p:txBody>
      </p:sp>
      <p:sp>
        <p:nvSpPr>
          <p:cNvPr id="3" name="Content Placeholder 2">
            <a:extLst>
              <a:ext uri="{FF2B5EF4-FFF2-40B4-BE49-F238E27FC236}">
                <a16:creationId xmlns:a16="http://schemas.microsoft.com/office/drawing/2014/main" id="{DB52EDCC-C929-48F0-B5D9-E62E380D6E9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658A834-9676-4D09-A9D3-A54AC92E1C5A}"/>
              </a:ext>
            </a:extLst>
          </p:cNvPr>
          <p:cNvSpPr txBox="1">
            <a:spLocks noGrp="1"/>
          </p:cNvSpPr>
          <p:nvPr>
            <p:ph type="dt" sz="half" idx="7"/>
          </p:nvPr>
        </p:nvSpPr>
        <p:spPr/>
        <p:txBody>
          <a:bodyPr/>
          <a:lstStyle>
            <a:lvl1pPr>
              <a:defRPr/>
            </a:lvl1pPr>
          </a:lstStyle>
          <a:p>
            <a:pPr lvl="0"/>
            <a:fld id="{7EDF9695-88DE-47CA-84ED-6D304A74EDFC}" type="datetime1">
              <a:rPr lang="en-IE"/>
              <a:pPr lvl="0"/>
              <a:t>26/02/2020</a:t>
            </a:fld>
            <a:endParaRPr lang="en-IE"/>
          </a:p>
        </p:txBody>
      </p:sp>
      <p:sp>
        <p:nvSpPr>
          <p:cNvPr id="5" name="Footer Placeholder 4">
            <a:extLst>
              <a:ext uri="{FF2B5EF4-FFF2-40B4-BE49-F238E27FC236}">
                <a16:creationId xmlns:a16="http://schemas.microsoft.com/office/drawing/2014/main" id="{127EC69D-985C-4465-8C9D-DCCF055EFA30}"/>
              </a:ext>
            </a:extLst>
          </p:cNvPr>
          <p:cNvSpPr txBox="1">
            <a:spLocks noGrp="1"/>
          </p:cNvSpPr>
          <p:nvPr>
            <p:ph type="ftr" sz="quarter" idx="9"/>
          </p:nvPr>
        </p:nvSpPr>
        <p:spPr/>
        <p:txBody>
          <a:bodyPr/>
          <a:lstStyle>
            <a:lvl1pPr>
              <a:defRPr/>
            </a:lvl1pPr>
          </a:lstStyle>
          <a:p>
            <a:pPr lvl="0"/>
            <a:endParaRPr lang="en-IE"/>
          </a:p>
        </p:txBody>
      </p:sp>
      <p:sp>
        <p:nvSpPr>
          <p:cNvPr id="6" name="Slide Number Placeholder 5">
            <a:extLst>
              <a:ext uri="{FF2B5EF4-FFF2-40B4-BE49-F238E27FC236}">
                <a16:creationId xmlns:a16="http://schemas.microsoft.com/office/drawing/2014/main" id="{CF70730E-05B3-4719-9852-DA8851869A69}"/>
              </a:ext>
            </a:extLst>
          </p:cNvPr>
          <p:cNvSpPr txBox="1">
            <a:spLocks noGrp="1"/>
          </p:cNvSpPr>
          <p:nvPr>
            <p:ph type="sldNum" sz="quarter" idx="8"/>
          </p:nvPr>
        </p:nvSpPr>
        <p:spPr/>
        <p:txBody>
          <a:bodyPr/>
          <a:lstStyle>
            <a:lvl1pPr>
              <a:defRPr/>
            </a:lvl1pPr>
          </a:lstStyle>
          <a:p>
            <a:pPr lvl="0"/>
            <a:fld id="{2DF9410B-AF81-4C7F-9FAA-18CD064D5788}" type="slidenum">
              <a:t>‹#›</a:t>
            </a:fld>
            <a:endParaRPr lang="en-IE"/>
          </a:p>
        </p:txBody>
      </p:sp>
    </p:spTree>
    <p:extLst>
      <p:ext uri="{BB962C8B-B14F-4D97-AF65-F5344CB8AC3E}">
        <p14:creationId xmlns:p14="http://schemas.microsoft.com/office/powerpoint/2010/main" val="28996283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EFE7E-C2B0-44B7-B2C2-AA81C4700B36}"/>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IE"/>
          </a:p>
        </p:txBody>
      </p:sp>
      <p:sp>
        <p:nvSpPr>
          <p:cNvPr id="3" name="Text Placeholder 2">
            <a:extLst>
              <a:ext uri="{FF2B5EF4-FFF2-40B4-BE49-F238E27FC236}">
                <a16:creationId xmlns:a16="http://schemas.microsoft.com/office/drawing/2014/main" id="{181CB02B-6CC8-4D99-A813-03203FB85507}"/>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54705A55-18D5-41EA-8149-7C05B6E04251}"/>
              </a:ext>
            </a:extLst>
          </p:cNvPr>
          <p:cNvSpPr txBox="1">
            <a:spLocks noGrp="1"/>
          </p:cNvSpPr>
          <p:nvPr>
            <p:ph type="dt" sz="half" idx="7"/>
          </p:nvPr>
        </p:nvSpPr>
        <p:spPr/>
        <p:txBody>
          <a:bodyPr/>
          <a:lstStyle>
            <a:lvl1pPr>
              <a:defRPr/>
            </a:lvl1pPr>
          </a:lstStyle>
          <a:p>
            <a:pPr lvl="0"/>
            <a:fld id="{E9BE8B02-3629-41EE-8586-BBCF7F77080B}" type="datetime1">
              <a:rPr lang="en-IE"/>
              <a:pPr lvl="0"/>
              <a:t>26/02/2020</a:t>
            </a:fld>
            <a:endParaRPr lang="en-IE"/>
          </a:p>
        </p:txBody>
      </p:sp>
      <p:sp>
        <p:nvSpPr>
          <p:cNvPr id="5" name="Footer Placeholder 4">
            <a:extLst>
              <a:ext uri="{FF2B5EF4-FFF2-40B4-BE49-F238E27FC236}">
                <a16:creationId xmlns:a16="http://schemas.microsoft.com/office/drawing/2014/main" id="{811C5930-87B1-4A2D-B83F-1483D752C4BF}"/>
              </a:ext>
            </a:extLst>
          </p:cNvPr>
          <p:cNvSpPr txBox="1">
            <a:spLocks noGrp="1"/>
          </p:cNvSpPr>
          <p:nvPr>
            <p:ph type="ftr" sz="quarter" idx="9"/>
          </p:nvPr>
        </p:nvSpPr>
        <p:spPr/>
        <p:txBody>
          <a:bodyPr/>
          <a:lstStyle>
            <a:lvl1pPr>
              <a:defRPr/>
            </a:lvl1pPr>
          </a:lstStyle>
          <a:p>
            <a:pPr lvl="0"/>
            <a:endParaRPr lang="en-IE"/>
          </a:p>
        </p:txBody>
      </p:sp>
      <p:sp>
        <p:nvSpPr>
          <p:cNvPr id="6" name="Slide Number Placeholder 5">
            <a:extLst>
              <a:ext uri="{FF2B5EF4-FFF2-40B4-BE49-F238E27FC236}">
                <a16:creationId xmlns:a16="http://schemas.microsoft.com/office/drawing/2014/main" id="{D07B81FF-CFD2-40CF-9E36-3539398A783D}"/>
              </a:ext>
            </a:extLst>
          </p:cNvPr>
          <p:cNvSpPr txBox="1">
            <a:spLocks noGrp="1"/>
          </p:cNvSpPr>
          <p:nvPr>
            <p:ph type="sldNum" sz="quarter" idx="8"/>
          </p:nvPr>
        </p:nvSpPr>
        <p:spPr/>
        <p:txBody>
          <a:bodyPr/>
          <a:lstStyle>
            <a:lvl1pPr>
              <a:defRPr/>
            </a:lvl1pPr>
          </a:lstStyle>
          <a:p>
            <a:pPr lvl="0"/>
            <a:fld id="{AF56C379-D997-46FC-AFE2-EC4728582200}" type="slidenum">
              <a:t>‹#›</a:t>
            </a:fld>
            <a:endParaRPr lang="en-IE"/>
          </a:p>
        </p:txBody>
      </p:sp>
    </p:spTree>
    <p:extLst>
      <p:ext uri="{BB962C8B-B14F-4D97-AF65-F5344CB8AC3E}">
        <p14:creationId xmlns:p14="http://schemas.microsoft.com/office/powerpoint/2010/main" val="155992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B9ED-0F86-4C5C-8BB6-5C8DEFAEAA1C}"/>
              </a:ext>
            </a:extLst>
          </p:cNvPr>
          <p:cNvSpPr txBox="1">
            <a:spLocks noGrp="1"/>
          </p:cNvSpPr>
          <p:nvPr>
            <p:ph type="title"/>
          </p:nvPr>
        </p:nvSpPr>
        <p:spPr/>
        <p:txBody>
          <a:bodyPr/>
          <a:lstStyle>
            <a:lvl1pPr>
              <a:defRPr/>
            </a:lvl1pPr>
          </a:lstStyle>
          <a:p>
            <a:pPr lvl="0"/>
            <a:r>
              <a:rPr lang="en-US"/>
              <a:t>Click to edit Master title style</a:t>
            </a:r>
            <a:endParaRPr lang="en-IE"/>
          </a:p>
        </p:txBody>
      </p:sp>
      <p:sp>
        <p:nvSpPr>
          <p:cNvPr id="3" name="Content Placeholder 2">
            <a:extLst>
              <a:ext uri="{FF2B5EF4-FFF2-40B4-BE49-F238E27FC236}">
                <a16:creationId xmlns:a16="http://schemas.microsoft.com/office/drawing/2014/main" id="{2F0EE5C1-62B8-4A50-8AC0-CC8BD934752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E499F744-2364-45C7-B3E7-A4E7669E490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17527713-C75F-4EC1-A7F7-0DD69A161325}"/>
              </a:ext>
            </a:extLst>
          </p:cNvPr>
          <p:cNvSpPr txBox="1">
            <a:spLocks noGrp="1"/>
          </p:cNvSpPr>
          <p:nvPr>
            <p:ph type="dt" sz="half" idx="7"/>
          </p:nvPr>
        </p:nvSpPr>
        <p:spPr/>
        <p:txBody>
          <a:bodyPr/>
          <a:lstStyle>
            <a:lvl1pPr>
              <a:defRPr/>
            </a:lvl1pPr>
          </a:lstStyle>
          <a:p>
            <a:pPr lvl="0"/>
            <a:fld id="{9FF8FE69-84FC-4F20-80F8-9CD35320B996}" type="datetime1">
              <a:rPr lang="en-IE"/>
              <a:pPr lvl="0"/>
              <a:t>26/02/2020</a:t>
            </a:fld>
            <a:endParaRPr lang="en-IE"/>
          </a:p>
        </p:txBody>
      </p:sp>
      <p:sp>
        <p:nvSpPr>
          <p:cNvPr id="6" name="Footer Placeholder 5">
            <a:extLst>
              <a:ext uri="{FF2B5EF4-FFF2-40B4-BE49-F238E27FC236}">
                <a16:creationId xmlns:a16="http://schemas.microsoft.com/office/drawing/2014/main" id="{62122985-EF97-42EF-846C-EE9DD7401617}"/>
              </a:ext>
            </a:extLst>
          </p:cNvPr>
          <p:cNvSpPr txBox="1">
            <a:spLocks noGrp="1"/>
          </p:cNvSpPr>
          <p:nvPr>
            <p:ph type="ftr" sz="quarter" idx="9"/>
          </p:nvPr>
        </p:nvSpPr>
        <p:spPr/>
        <p:txBody>
          <a:bodyPr/>
          <a:lstStyle>
            <a:lvl1pPr>
              <a:defRPr/>
            </a:lvl1pPr>
          </a:lstStyle>
          <a:p>
            <a:pPr lvl="0"/>
            <a:endParaRPr lang="en-IE"/>
          </a:p>
        </p:txBody>
      </p:sp>
      <p:sp>
        <p:nvSpPr>
          <p:cNvPr id="7" name="Slide Number Placeholder 6">
            <a:extLst>
              <a:ext uri="{FF2B5EF4-FFF2-40B4-BE49-F238E27FC236}">
                <a16:creationId xmlns:a16="http://schemas.microsoft.com/office/drawing/2014/main" id="{99545D51-4B94-45B7-8B5C-23036379F5E7}"/>
              </a:ext>
            </a:extLst>
          </p:cNvPr>
          <p:cNvSpPr txBox="1">
            <a:spLocks noGrp="1"/>
          </p:cNvSpPr>
          <p:nvPr>
            <p:ph type="sldNum" sz="quarter" idx="8"/>
          </p:nvPr>
        </p:nvSpPr>
        <p:spPr/>
        <p:txBody>
          <a:bodyPr/>
          <a:lstStyle>
            <a:lvl1pPr>
              <a:defRPr/>
            </a:lvl1pPr>
          </a:lstStyle>
          <a:p>
            <a:pPr lvl="0"/>
            <a:fld id="{C6470E00-F881-4007-B765-2362DD16725C}" type="slidenum">
              <a:t>‹#›</a:t>
            </a:fld>
            <a:endParaRPr lang="en-IE"/>
          </a:p>
        </p:txBody>
      </p:sp>
    </p:spTree>
    <p:extLst>
      <p:ext uri="{BB962C8B-B14F-4D97-AF65-F5344CB8AC3E}">
        <p14:creationId xmlns:p14="http://schemas.microsoft.com/office/powerpoint/2010/main" val="179816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59D0-59EB-4BB4-AB16-183810D69E2A}"/>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IE"/>
          </a:p>
        </p:txBody>
      </p:sp>
      <p:sp>
        <p:nvSpPr>
          <p:cNvPr id="3" name="Text Placeholder 2">
            <a:extLst>
              <a:ext uri="{FF2B5EF4-FFF2-40B4-BE49-F238E27FC236}">
                <a16:creationId xmlns:a16="http://schemas.microsoft.com/office/drawing/2014/main" id="{8E383454-8698-4226-8BB1-628867CCECA9}"/>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DCB4DB6-D852-46CD-9D2F-5A6D740E221C}"/>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666A1BF9-1343-4A6A-8A18-79E6DC029823}"/>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7EB2BE36-3702-4BE6-8E03-0731586ED89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086E8AAC-78D7-4B23-9316-21561E878526}"/>
              </a:ext>
            </a:extLst>
          </p:cNvPr>
          <p:cNvSpPr txBox="1">
            <a:spLocks noGrp="1"/>
          </p:cNvSpPr>
          <p:nvPr>
            <p:ph type="dt" sz="half" idx="7"/>
          </p:nvPr>
        </p:nvSpPr>
        <p:spPr/>
        <p:txBody>
          <a:bodyPr/>
          <a:lstStyle>
            <a:lvl1pPr>
              <a:defRPr/>
            </a:lvl1pPr>
          </a:lstStyle>
          <a:p>
            <a:pPr lvl="0"/>
            <a:fld id="{EDA1C771-CF5D-4F4A-B3DC-94B3B3427EDE}" type="datetime1">
              <a:rPr lang="en-IE"/>
              <a:pPr lvl="0"/>
              <a:t>26/02/2020</a:t>
            </a:fld>
            <a:endParaRPr lang="en-IE"/>
          </a:p>
        </p:txBody>
      </p:sp>
      <p:sp>
        <p:nvSpPr>
          <p:cNvPr id="8" name="Footer Placeholder 7">
            <a:extLst>
              <a:ext uri="{FF2B5EF4-FFF2-40B4-BE49-F238E27FC236}">
                <a16:creationId xmlns:a16="http://schemas.microsoft.com/office/drawing/2014/main" id="{36D91809-FB19-4965-86DD-13930DD71127}"/>
              </a:ext>
            </a:extLst>
          </p:cNvPr>
          <p:cNvSpPr txBox="1">
            <a:spLocks noGrp="1"/>
          </p:cNvSpPr>
          <p:nvPr>
            <p:ph type="ftr" sz="quarter" idx="9"/>
          </p:nvPr>
        </p:nvSpPr>
        <p:spPr/>
        <p:txBody>
          <a:bodyPr/>
          <a:lstStyle>
            <a:lvl1pPr>
              <a:defRPr/>
            </a:lvl1pPr>
          </a:lstStyle>
          <a:p>
            <a:pPr lvl="0"/>
            <a:endParaRPr lang="en-IE"/>
          </a:p>
        </p:txBody>
      </p:sp>
      <p:sp>
        <p:nvSpPr>
          <p:cNvPr id="9" name="Slide Number Placeholder 8">
            <a:extLst>
              <a:ext uri="{FF2B5EF4-FFF2-40B4-BE49-F238E27FC236}">
                <a16:creationId xmlns:a16="http://schemas.microsoft.com/office/drawing/2014/main" id="{26E0CABE-62CB-443A-B949-3907CCFF4187}"/>
              </a:ext>
            </a:extLst>
          </p:cNvPr>
          <p:cNvSpPr txBox="1">
            <a:spLocks noGrp="1"/>
          </p:cNvSpPr>
          <p:nvPr>
            <p:ph type="sldNum" sz="quarter" idx="8"/>
          </p:nvPr>
        </p:nvSpPr>
        <p:spPr/>
        <p:txBody>
          <a:bodyPr/>
          <a:lstStyle>
            <a:lvl1pPr>
              <a:defRPr/>
            </a:lvl1pPr>
          </a:lstStyle>
          <a:p>
            <a:pPr lvl="0"/>
            <a:fld id="{A4EBB3CB-D9EA-4E6A-AEC8-0005CBE02CE1}" type="slidenum">
              <a:t>‹#›</a:t>
            </a:fld>
            <a:endParaRPr lang="en-IE"/>
          </a:p>
        </p:txBody>
      </p:sp>
    </p:spTree>
    <p:extLst>
      <p:ext uri="{BB962C8B-B14F-4D97-AF65-F5344CB8AC3E}">
        <p14:creationId xmlns:p14="http://schemas.microsoft.com/office/powerpoint/2010/main" val="3081994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1B08-E6D1-41CE-A219-2EDFBA733A7C}"/>
              </a:ext>
            </a:extLst>
          </p:cNvPr>
          <p:cNvSpPr txBox="1">
            <a:spLocks noGrp="1"/>
          </p:cNvSpPr>
          <p:nvPr>
            <p:ph type="title"/>
          </p:nvPr>
        </p:nvSpPr>
        <p:spPr/>
        <p:txBody>
          <a:bodyPr/>
          <a:lstStyle>
            <a:lvl1pPr>
              <a:defRPr/>
            </a:lvl1pPr>
          </a:lstStyle>
          <a:p>
            <a:pPr lvl="0"/>
            <a:r>
              <a:rPr lang="en-US"/>
              <a:t>Click to edit Master title style</a:t>
            </a:r>
            <a:endParaRPr lang="en-IE"/>
          </a:p>
        </p:txBody>
      </p:sp>
      <p:sp>
        <p:nvSpPr>
          <p:cNvPr id="3" name="Date Placeholder 2">
            <a:extLst>
              <a:ext uri="{FF2B5EF4-FFF2-40B4-BE49-F238E27FC236}">
                <a16:creationId xmlns:a16="http://schemas.microsoft.com/office/drawing/2014/main" id="{EABF80B6-5A5E-45F6-9558-EEA8397108A9}"/>
              </a:ext>
            </a:extLst>
          </p:cNvPr>
          <p:cNvSpPr txBox="1">
            <a:spLocks noGrp="1"/>
          </p:cNvSpPr>
          <p:nvPr>
            <p:ph type="dt" sz="half" idx="7"/>
          </p:nvPr>
        </p:nvSpPr>
        <p:spPr/>
        <p:txBody>
          <a:bodyPr/>
          <a:lstStyle>
            <a:lvl1pPr>
              <a:defRPr/>
            </a:lvl1pPr>
          </a:lstStyle>
          <a:p>
            <a:pPr lvl="0"/>
            <a:fld id="{1E301861-5BA7-4188-8CE3-7A35AD10A67D}" type="datetime1">
              <a:rPr lang="en-IE"/>
              <a:pPr lvl="0"/>
              <a:t>26/02/2020</a:t>
            </a:fld>
            <a:endParaRPr lang="en-IE"/>
          </a:p>
        </p:txBody>
      </p:sp>
      <p:sp>
        <p:nvSpPr>
          <p:cNvPr id="4" name="Footer Placeholder 3">
            <a:extLst>
              <a:ext uri="{FF2B5EF4-FFF2-40B4-BE49-F238E27FC236}">
                <a16:creationId xmlns:a16="http://schemas.microsoft.com/office/drawing/2014/main" id="{B9770407-9DF3-4CD8-935A-685EBAB13C33}"/>
              </a:ext>
            </a:extLst>
          </p:cNvPr>
          <p:cNvSpPr txBox="1">
            <a:spLocks noGrp="1"/>
          </p:cNvSpPr>
          <p:nvPr>
            <p:ph type="ftr" sz="quarter" idx="9"/>
          </p:nvPr>
        </p:nvSpPr>
        <p:spPr/>
        <p:txBody>
          <a:bodyPr/>
          <a:lstStyle>
            <a:lvl1pPr>
              <a:defRPr/>
            </a:lvl1pPr>
          </a:lstStyle>
          <a:p>
            <a:pPr lvl="0"/>
            <a:endParaRPr lang="en-IE"/>
          </a:p>
        </p:txBody>
      </p:sp>
      <p:sp>
        <p:nvSpPr>
          <p:cNvPr id="5" name="Slide Number Placeholder 4">
            <a:extLst>
              <a:ext uri="{FF2B5EF4-FFF2-40B4-BE49-F238E27FC236}">
                <a16:creationId xmlns:a16="http://schemas.microsoft.com/office/drawing/2014/main" id="{E2EE860C-5A72-40ED-8811-4F61274B244E}"/>
              </a:ext>
            </a:extLst>
          </p:cNvPr>
          <p:cNvSpPr txBox="1">
            <a:spLocks noGrp="1"/>
          </p:cNvSpPr>
          <p:nvPr>
            <p:ph type="sldNum" sz="quarter" idx="8"/>
          </p:nvPr>
        </p:nvSpPr>
        <p:spPr/>
        <p:txBody>
          <a:bodyPr/>
          <a:lstStyle>
            <a:lvl1pPr>
              <a:defRPr/>
            </a:lvl1pPr>
          </a:lstStyle>
          <a:p>
            <a:pPr lvl="0"/>
            <a:fld id="{701BE0E8-AB19-405F-9767-92FBC4A2D9EB}" type="slidenum">
              <a:t>‹#›</a:t>
            </a:fld>
            <a:endParaRPr lang="en-IE"/>
          </a:p>
        </p:txBody>
      </p:sp>
    </p:spTree>
    <p:extLst>
      <p:ext uri="{BB962C8B-B14F-4D97-AF65-F5344CB8AC3E}">
        <p14:creationId xmlns:p14="http://schemas.microsoft.com/office/powerpoint/2010/main" val="1923873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AF936B-4DA1-4152-A76D-1F9898E19717}"/>
              </a:ext>
            </a:extLst>
          </p:cNvPr>
          <p:cNvSpPr txBox="1">
            <a:spLocks noGrp="1"/>
          </p:cNvSpPr>
          <p:nvPr>
            <p:ph type="dt" sz="half" idx="7"/>
          </p:nvPr>
        </p:nvSpPr>
        <p:spPr/>
        <p:txBody>
          <a:bodyPr/>
          <a:lstStyle>
            <a:lvl1pPr>
              <a:defRPr/>
            </a:lvl1pPr>
          </a:lstStyle>
          <a:p>
            <a:pPr lvl="0"/>
            <a:fld id="{3BF30D0D-B5E7-4CB6-8796-98CD2709C047}" type="datetime1">
              <a:rPr lang="en-IE"/>
              <a:pPr lvl="0"/>
              <a:t>26/02/2020</a:t>
            </a:fld>
            <a:endParaRPr lang="en-IE"/>
          </a:p>
        </p:txBody>
      </p:sp>
      <p:sp>
        <p:nvSpPr>
          <p:cNvPr id="3" name="Footer Placeholder 2">
            <a:extLst>
              <a:ext uri="{FF2B5EF4-FFF2-40B4-BE49-F238E27FC236}">
                <a16:creationId xmlns:a16="http://schemas.microsoft.com/office/drawing/2014/main" id="{4F049A84-E3CF-4043-B10B-435DE04F5B3E}"/>
              </a:ext>
            </a:extLst>
          </p:cNvPr>
          <p:cNvSpPr txBox="1">
            <a:spLocks noGrp="1"/>
          </p:cNvSpPr>
          <p:nvPr>
            <p:ph type="ftr" sz="quarter" idx="9"/>
          </p:nvPr>
        </p:nvSpPr>
        <p:spPr/>
        <p:txBody>
          <a:bodyPr/>
          <a:lstStyle>
            <a:lvl1pPr>
              <a:defRPr/>
            </a:lvl1pPr>
          </a:lstStyle>
          <a:p>
            <a:pPr lvl="0"/>
            <a:endParaRPr lang="en-IE"/>
          </a:p>
        </p:txBody>
      </p:sp>
      <p:sp>
        <p:nvSpPr>
          <p:cNvPr id="4" name="Slide Number Placeholder 3">
            <a:extLst>
              <a:ext uri="{FF2B5EF4-FFF2-40B4-BE49-F238E27FC236}">
                <a16:creationId xmlns:a16="http://schemas.microsoft.com/office/drawing/2014/main" id="{22750468-2604-4E26-8838-97C8A27C08F1}"/>
              </a:ext>
            </a:extLst>
          </p:cNvPr>
          <p:cNvSpPr txBox="1">
            <a:spLocks noGrp="1"/>
          </p:cNvSpPr>
          <p:nvPr>
            <p:ph type="sldNum" sz="quarter" idx="8"/>
          </p:nvPr>
        </p:nvSpPr>
        <p:spPr/>
        <p:txBody>
          <a:bodyPr/>
          <a:lstStyle>
            <a:lvl1pPr>
              <a:defRPr/>
            </a:lvl1pPr>
          </a:lstStyle>
          <a:p>
            <a:pPr lvl="0"/>
            <a:fld id="{42C03B2C-5D10-4BFE-BE9E-88F691F02616}" type="slidenum">
              <a:t>‹#›</a:t>
            </a:fld>
            <a:endParaRPr lang="en-IE"/>
          </a:p>
        </p:txBody>
      </p:sp>
    </p:spTree>
    <p:extLst>
      <p:ext uri="{BB962C8B-B14F-4D97-AF65-F5344CB8AC3E}">
        <p14:creationId xmlns:p14="http://schemas.microsoft.com/office/powerpoint/2010/main" val="3333339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9CD3-ACC2-49E9-9EF5-3983705A8C5D}"/>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IE"/>
          </a:p>
        </p:txBody>
      </p:sp>
      <p:sp>
        <p:nvSpPr>
          <p:cNvPr id="3" name="Content Placeholder 2">
            <a:extLst>
              <a:ext uri="{FF2B5EF4-FFF2-40B4-BE49-F238E27FC236}">
                <a16:creationId xmlns:a16="http://schemas.microsoft.com/office/drawing/2014/main" id="{5F7D026C-1F0F-4C52-8654-004714435F28}"/>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0DB32619-07B9-405A-A7E9-D1D1CFA06B3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633AAF9B-0AF4-4422-AD7C-FA4CE645E3F6}"/>
              </a:ext>
            </a:extLst>
          </p:cNvPr>
          <p:cNvSpPr txBox="1">
            <a:spLocks noGrp="1"/>
          </p:cNvSpPr>
          <p:nvPr>
            <p:ph type="dt" sz="half" idx="7"/>
          </p:nvPr>
        </p:nvSpPr>
        <p:spPr/>
        <p:txBody>
          <a:bodyPr/>
          <a:lstStyle>
            <a:lvl1pPr>
              <a:defRPr/>
            </a:lvl1pPr>
          </a:lstStyle>
          <a:p>
            <a:pPr lvl="0"/>
            <a:fld id="{A8AAD2E0-5838-4453-A846-E374F897DE69}" type="datetime1">
              <a:rPr lang="en-IE"/>
              <a:pPr lvl="0"/>
              <a:t>26/02/2020</a:t>
            </a:fld>
            <a:endParaRPr lang="en-IE"/>
          </a:p>
        </p:txBody>
      </p:sp>
      <p:sp>
        <p:nvSpPr>
          <p:cNvPr id="6" name="Footer Placeholder 5">
            <a:extLst>
              <a:ext uri="{FF2B5EF4-FFF2-40B4-BE49-F238E27FC236}">
                <a16:creationId xmlns:a16="http://schemas.microsoft.com/office/drawing/2014/main" id="{1AE9C934-A291-4900-A02A-097805AE07B1}"/>
              </a:ext>
            </a:extLst>
          </p:cNvPr>
          <p:cNvSpPr txBox="1">
            <a:spLocks noGrp="1"/>
          </p:cNvSpPr>
          <p:nvPr>
            <p:ph type="ftr" sz="quarter" idx="9"/>
          </p:nvPr>
        </p:nvSpPr>
        <p:spPr/>
        <p:txBody>
          <a:bodyPr/>
          <a:lstStyle>
            <a:lvl1pPr>
              <a:defRPr/>
            </a:lvl1pPr>
          </a:lstStyle>
          <a:p>
            <a:pPr lvl="0"/>
            <a:endParaRPr lang="en-IE"/>
          </a:p>
        </p:txBody>
      </p:sp>
      <p:sp>
        <p:nvSpPr>
          <p:cNvPr id="7" name="Slide Number Placeholder 6">
            <a:extLst>
              <a:ext uri="{FF2B5EF4-FFF2-40B4-BE49-F238E27FC236}">
                <a16:creationId xmlns:a16="http://schemas.microsoft.com/office/drawing/2014/main" id="{B324C640-F830-4C5C-8E1E-8CCC74C65103}"/>
              </a:ext>
            </a:extLst>
          </p:cNvPr>
          <p:cNvSpPr txBox="1">
            <a:spLocks noGrp="1"/>
          </p:cNvSpPr>
          <p:nvPr>
            <p:ph type="sldNum" sz="quarter" idx="8"/>
          </p:nvPr>
        </p:nvSpPr>
        <p:spPr/>
        <p:txBody>
          <a:bodyPr/>
          <a:lstStyle>
            <a:lvl1pPr>
              <a:defRPr/>
            </a:lvl1pPr>
          </a:lstStyle>
          <a:p>
            <a:pPr lvl="0"/>
            <a:fld id="{B5D9F104-EEE7-40E2-80FF-34AE66704F56}" type="slidenum">
              <a:t>‹#›</a:t>
            </a:fld>
            <a:endParaRPr lang="en-IE"/>
          </a:p>
        </p:txBody>
      </p:sp>
    </p:spTree>
    <p:extLst>
      <p:ext uri="{BB962C8B-B14F-4D97-AF65-F5344CB8AC3E}">
        <p14:creationId xmlns:p14="http://schemas.microsoft.com/office/powerpoint/2010/main" val="190170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24D79-2FB7-4527-A9EA-D96356881E52}"/>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IE"/>
          </a:p>
        </p:txBody>
      </p:sp>
      <p:sp>
        <p:nvSpPr>
          <p:cNvPr id="3" name="Picture Placeholder 2">
            <a:extLst>
              <a:ext uri="{FF2B5EF4-FFF2-40B4-BE49-F238E27FC236}">
                <a16:creationId xmlns:a16="http://schemas.microsoft.com/office/drawing/2014/main" id="{C214A780-2B71-4A20-A936-D5498F75A15D}"/>
              </a:ext>
            </a:extLst>
          </p:cNvPr>
          <p:cNvSpPr txBox="1">
            <a:spLocks noGrp="1"/>
          </p:cNvSpPr>
          <p:nvPr>
            <p:ph type="pic" idx="1"/>
          </p:nvPr>
        </p:nvSpPr>
        <p:spPr>
          <a:xfrm>
            <a:off x="5183184" y="987423"/>
            <a:ext cx="6172200" cy="4873623"/>
          </a:xfrm>
        </p:spPr>
        <p:txBody>
          <a:bodyPr/>
          <a:lstStyle>
            <a:lvl1pPr marL="0" indent="0">
              <a:buNone/>
              <a:defRPr lang="en-IE" sz="3200"/>
            </a:lvl1pPr>
          </a:lstStyle>
          <a:p>
            <a:pPr lvl="0"/>
            <a:endParaRPr lang="en-IE"/>
          </a:p>
        </p:txBody>
      </p:sp>
      <p:sp>
        <p:nvSpPr>
          <p:cNvPr id="4" name="Text Placeholder 3">
            <a:extLst>
              <a:ext uri="{FF2B5EF4-FFF2-40B4-BE49-F238E27FC236}">
                <a16:creationId xmlns:a16="http://schemas.microsoft.com/office/drawing/2014/main" id="{19F47484-6EAC-4016-95FB-D883910B101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AAEE50F0-5248-45E5-8AA0-426F44A3D085}"/>
              </a:ext>
            </a:extLst>
          </p:cNvPr>
          <p:cNvSpPr txBox="1">
            <a:spLocks noGrp="1"/>
          </p:cNvSpPr>
          <p:nvPr>
            <p:ph type="dt" sz="half" idx="7"/>
          </p:nvPr>
        </p:nvSpPr>
        <p:spPr/>
        <p:txBody>
          <a:bodyPr/>
          <a:lstStyle>
            <a:lvl1pPr>
              <a:defRPr/>
            </a:lvl1pPr>
          </a:lstStyle>
          <a:p>
            <a:pPr lvl="0"/>
            <a:fld id="{8FADA9DC-B90B-488C-87DA-89649B5ADD62}" type="datetime1">
              <a:rPr lang="en-IE"/>
              <a:pPr lvl="0"/>
              <a:t>26/02/2020</a:t>
            </a:fld>
            <a:endParaRPr lang="en-IE"/>
          </a:p>
        </p:txBody>
      </p:sp>
      <p:sp>
        <p:nvSpPr>
          <p:cNvPr id="6" name="Footer Placeholder 5">
            <a:extLst>
              <a:ext uri="{FF2B5EF4-FFF2-40B4-BE49-F238E27FC236}">
                <a16:creationId xmlns:a16="http://schemas.microsoft.com/office/drawing/2014/main" id="{FE13680F-24F0-46C2-B4E5-7ECB9258725C}"/>
              </a:ext>
            </a:extLst>
          </p:cNvPr>
          <p:cNvSpPr txBox="1">
            <a:spLocks noGrp="1"/>
          </p:cNvSpPr>
          <p:nvPr>
            <p:ph type="ftr" sz="quarter" idx="9"/>
          </p:nvPr>
        </p:nvSpPr>
        <p:spPr/>
        <p:txBody>
          <a:bodyPr/>
          <a:lstStyle>
            <a:lvl1pPr>
              <a:defRPr/>
            </a:lvl1pPr>
          </a:lstStyle>
          <a:p>
            <a:pPr lvl="0"/>
            <a:endParaRPr lang="en-IE"/>
          </a:p>
        </p:txBody>
      </p:sp>
      <p:sp>
        <p:nvSpPr>
          <p:cNvPr id="7" name="Slide Number Placeholder 6">
            <a:extLst>
              <a:ext uri="{FF2B5EF4-FFF2-40B4-BE49-F238E27FC236}">
                <a16:creationId xmlns:a16="http://schemas.microsoft.com/office/drawing/2014/main" id="{84A45082-5E01-48A0-A99B-902FD3AD0C11}"/>
              </a:ext>
            </a:extLst>
          </p:cNvPr>
          <p:cNvSpPr txBox="1">
            <a:spLocks noGrp="1"/>
          </p:cNvSpPr>
          <p:nvPr>
            <p:ph type="sldNum" sz="quarter" idx="8"/>
          </p:nvPr>
        </p:nvSpPr>
        <p:spPr/>
        <p:txBody>
          <a:bodyPr/>
          <a:lstStyle>
            <a:lvl1pPr>
              <a:defRPr/>
            </a:lvl1pPr>
          </a:lstStyle>
          <a:p>
            <a:pPr lvl="0"/>
            <a:fld id="{59B80BFE-2144-48C5-9793-B86AABC57FB0}" type="slidenum">
              <a:t>‹#›</a:t>
            </a:fld>
            <a:endParaRPr lang="en-IE"/>
          </a:p>
        </p:txBody>
      </p:sp>
    </p:spTree>
    <p:extLst>
      <p:ext uri="{BB962C8B-B14F-4D97-AF65-F5344CB8AC3E}">
        <p14:creationId xmlns:p14="http://schemas.microsoft.com/office/powerpoint/2010/main" val="4084238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E28874-B180-4352-9A93-A2EB0730400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IE"/>
          </a:p>
        </p:txBody>
      </p:sp>
      <p:sp>
        <p:nvSpPr>
          <p:cNvPr id="3" name="Text Placeholder 2">
            <a:extLst>
              <a:ext uri="{FF2B5EF4-FFF2-40B4-BE49-F238E27FC236}">
                <a16:creationId xmlns:a16="http://schemas.microsoft.com/office/drawing/2014/main" id="{EF62BAA1-895F-4475-B056-5DDA9DBB77F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D78996A-1F14-4709-ACD4-09E4B98D43B9}"/>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IE" sz="1200" b="0" i="0" u="none" strike="noStrike" kern="1200" cap="none" spc="0" baseline="0">
                <a:solidFill>
                  <a:srgbClr val="898989"/>
                </a:solidFill>
                <a:uFillTx/>
                <a:latin typeface="Calibri"/>
              </a:defRPr>
            </a:lvl1pPr>
          </a:lstStyle>
          <a:p>
            <a:pPr lvl="0"/>
            <a:fld id="{4BB65412-B6A2-4247-ACAF-BAB89FC3656E}" type="datetime1">
              <a:rPr lang="en-IE"/>
              <a:pPr lvl="0"/>
              <a:t>26/02/2020</a:t>
            </a:fld>
            <a:endParaRPr lang="en-IE"/>
          </a:p>
        </p:txBody>
      </p:sp>
      <p:sp>
        <p:nvSpPr>
          <p:cNvPr id="5" name="Footer Placeholder 4">
            <a:extLst>
              <a:ext uri="{FF2B5EF4-FFF2-40B4-BE49-F238E27FC236}">
                <a16:creationId xmlns:a16="http://schemas.microsoft.com/office/drawing/2014/main" id="{018D427E-9093-42E7-B1A2-4230F9CB04D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IE" sz="1200" b="0" i="0" u="none" strike="noStrike" kern="1200" cap="none" spc="0" baseline="0">
                <a:solidFill>
                  <a:srgbClr val="898989"/>
                </a:solidFill>
                <a:uFillTx/>
                <a:latin typeface="Calibri"/>
              </a:defRPr>
            </a:lvl1pPr>
          </a:lstStyle>
          <a:p>
            <a:pPr lvl="0"/>
            <a:endParaRPr lang="en-IE"/>
          </a:p>
        </p:txBody>
      </p:sp>
      <p:sp>
        <p:nvSpPr>
          <p:cNvPr id="6" name="Slide Number Placeholder 5">
            <a:extLst>
              <a:ext uri="{FF2B5EF4-FFF2-40B4-BE49-F238E27FC236}">
                <a16:creationId xmlns:a16="http://schemas.microsoft.com/office/drawing/2014/main" id="{7C5D93F7-5A58-4EDD-A4A0-40C12DAF4FF0}"/>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IE" sz="1200" b="0" i="0" u="none" strike="noStrike" kern="1200" cap="none" spc="0" baseline="0">
                <a:solidFill>
                  <a:srgbClr val="898989"/>
                </a:solidFill>
                <a:uFillTx/>
                <a:latin typeface="Calibri"/>
              </a:defRPr>
            </a:lvl1pPr>
          </a:lstStyle>
          <a:p>
            <a:pPr lvl="0"/>
            <a:fld id="{24CE4BFE-E60A-412F-87C5-85D9BE895C6A}" type="slidenum">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C81A-258C-4521-A679-D49028452C75}"/>
              </a:ext>
            </a:extLst>
          </p:cNvPr>
          <p:cNvSpPr txBox="1">
            <a:spLocks noGrp="1"/>
          </p:cNvSpPr>
          <p:nvPr>
            <p:ph type="ctrTitle"/>
          </p:nvPr>
        </p:nvSpPr>
        <p:spPr>
          <a:xfrm>
            <a:off x="1524000" y="1041402"/>
            <a:ext cx="9144000" cy="2387598"/>
          </a:xfrm>
        </p:spPr>
        <p:txBody>
          <a:bodyPr/>
          <a:lstStyle/>
          <a:p>
            <a:pPr lvl="0"/>
            <a:r>
              <a:rPr lang="en-GB" dirty="0"/>
              <a:t>Untitled Zombie Blaster</a:t>
            </a:r>
            <a:endParaRPr lang="en-IE" dirty="0"/>
          </a:p>
        </p:txBody>
      </p:sp>
      <p:sp>
        <p:nvSpPr>
          <p:cNvPr id="3" name="Subtitle 2">
            <a:extLst>
              <a:ext uri="{FF2B5EF4-FFF2-40B4-BE49-F238E27FC236}">
                <a16:creationId xmlns:a16="http://schemas.microsoft.com/office/drawing/2014/main" id="{191C5C6E-194E-4B01-AD7E-74B0F9D07D53}"/>
              </a:ext>
            </a:extLst>
          </p:cNvPr>
          <p:cNvSpPr txBox="1">
            <a:spLocks noGrp="1"/>
          </p:cNvSpPr>
          <p:nvPr>
            <p:ph type="subTitle" idx="1"/>
          </p:nvPr>
        </p:nvSpPr>
        <p:spPr/>
        <p:txBody>
          <a:bodyPr/>
          <a:lstStyle/>
          <a:p>
            <a:endParaRPr lang="en-I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0BBE3-11E8-43EC-83B7-B77B290C394D}"/>
              </a:ext>
            </a:extLst>
          </p:cNvPr>
          <p:cNvSpPr txBox="1">
            <a:spLocks noGrp="1"/>
          </p:cNvSpPr>
          <p:nvPr>
            <p:ph type="title"/>
          </p:nvPr>
        </p:nvSpPr>
        <p:spPr/>
        <p:txBody>
          <a:bodyPr anchorCtr="1"/>
          <a:lstStyle/>
          <a:p>
            <a:pPr lvl="0" algn="ctr"/>
            <a:r>
              <a:rPr lang="en-IE"/>
              <a:t>Pitch</a:t>
            </a:r>
          </a:p>
        </p:txBody>
      </p:sp>
      <p:sp>
        <p:nvSpPr>
          <p:cNvPr id="3" name="Content Placeholder 2">
            <a:extLst>
              <a:ext uri="{FF2B5EF4-FFF2-40B4-BE49-F238E27FC236}">
                <a16:creationId xmlns:a16="http://schemas.microsoft.com/office/drawing/2014/main" id="{D6DC313D-C635-4741-997A-65BDCAD64314}"/>
              </a:ext>
            </a:extLst>
          </p:cNvPr>
          <p:cNvSpPr txBox="1">
            <a:spLocks noGrp="1"/>
          </p:cNvSpPr>
          <p:nvPr>
            <p:ph idx="1"/>
          </p:nvPr>
        </p:nvSpPr>
        <p:spPr/>
        <p:txBody>
          <a:bodyPr/>
          <a:lstStyle/>
          <a:p>
            <a:pPr marL="457200" lvl="1" indent="0">
              <a:buNone/>
            </a:pPr>
            <a:r>
              <a:rPr lang="en-IE" dirty="0"/>
              <a:t>“Trapped in a sealed off ‘80s disco, our hero Detective Agent Guy McCool must blast, jump and shoot his way through the zombie apocalypse. With weapons scarce, the only thing keeping him alive is his skill, wit and endless charm. This onslaught will push our hero’s abilities to the limit.”</a:t>
            </a:r>
          </a:p>
          <a:p>
            <a:pPr marL="457200" lvl="1" indent="0">
              <a:buNone/>
            </a:pPr>
            <a:endParaRPr lang="en-IE" dirty="0"/>
          </a:p>
          <a:p>
            <a:pPr marL="457200" lvl="1" indent="0">
              <a:buNone/>
            </a:pPr>
            <a:r>
              <a:rPr lang="en-IE" dirty="0"/>
              <a:t>‘Untitled Zombie Blaster’ is the thrilling new 2D platform shooter experience you’ve been waiting for – coming straight to your PC this spring.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4DCD-30B7-4F16-B449-977B4581F852}"/>
              </a:ext>
            </a:extLst>
          </p:cNvPr>
          <p:cNvSpPr>
            <a:spLocks noGrp="1"/>
          </p:cNvSpPr>
          <p:nvPr>
            <p:ph type="title"/>
          </p:nvPr>
        </p:nvSpPr>
        <p:spPr/>
        <p:txBody>
          <a:bodyPr/>
          <a:lstStyle/>
          <a:p>
            <a:pPr algn="ctr"/>
            <a:r>
              <a:rPr lang="en-GB" dirty="0"/>
              <a:t>The Gameplay Loop</a:t>
            </a:r>
            <a:endParaRPr lang="en-IE" dirty="0"/>
          </a:p>
        </p:txBody>
      </p:sp>
      <p:sp>
        <p:nvSpPr>
          <p:cNvPr id="3" name="Content Placeholder 2">
            <a:extLst>
              <a:ext uri="{FF2B5EF4-FFF2-40B4-BE49-F238E27FC236}">
                <a16:creationId xmlns:a16="http://schemas.microsoft.com/office/drawing/2014/main" id="{4E82282A-5616-4147-8FED-9F606353F2C3}"/>
              </a:ext>
            </a:extLst>
          </p:cNvPr>
          <p:cNvSpPr>
            <a:spLocks noGrp="1"/>
          </p:cNvSpPr>
          <p:nvPr>
            <p:ph idx="1"/>
          </p:nvPr>
        </p:nvSpPr>
        <p:spPr/>
        <p:txBody>
          <a:bodyPr/>
          <a:lstStyle/>
          <a:p>
            <a:r>
              <a:rPr lang="en-GB" dirty="0"/>
              <a:t>The apocalypse never ends – fight through endless waves of zombies with increasing difficulty</a:t>
            </a:r>
          </a:p>
          <a:p>
            <a:r>
              <a:rPr lang="en-GB" dirty="0"/>
              <a:t>Clear out all the zombies to get to the next wave</a:t>
            </a:r>
          </a:p>
          <a:p>
            <a:r>
              <a:rPr lang="en-GB" dirty="0"/>
              <a:t>Aim to survive as long as possible!</a:t>
            </a:r>
            <a:endParaRPr lang="en-IE" dirty="0"/>
          </a:p>
        </p:txBody>
      </p:sp>
    </p:spTree>
    <p:extLst>
      <p:ext uri="{BB962C8B-B14F-4D97-AF65-F5344CB8AC3E}">
        <p14:creationId xmlns:p14="http://schemas.microsoft.com/office/powerpoint/2010/main" val="3849213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0484-4CEF-4704-8287-2FAFBF56C9C2}"/>
              </a:ext>
            </a:extLst>
          </p:cNvPr>
          <p:cNvSpPr txBox="1">
            <a:spLocks noGrp="1"/>
          </p:cNvSpPr>
          <p:nvPr>
            <p:ph type="title"/>
          </p:nvPr>
        </p:nvSpPr>
        <p:spPr/>
        <p:txBody>
          <a:bodyPr anchorCtr="1"/>
          <a:lstStyle/>
          <a:p>
            <a:pPr lvl="0" algn="ctr"/>
            <a:r>
              <a:rPr lang="en-IE" dirty="0"/>
              <a:t>Character Mechanics</a:t>
            </a:r>
          </a:p>
        </p:txBody>
      </p:sp>
      <p:sp>
        <p:nvSpPr>
          <p:cNvPr id="3" name="Content Placeholder 2">
            <a:extLst>
              <a:ext uri="{FF2B5EF4-FFF2-40B4-BE49-F238E27FC236}">
                <a16:creationId xmlns:a16="http://schemas.microsoft.com/office/drawing/2014/main" id="{0969FAD4-1478-4B39-A250-9C60DB1D69DF}"/>
              </a:ext>
            </a:extLst>
          </p:cNvPr>
          <p:cNvSpPr txBox="1">
            <a:spLocks noGrp="1"/>
          </p:cNvSpPr>
          <p:nvPr>
            <p:ph idx="1"/>
          </p:nvPr>
        </p:nvSpPr>
        <p:spPr/>
        <p:txBody>
          <a:bodyPr/>
          <a:lstStyle/>
          <a:p>
            <a:pPr lvl="0"/>
            <a:r>
              <a:rPr lang="en-IE" dirty="0"/>
              <a:t>A wide assortment of movement options will help you carve your way through the apocalypse with style.</a:t>
            </a:r>
          </a:p>
          <a:p>
            <a:pPr lvl="0"/>
            <a:r>
              <a:rPr lang="en-IE" dirty="0"/>
              <a:t>Fast side-to-side action!</a:t>
            </a:r>
          </a:p>
          <a:p>
            <a:pPr lvl="0"/>
            <a:r>
              <a:rPr lang="en-IE" dirty="0"/>
              <a:t>Jumping!</a:t>
            </a:r>
          </a:p>
          <a:p>
            <a:pPr lvl="0"/>
            <a:r>
              <a:rPr lang="en-IE" dirty="0"/>
              <a:t>Dash to evade!</a:t>
            </a:r>
          </a:p>
          <a:p>
            <a:pPr lvl="0"/>
            <a:r>
              <a:rPr lang="en-IE" dirty="0"/>
              <a:t>Traverse the floors of the Nightmare Disco with nifty gadgets!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F2EB-36C5-40FC-AB25-B163BDBEE848}"/>
              </a:ext>
            </a:extLst>
          </p:cNvPr>
          <p:cNvSpPr txBox="1">
            <a:spLocks noGrp="1"/>
          </p:cNvSpPr>
          <p:nvPr>
            <p:ph type="title"/>
          </p:nvPr>
        </p:nvSpPr>
        <p:spPr/>
        <p:txBody>
          <a:bodyPr anchorCtr="1"/>
          <a:lstStyle/>
          <a:p>
            <a:pPr lvl="0" algn="ctr"/>
            <a:r>
              <a:rPr lang="en-IE" dirty="0"/>
              <a:t>Firing Mechanics</a:t>
            </a:r>
          </a:p>
        </p:txBody>
      </p:sp>
      <p:sp>
        <p:nvSpPr>
          <p:cNvPr id="3" name="Content Placeholder 2">
            <a:extLst>
              <a:ext uri="{FF2B5EF4-FFF2-40B4-BE49-F238E27FC236}">
                <a16:creationId xmlns:a16="http://schemas.microsoft.com/office/drawing/2014/main" id="{41934F14-F937-4E0E-93DA-26D302DE6C62}"/>
              </a:ext>
            </a:extLst>
          </p:cNvPr>
          <p:cNvSpPr txBox="1">
            <a:spLocks noGrp="1"/>
          </p:cNvSpPr>
          <p:nvPr>
            <p:ph idx="1"/>
          </p:nvPr>
        </p:nvSpPr>
        <p:spPr/>
        <p:txBody>
          <a:bodyPr/>
          <a:lstStyle/>
          <a:p>
            <a:pPr lvl="0"/>
            <a:r>
              <a:rPr lang="en-IE" dirty="0"/>
              <a:t>What good’s a zombie infestation without any guns? Get blasting!</a:t>
            </a:r>
          </a:p>
          <a:p>
            <a:pPr lvl="0"/>
            <a:r>
              <a:rPr lang="en-IE" dirty="0"/>
              <a:t>Pick up a different weapons!</a:t>
            </a:r>
          </a:p>
          <a:p>
            <a:pPr lvl="0"/>
            <a:r>
              <a:rPr lang="en-IE" dirty="0"/>
              <a:t>Take aim with the mouse and shoot!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D8E7-81F0-486C-8642-C8A35CAA8B94}"/>
              </a:ext>
            </a:extLst>
          </p:cNvPr>
          <p:cNvSpPr txBox="1">
            <a:spLocks noGrp="1"/>
          </p:cNvSpPr>
          <p:nvPr>
            <p:ph type="title"/>
          </p:nvPr>
        </p:nvSpPr>
        <p:spPr/>
        <p:txBody>
          <a:bodyPr anchorCtr="1"/>
          <a:lstStyle/>
          <a:p>
            <a:pPr lvl="0" algn="ctr"/>
            <a:r>
              <a:rPr lang="en-IE"/>
              <a:t>Enemy AI</a:t>
            </a:r>
          </a:p>
        </p:txBody>
      </p:sp>
      <p:sp>
        <p:nvSpPr>
          <p:cNvPr id="3" name="Content Placeholder 2">
            <a:extLst>
              <a:ext uri="{FF2B5EF4-FFF2-40B4-BE49-F238E27FC236}">
                <a16:creationId xmlns:a16="http://schemas.microsoft.com/office/drawing/2014/main" id="{E667C459-A880-49A9-9553-6BD4ADEB13AB}"/>
              </a:ext>
            </a:extLst>
          </p:cNvPr>
          <p:cNvSpPr txBox="1">
            <a:spLocks noGrp="1"/>
          </p:cNvSpPr>
          <p:nvPr>
            <p:ph idx="1"/>
          </p:nvPr>
        </p:nvSpPr>
        <p:spPr/>
        <p:txBody>
          <a:bodyPr/>
          <a:lstStyle/>
          <a:p>
            <a:pPr lvl="0"/>
            <a:r>
              <a:rPr lang="en-GB" dirty="0"/>
              <a:t>These zombies are vicious – infected with the horrifying </a:t>
            </a:r>
            <a:r>
              <a:rPr lang="en-GB" dirty="0" err="1"/>
              <a:t>Genericus</a:t>
            </a:r>
            <a:r>
              <a:rPr lang="en-GB" dirty="0"/>
              <a:t> Z, they’re out for blood!</a:t>
            </a:r>
          </a:p>
          <a:p>
            <a:pPr lvl="0"/>
            <a:r>
              <a:rPr lang="en-IE" dirty="0"/>
              <a:t>Enemies spawn from the doors and windows – in massive amounts</a:t>
            </a:r>
          </a:p>
          <a:p>
            <a:pPr lvl="0"/>
            <a:r>
              <a:rPr lang="en-IE" dirty="0"/>
              <a:t>Don’t think you can hide, because no matter what floor you’re on or room you’re in: they’ll find you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F1D66-4AEE-44FF-8946-53E2B37C420C}"/>
              </a:ext>
            </a:extLst>
          </p:cNvPr>
          <p:cNvSpPr txBox="1">
            <a:spLocks noGrp="1"/>
          </p:cNvSpPr>
          <p:nvPr>
            <p:ph type="title"/>
          </p:nvPr>
        </p:nvSpPr>
        <p:spPr/>
        <p:txBody>
          <a:bodyPr anchorCtr="1"/>
          <a:lstStyle/>
          <a:p>
            <a:pPr lvl="0" algn="ctr"/>
            <a:r>
              <a:rPr lang="en-IE"/>
              <a:t>Character Design</a:t>
            </a:r>
          </a:p>
        </p:txBody>
      </p:sp>
      <p:sp>
        <p:nvSpPr>
          <p:cNvPr id="3" name="Content Placeholder 2">
            <a:extLst>
              <a:ext uri="{FF2B5EF4-FFF2-40B4-BE49-F238E27FC236}">
                <a16:creationId xmlns:a16="http://schemas.microsoft.com/office/drawing/2014/main" id="{50633E34-AF40-4253-8130-6BA11E696BA7}"/>
              </a:ext>
            </a:extLst>
          </p:cNvPr>
          <p:cNvSpPr txBox="1">
            <a:spLocks noGrp="1"/>
          </p:cNvSpPr>
          <p:nvPr>
            <p:ph idx="1"/>
          </p:nvPr>
        </p:nvSpPr>
        <p:spPr/>
        <p:txBody>
          <a:bodyPr/>
          <a:lstStyle/>
          <a:p>
            <a:pPr lvl="0"/>
            <a:r>
              <a:rPr lang="en-IE" dirty="0"/>
              <a:t>Resembling the style of many famous film characters from the ‘80s and ‘90s, our hero Guy can be seen with the signature look of a black suit and glasses. </a:t>
            </a:r>
          </a:p>
          <a:p>
            <a:pPr lvl="0"/>
            <a:r>
              <a:rPr lang="en-IE" dirty="0"/>
              <a:t>Though the ’80s films are not as well known for zombie movies compared to the ‘90s and ‘00s, their design reflects their techno environment.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308</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Untitled Zombie Blaster</vt:lpstr>
      <vt:lpstr>Pitch</vt:lpstr>
      <vt:lpstr>The Gameplay Loop</vt:lpstr>
      <vt:lpstr>Character Mechanics</vt:lpstr>
      <vt:lpstr>Firing Mechanics</vt:lpstr>
      <vt:lpstr>Enemy AI</vt:lpstr>
      <vt:lpstr>Character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Screen</dc:title>
  <dc:creator>barry.osullivan28@gmail.com</dc:creator>
  <cp:lastModifiedBy>alanphillips2001@gmail.com</cp:lastModifiedBy>
  <cp:revision>8</cp:revision>
  <dcterms:created xsi:type="dcterms:W3CDTF">2020-02-26T15:40:36Z</dcterms:created>
  <dcterms:modified xsi:type="dcterms:W3CDTF">2020-02-26T16:46:49Z</dcterms:modified>
</cp:coreProperties>
</file>