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8163" cy="1508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0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469199"/>
            <a:ext cx="9093439" cy="5252720"/>
          </a:xfrm>
        </p:spPr>
        <p:txBody>
          <a:bodyPr anchor="b"/>
          <a:lstStyle>
            <a:lvl1pPr algn="ctr">
              <a:defRPr sz="70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271" y="7924484"/>
            <a:ext cx="8023622" cy="3642676"/>
          </a:xfrm>
        </p:spPr>
        <p:txBody>
          <a:bodyPr/>
          <a:lstStyle>
            <a:lvl1pPr marL="0" indent="0" algn="ctr">
              <a:buNone/>
              <a:defRPr sz="2808"/>
            </a:lvl1pPr>
            <a:lvl2pPr marL="534924" indent="0" algn="ctr">
              <a:buNone/>
              <a:defRPr sz="2340"/>
            </a:lvl2pPr>
            <a:lvl3pPr marL="1069848" indent="0" algn="ctr">
              <a:buNone/>
              <a:defRPr sz="2106"/>
            </a:lvl3pPr>
            <a:lvl4pPr marL="1604772" indent="0" algn="ctr">
              <a:buNone/>
              <a:defRPr sz="1872"/>
            </a:lvl4pPr>
            <a:lvl5pPr marL="2139696" indent="0" algn="ctr">
              <a:buNone/>
              <a:defRPr sz="1872"/>
            </a:lvl5pPr>
            <a:lvl6pPr marL="2674620" indent="0" algn="ctr">
              <a:buNone/>
              <a:defRPr sz="1872"/>
            </a:lvl6pPr>
            <a:lvl7pPr marL="3209544" indent="0" algn="ctr">
              <a:buNone/>
              <a:defRPr sz="1872"/>
            </a:lvl7pPr>
            <a:lvl8pPr marL="3744468" indent="0" algn="ctr">
              <a:buNone/>
              <a:defRPr sz="1872"/>
            </a:lvl8pPr>
            <a:lvl9pPr marL="4279392" indent="0" algn="ctr">
              <a:buNone/>
              <a:defRPr sz="18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5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4" y="803275"/>
            <a:ext cx="2306791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803275"/>
            <a:ext cx="6786647" cy="12786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3761427"/>
            <a:ext cx="9227166" cy="6276021"/>
          </a:xfrm>
        </p:spPr>
        <p:txBody>
          <a:bodyPr anchor="b"/>
          <a:lstStyle>
            <a:lvl1pPr>
              <a:defRPr sz="70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10096822"/>
            <a:ext cx="9227166" cy="3300411"/>
          </a:xfrm>
        </p:spPr>
        <p:txBody>
          <a:bodyPr/>
          <a:lstStyle>
            <a:lvl1pPr marL="0" indent="0">
              <a:buNone/>
              <a:defRPr sz="2808">
                <a:solidFill>
                  <a:schemeClr val="tx1"/>
                </a:solidFill>
              </a:defRPr>
            </a:lvl1pPr>
            <a:lvl2pPr marL="534924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069848" indent="0">
              <a:buNone/>
              <a:defRPr sz="2106">
                <a:solidFill>
                  <a:schemeClr val="tx1">
                    <a:tint val="75000"/>
                  </a:schemeClr>
                </a:solidFill>
              </a:defRPr>
            </a:lvl3pPr>
            <a:lvl4pPr marL="1604772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4pPr>
            <a:lvl5pPr marL="2139696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5pPr>
            <a:lvl6pPr marL="2674620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6pPr>
            <a:lvl7pPr marL="3209544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7pPr>
            <a:lvl8pPr marL="3744468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8pPr>
            <a:lvl9pPr marL="4279392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4016375"/>
            <a:ext cx="4546719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4016375"/>
            <a:ext cx="4546719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803278"/>
            <a:ext cx="9227166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3698559"/>
            <a:ext cx="4525824" cy="1812606"/>
          </a:xfrm>
        </p:spPr>
        <p:txBody>
          <a:bodyPr anchor="b"/>
          <a:lstStyle>
            <a:lvl1pPr marL="0" indent="0">
              <a:buNone/>
              <a:defRPr sz="2808" b="1"/>
            </a:lvl1pPr>
            <a:lvl2pPr marL="534924" indent="0">
              <a:buNone/>
              <a:defRPr sz="2340" b="1"/>
            </a:lvl2pPr>
            <a:lvl3pPr marL="1069848" indent="0">
              <a:buNone/>
              <a:defRPr sz="2106" b="1"/>
            </a:lvl3pPr>
            <a:lvl4pPr marL="1604772" indent="0">
              <a:buNone/>
              <a:defRPr sz="1872" b="1"/>
            </a:lvl4pPr>
            <a:lvl5pPr marL="2139696" indent="0">
              <a:buNone/>
              <a:defRPr sz="1872" b="1"/>
            </a:lvl5pPr>
            <a:lvl6pPr marL="2674620" indent="0">
              <a:buNone/>
              <a:defRPr sz="1872" b="1"/>
            </a:lvl6pPr>
            <a:lvl7pPr marL="3209544" indent="0">
              <a:buNone/>
              <a:defRPr sz="1872" b="1"/>
            </a:lvl7pPr>
            <a:lvl8pPr marL="3744468" indent="0">
              <a:buNone/>
              <a:defRPr sz="1872" b="1"/>
            </a:lvl8pPr>
            <a:lvl9pPr marL="4279392" indent="0">
              <a:buNone/>
              <a:defRPr sz="18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5511165"/>
            <a:ext cx="4525824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3698559"/>
            <a:ext cx="4548113" cy="1812606"/>
          </a:xfrm>
        </p:spPr>
        <p:txBody>
          <a:bodyPr anchor="b"/>
          <a:lstStyle>
            <a:lvl1pPr marL="0" indent="0">
              <a:buNone/>
              <a:defRPr sz="2808" b="1"/>
            </a:lvl1pPr>
            <a:lvl2pPr marL="534924" indent="0">
              <a:buNone/>
              <a:defRPr sz="2340" b="1"/>
            </a:lvl2pPr>
            <a:lvl3pPr marL="1069848" indent="0">
              <a:buNone/>
              <a:defRPr sz="2106" b="1"/>
            </a:lvl3pPr>
            <a:lvl4pPr marL="1604772" indent="0">
              <a:buNone/>
              <a:defRPr sz="1872" b="1"/>
            </a:lvl4pPr>
            <a:lvl5pPr marL="2139696" indent="0">
              <a:buNone/>
              <a:defRPr sz="1872" b="1"/>
            </a:lvl5pPr>
            <a:lvl6pPr marL="2674620" indent="0">
              <a:buNone/>
              <a:defRPr sz="1872" b="1"/>
            </a:lvl6pPr>
            <a:lvl7pPr marL="3209544" indent="0">
              <a:buNone/>
              <a:defRPr sz="1872" b="1"/>
            </a:lvl7pPr>
            <a:lvl8pPr marL="3744468" indent="0">
              <a:buNone/>
              <a:defRPr sz="1872" b="1"/>
            </a:lvl8pPr>
            <a:lvl9pPr marL="4279392" indent="0">
              <a:buNone/>
              <a:defRPr sz="18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5511165"/>
            <a:ext cx="4548113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4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1005840"/>
            <a:ext cx="3450436" cy="3520440"/>
          </a:xfrm>
        </p:spPr>
        <p:txBody>
          <a:bodyPr anchor="b"/>
          <a:lstStyle>
            <a:lvl1pPr>
              <a:defRPr sz="37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2172338"/>
            <a:ext cx="5415945" cy="10721975"/>
          </a:xfrm>
        </p:spPr>
        <p:txBody>
          <a:bodyPr/>
          <a:lstStyle>
            <a:lvl1pPr>
              <a:defRPr sz="3744"/>
            </a:lvl1pPr>
            <a:lvl2pPr>
              <a:defRPr sz="3276"/>
            </a:lvl2pPr>
            <a:lvl3pPr>
              <a:defRPr sz="2808"/>
            </a:lvl3pPr>
            <a:lvl4pPr>
              <a:defRPr sz="2340"/>
            </a:lvl4pPr>
            <a:lvl5pPr>
              <a:defRPr sz="2340"/>
            </a:lvl5pPr>
            <a:lvl6pPr>
              <a:defRPr sz="2340"/>
            </a:lvl6pPr>
            <a:lvl7pPr>
              <a:defRPr sz="2340"/>
            </a:lvl7pPr>
            <a:lvl8pPr>
              <a:defRPr sz="2340"/>
            </a:lvl8pPr>
            <a:lvl9pPr>
              <a:defRPr sz="23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4526280"/>
            <a:ext cx="3450436" cy="8385494"/>
          </a:xfrm>
        </p:spPr>
        <p:txBody>
          <a:bodyPr/>
          <a:lstStyle>
            <a:lvl1pPr marL="0" indent="0">
              <a:buNone/>
              <a:defRPr sz="1872"/>
            </a:lvl1pPr>
            <a:lvl2pPr marL="534924" indent="0">
              <a:buNone/>
              <a:defRPr sz="1638"/>
            </a:lvl2pPr>
            <a:lvl3pPr marL="1069848" indent="0">
              <a:buNone/>
              <a:defRPr sz="1404"/>
            </a:lvl3pPr>
            <a:lvl4pPr marL="1604772" indent="0">
              <a:buNone/>
              <a:defRPr sz="1170"/>
            </a:lvl4pPr>
            <a:lvl5pPr marL="2139696" indent="0">
              <a:buNone/>
              <a:defRPr sz="1170"/>
            </a:lvl5pPr>
            <a:lvl6pPr marL="2674620" indent="0">
              <a:buNone/>
              <a:defRPr sz="1170"/>
            </a:lvl6pPr>
            <a:lvl7pPr marL="3209544" indent="0">
              <a:buNone/>
              <a:defRPr sz="1170"/>
            </a:lvl7pPr>
            <a:lvl8pPr marL="3744468" indent="0">
              <a:buNone/>
              <a:defRPr sz="1170"/>
            </a:lvl8pPr>
            <a:lvl9pPr marL="4279392" indent="0">
              <a:buNone/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6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1005840"/>
            <a:ext cx="3450436" cy="3520440"/>
          </a:xfrm>
        </p:spPr>
        <p:txBody>
          <a:bodyPr anchor="b"/>
          <a:lstStyle>
            <a:lvl1pPr>
              <a:defRPr sz="37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2172338"/>
            <a:ext cx="5415945" cy="10721975"/>
          </a:xfrm>
        </p:spPr>
        <p:txBody>
          <a:bodyPr anchor="t"/>
          <a:lstStyle>
            <a:lvl1pPr marL="0" indent="0">
              <a:buNone/>
              <a:defRPr sz="3744"/>
            </a:lvl1pPr>
            <a:lvl2pPr marL="534924" indent="0">
              <a:buNone/>
              <a:defRPr sz="3276"/>
            </a:lvl2pPr>
            <a:lvl3pPr marL="1069848" indent="0">
              <a:buNone/>
              <a:defRPr sz="2808"/>
            </a:lvl3pPr>
            <a:lvl4pPr marL="1604772" indent="0">
              <a:buNone/>
              <a:defRPr sz="2340"/>
            </a:lvl4pPr>
            <a:lvl5pPr marL="2139696" indent="0">
              <a:buNone/>
              <a:defRPr sz="2340"/>
            </a:lvl5pPr>
            <a:lvl6pPr marL="2674620" indent="0">
              <a:buNone/>
              <a:defRPr sz="2340"/>
            </a:lvl6pPr>
            <a:lvl7pPr marL="3209544" indent="0">
              <a:buNone/>
              <a:defRPr sz="2340"/>
            </a:lvl7pPr>
            <a:lvl8pPr marL="3744468" indent="0">
              <a:buNone/>
              <a:defRPr sz="2340"/>
            </a:lvl8pPr>
            <a:lvl9pPr marL="4279392" indent="0">
              <a:buNone/>
              <a:defRPr sz="23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4526280"/>
            <a:ext cx="3450436" cy="8385494"/>
          </a:xfrm>
        </p:spPr>
        <p:txBody>
          <a:bodyPr/>
          <a:lstStyle>
            <a:lvl1pPr marL="0" indent="0">
              <a:buNone/>
              <a:defRPr sz="1872"/>
            </a:lvl1pPr>
            <a:lvl2pPr marL="534924" indent="0">
              <a:buNone/>
              <a:defRPr sz="1638"/>
            </a:lvl2pPr>
            <a:lvl3pPr marL="1069848" indent="0">
              <a:buNone/>
              <a:defRPr sz="1404"/>
            </a:lvl3pPr>
            <a:lvl4pPr marL="1604772" indent="0">
              <a:buNone/>
              <a:defRPr sz="1170"/>
            </a:lvl4pPr>
            <a:lvl5pPr marL="2139696" indent="0">
              <a:buNone/>
              <a:defRPr sz="1170"/>
            </a:lvl5pPr>
            <a:lvl6pPr marL="2674620" indent="0">
              <a:buNone/>
              <a:defRPr sz="1170"/>
            </a:lvl6pPr>
            <a:lvl7pPr marL="3209544" indent="0">
              <a:buNone/>
              <a:defRPr sz="1170"/>
            </a:lvl7pPr>
            <a:lvl8pPr marL="3744468" indent="0">
              <a:buNone/>
              <a:defRPr sz="1170"/>
            </a:lvl8pPr>
            <a:lvl9pPr marL="4279392" indent="0">
              <a:buNone/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803278"/>
            <a:ext cx="9227166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4016375"/>
            <a:ext cx="9227166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13983973"/>
            <a:ext cx="240708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13983973"/>
            <a:ext cx="361063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13983973"/>
            <a:ext cx="240708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9848" rtl="0" eaLnBrk="1" latinLnBrk="0" hangingPunct="1">
        <a:lnSpc>
          <a:spcPct val="90000"/>
        </a:lnSpc>
        <a:spcBef>
          <a:spcPct val="0"/>
        </a:spcBef>
        <a:buNone/>
        <a:defRPr sz="5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462" indent="-267462" algn="l" defTabSz="1069848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3276" kern="1200">
          <a:solidFill>
            <a:schemeClr val="tx1"/>
          </a:solidFill>
          <a:latin typeface="+mn-lt"/>
          <a:ea typeface="+mn-ea"/>
          <a:cs typeface="+mn-cs"/>
        </a:defRPr>
      </a:lvl1pPr>
      <a:lvl2pPr marL="802386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872234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4pPr>
      <a:lvl5pPr marL="2407158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5pPr>
      <a:lvl6pPr marL="2942082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6pPr>
      <a:lvl7pPr marL="3477006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7pPr>
      <a:lvl8pPr marL="4011930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8pPr>
      <a:lvl9pPr marL="4546854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2pPr>
      <a:lvl3pPr marL="1069848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3pPr>
      <a:lvl4pPr marL="1604772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4pPr>
      <a:lvl5pPr marL="2139696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5pPr>
      <a:lvl6pPr marL="2674620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7pPr>
      <a:lvl8pPr marL="3744468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8pPr>
      <a:lvl9pPr marL="4279392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DE0B91A-9011-4EBE-BE5A-1D02BB93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9" y="12865773"/>
            <a:ext cx="4904825" cy="39627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04B993B-3DC6-482B-8D7F-18719968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9" y="9308556"/>
            <a:ext cx="4904825" cy="39627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D751FDD-DEA8-43AD-8181-EA2CC5C5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430" y="5632456"/>
            <a:ext cx="4927054" cy="3962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D368F37-567A-4A07-97BF-5AC8D3E0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3" y="11338932"/>
            <a:ext cx="5212532" cy="39627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2AE9E6B-6D05-4C13-BA55-3CE693A48518}"/>
              </a:ext>
            </a:extLst>
          </p:cNvPr>
          <p:cNvSpPr/>
          <p:nvPr/>
        </p:nvSpPr>
        <p:spPr>
          <a:xfrm>
            <a:off x="136733" y="5061243"/>
            <a:ext cx="5206435" cy="394178"/>
          </a:xfrm>
          <a:prstGeom prst="rect">
            <a:avLst/>
          </a:prstGeom>
          <a:solidFill>
            <a:srgbClr val="64C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D30666-05CB-4DE2-A0C1-CA45609BD765}"/>
              </a:ext>
            </a:extLst>
          </p:cNvPr>
          <p:cNvSpPr/>
          <p:nvPr/>
        </p:nvSpPr>
        <p:spPr>
          <a:xfrm>
            <a:off x="0" y="0"/>
            <a:ext cx="10698163" cy="2063286"/>
          </a:xfrm>
          <a:prstGeom prst="rect">
            <a:avLst/>
          </a:prstGeom>
          <a:solidFill>
            <a:srgbClr val="64C3EE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D313F-293A-4935-8B5B-950EB08BF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685" y="558362"/>
            <a:ext cx="9093439" cy="1504924"/>
          </a:xfrm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effectLst>
                  <a:glow rad="101600">
                    <a:schemeClr val="bg1"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COMPUTER ASSISTED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9DBA-163E-4971-B2EA-C92C80AD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2898" y="7659018"/>
            <a:ext cx="8023622" cy="36426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0185B-8D82-4AA6-A83A-6607DB0161EC}"/>
              </a:ext>
            </a:extLst>
          </p:cNvPr>
          <p:cNvSpPr/>
          <p:nvPr/>
        </p:nvSpPr>
        <p:spPr>
          <a:xfrm>
            <a:off x="86111" y="2708881"/>
            <a:ext cx="5208405" cy="394178"/>
          </a:xfrm>
          <a:prstGeom prst="rect">
            <a:avLst/>
          </a:prstGeom>
          <a:solidFill>
            <a:srgbClr val="64C3E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IT IS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0628C7-C5F4-4CF8-B29B-472CB2440D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biLevel thresh="75000"/>
          </a:blip>
          <a:stretch>
            <a:fillRect/>
          </a:stretch>
        </p:blipFill>
        <p:spPr>
          <a:xfrm>
            <a:off x="140677" y="3250134"/>
            <a:ext cx="5208404" cy="156535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6A92230-DED5-4B46-9A60-5AC7D7015EBF}"/>
              </a:ext>
            </a:extLst>
          </p:cNvPr>
          <p:cNvSpPr txBox="1"/>
          <p:nvPr/>
        </p:nvSpPr>
        <p:spPr>
          <a:xfrm>
            <a:off x="2128985" y="5038427"/>
            <a:ext cx="122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C3B498E-35DA-4A36-A856-F7086E7C6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433" y="9846671"/>
            <a:ext cx="4927051" cy="288975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41CE938-0C55-425F-896C-58913E175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403" y="13391396"/>
            <a:ext cx="4925081" cy="13827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F5EA0D9-0256-4676-93A6-C40CAA289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04" y="5616912"/>
            <a:ext cx="5206435" cy="22454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479150F-FDE4-44F0-9AB4-FB76033D6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03" y="11908681"/>
            <a:ext cx="5206435" cy="28897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2052033-BB4D-4770-88C8-3A9E3C6B0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433" y="6223766"/>
            <a:ext cx="4927051" cy="288975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73E0FFF-6A75-4493-869E-7991F1C1B20D}"/>
              </a:ext>
            </a:extLst>
          </p:cNvPr>
          <p:cNvSpPr txBox="1"/>
          <p:nvPr/>
        </p:nvSpPr>
        <p:spPr>
          <a:xfrm>
            <a:off x="2003623" y="11352403"/>
            <a:ext cx="266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AVAILABILITY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4D3AF8-A137-48EF-BA22-68C1CB5AD918}"/>
              </a:ext>
            </a:extLst>
          </p:cNvPr>
          <p:cNvSpPr txBox="1"/>
          <p:nvPr/>
        </p:nvSpPr>
        <p:spPr>
          <a:xfrm>
            <a:off x="7620433" y="5616912"/>
            <a:ext cx="16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9A3290-664D-4958-9B86-4EAE828C4DDE}"/>
              </a:ext>
            </a:extLst>
          </p:cNvPr>
          <p:cNvSpPr txBox="1"/>
          <p:nvPr/>
        </p:nvSpPr>
        <p:spPr>
          <a:xfrm>
            <a:off x="7707302" y="9322027"/>
            <a:ext cx="13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ABC3B9-AD9B-4559-AA33-9C400E3271A7}"/>
              </a:ext>
            </a:extLst>
          </p:cNvPr>
          <p:cNvSpPr txBox="1"/>
          <p:nvPr/>
        </p:nvSpPr>
        <p:spPr>
          <a:xfrm>
            <a:off x="7456659" y="12879244"/>
            <a:ext cx="17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6970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COMPUTER ASSISTED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ULStudent:WIKTORIA.ZIAJA</dc:creator>
  <cp:lastModifiedBy>ULStudent:WIKTORIA.ZIAJA</cp:lastModifiedBy>
  <cp:revision>6</cp:revision>
  <dcterms:created xsi:type="dcterms:W3CDTF">2020-05-10T18:27:19Z</dcterms:created>
  <dcterms:modified xsi:type="dcterms:W3CDTF">2020-05-11T03:25:25Z</dcterms:modified>
</cp:coreProperties>
</file>