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5087600" cy="1069816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C3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20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1750834"/>
            <a:ext cx="12824460" cy="3724546"/>
          </a:xfrm>
        </p:spPr>
        <p:txBody>
          <a:bodyPr anchor="b"/>
          <a:lstStyle>
            <a:lvl1pPr algn="ctr">
              <a:defRPr sz="9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5950" y="5619013"/>
            <a:ext cx="11315700" cy="2582912"/>
          </a:xfrm>
        </p:spPr>
        <p:txBody>
          <a:bodyPr/>
          <a:lstStyle>
            <a:lvl1pPr marL="0" indent="0" algn="ctr">
              <a:buNone/>
              <a:defRPr sz="3744"/>
            </a:lvl1pPr>
            <a:lvl2pPr marL="713232" indent="0" algn="ctr">
              <a:buNone/>
              <a:defRPr sz="3120"/>
            </a:lvl2pPr>
            <a:lvl3pPr marL="1426464" indent="0" algn="ctr">
              <a:buNone/>
              <a:defRPr sz="2808"/>
            </a:lvl3pPr>
            <a:lvl4pPr marL="2139696" indent="0" algn="ctr">
              <a:buNone/>
              <a:defRPr sz="2496"/>
            </a:lvl4pPr>
            <a:lvl5pPr marL="2852928" indent="0" algn="ctr">
              <a:buNone/>
              <a:defRPr sz="2496"/>
            </a:lvl5pPr>
            <a:lvl6pPr marL="3566160" indent="0" algn="ctr">
              <a:buNone/>
              <a:defRPr sz="2496"/>
            </a:lvl6pPr>
            <a:lvl7pPr marL="4279392" indent="0" algn="ctr">
              <a:buNone/>
              <a:defRPr sz="2496"/>
            </a:lvl7pPr>
            <a:lvl8pPr marL="4992624" indent="0" algn="ctr">
              <a:buNone/>
              <a:defRPr sz="2496"/>
            </a:lvl8pPr>
            <a:lvl9pPr marL="5705856" indent="0" algn="ctr">
              <a:buNone/>
              <a:defRPr sz="24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D984-62F1-4C90-936E-FCC586A5350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124F-6021-4DDC-8151-35C65BF6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2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D984-62F1-4C90-936E-FCC586A5350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124F-6021-4DDC-8151-35C65BF6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5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97064" y="569578"/>
            <a:ext cx="3253264" cy="9066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7273" y="569578"/>
            <a:ext cx="9571196" cy="90661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D984-62F1-4C90-936E-FCC586A5350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124F-6021-4DDC-8151-35C65BF6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4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D984-62F1-4C90-936E-FCC586A5350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124F-6021-4DDC-8151-35C65BF6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9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5" y="2667115"/>
            <a:ext cx="13013055" cy="4450138"/>
          </a:xfrm>
        </p:spPr>
        <p:txBody>
          <a:bodyPr anchor="b"/>
          <a:lstStyle>
            <a:lvl1pPr>
              <a:defRPr sz="9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415" y="7159353"/>
            <a:ext cx="13013055" cy="2340222"/>
          </a:xfrm>
        </p:spPr>
        <p:txBody>
          <a:bodyPr/>
          <a:lstStyle>
            <a:lvl1pPr marL="0" indent="0">
              <a:buNone/>
              <a:defRPr sz="3744">
                <a:solidFill>
                  <a:schemeClr val="tx1"/>
                </a:solidFill>
              </a:defRPr>
            </a:lvl1pPr>
            <a:lvl2pPr marL="713232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2pPr>
            <a:lvl3pPr marL="1426464" indent="0">
              <a:buNone/>
              <a:defRPr sz="2808">
                <a:solidFill>
                  <a:schemeClr val="tx1">
                    <a:tint val="75000"/>
                  </a:schemeClr>
                </a:solidFill>
              </a:defRPr>
            </a:lvl3pPr>
            <a:lvl4pPr marL="2139696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4pPr>
            <a:lvl5pPr marL="2852928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5pPr>
            <a:lvl6pPr marL="3566160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6pPr>
            <a:lvl7pPr marL="4279392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7pPr>
            <a:lvl8pPr marL="4992624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8pPr>
            <a:lvl9pPr marL="5705856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D984-62F1-4C90-936E-FCC586A5350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124F-6021-4DDC-8151-35C65BF6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7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7273" y="2847891"/>
            <a:ext cx="6412230" cy="6787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8098" y="2847891"/>
            <a:ext cx="6412230" cy="6787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D984-62F1-4C90-936E-FCC586A5350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124F-6021-4DDC-8151-35C65BF6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1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569580"/>
            <a:ext cx="13013055" cy="20678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239" y="2622536"/>
            <a:ext cx="6382761" cy="1285265"/>
          </a:xfrm>
        </p:spPr>
        <p:txBody>
          <a:bodyPr anchor="b"/>
          <a:lstStyle>
            <a:lvl1pPr marL="0" indent="0">
              <a:buNone/>
              <a:defRPr sz="3744" b="1"/>
            </a:lvl1pPr>
            <a:lvl2pPr marL="713232" indent="0">
              <a:buNone/>
              <a:defRPr sz="3120" b="1"/>
            </a:lvl2pPr>
            <a:lvl3pPr marL="1426464" indent="0">
              <a:buNone/>
              <a:defRPr sz="2808" b="1"/>
            </a:lvl3pPr>
            <a:lvl4pPr marL="2139696" indent="0">
              <a:buNone/>
              <a:defRPr sz="2496" b="1"/>
            </a:lvl4pPr>
            <a:lvl5pPr marL="2852928" indent="0">
              <a:buNone/>
              <a:defRPr sz="2496" b="1"/>
            </a:lvl5pPr>
            <a:lvl6pPr marL="3566160" indent="0">
              <a:buNone/>
              <a:defRPr sz="2496" b="1"/>
            </a:lvl6pPr>
            <a:lvl7pPr marL="4279392" indent="0">
              <a:buNone/>
              <a:defRPr sz="2496" b="1"/>
            </a:lvl7pPr>
            <a:lvl8pPr marL="4992624" indent="0">
              <a:buNone/>
              <a:defRPr sz="2496" b="1"/>
            </a:lvl8pPr>
            <a:lvl9pPr marL="5705856" indent="0">
              <a:buNone/>
              <a:defRPr sz="24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9239" y="3907801"/>
            <a:ext cx="6382761" cy="574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8098" y="2622536"/>
            <a:ext cx="6414195" cy="1285265"/>
          </a:xfrm>
        </p:spPr>
        <p:txBody>
          <a:bodyPr anchor="b"/>
          <a:lstStyle>
            <a:lvl1pPr marL="0" indent="0">
              <a:buNone/>
              <a:defRPr sz="3744" b="1"/>
            </a:lvl1pPr>
            <a:lvl2pPr marL="713232" indent="0">
              <a:buNone/>
              <a:defRPr sz="3120" b="1"/>
            </a:lvl2pPr>
            <a:lvl3pPr marL="1426464" indent="0">
              <a:buNone/>
              <a:defRPr sz="2808" b="1"/>
            </a:lvl3pPr>
            <a:lvl4pPr marL="2139696" indent="0">
              <a:buNone/>
              <a:defRPr sz="2496" b="1"/>
            </a:lvl4pPr>
            <a:lvl5pPr marL="2852928" indent="0">
              <a:buNone/>
              <a:defRPr sz="2496" b="1"/>
            </a:lvl5pPr>
            <a:lvl6pPr marL="3566160" indent="0">
              <a:buNone/>
              <a:defRPr sz="2496" b="1"/>
            </a:lvl6pPr>
            <a:lvl7pPr marL="4279392" indent="0">
              <a:buNone/>
              <a:defRPr sz="2496" b="1"/>
            </a:lvl7pPr>
            <a:lvl8pPr marL="4992624" indent="0">
              <a:buNone/>
              <a:defRPr sz="2496" b="1"/>
            </a:lvl8pPr>
            <a:lvl9pPr marL="5705856" indent="0">
              <a:buNone/>
              <a:defRPr sz="24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8098" y="3907801"/>
            <a:ext cx="6414195" cy="574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D984-62F1-4C90-936E-FCC586A5350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124F-6021-4DDC-8151-35C65BF6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3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D984-62F1-4C90-936E-FCC586A5350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124F-6021-4DDC-8151-35C65BF6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2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D984-62F1-4C90-936E-FCC586A5350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124F-6021-4DDC-8151-35C65BF6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1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713211"/>
            <a:ext cx="4866144" cy="2496238"/>
          </a:xfrm>
        </p:spPr>
        <p:txBody>
          <a:bodyPr anchor="b"/>
          <a:lstStyle>
            <a:lvl1pPr>
              <a:defRPr sz="49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195" y="1540340"/>
            <a:ext cx="7638098" cy="7602630"/>
          </a:xfrm>
        </p:spPr>
        <p:txBody>
          <a:bodyPr/>
          <a:lstStyle>
            <a:lvl1pPr>
              <a:defRPr sz="4992"/>
            </a:lvl1pPr>
            <a:lvl2pPr>
              <a:defRPr sz="4368"/>
            </a:lvl2pPr>
            <a:lvl3pPr>
              <a:defRPr sz="3744"/>
            </a:lvl3pPr>
            <a:lvl4pPr>
              <a:defRPr sz="3120"/>
            </a:lvl4pPr>
            <a:lvl5pPr>
              <a:defRPr sz="3120"/>
            </a:lvl5pPr>
            <a:lvl6pPr>
              <a:defRPr sz="3120"/>
            </a:lvl6pPr>
            <a:lvl7pPr>
              <a:defRPr sz="3120"/>
            </a:lvl7pPr>
            <a:lvl8pPr>
              <a:defRPr sz="3120"/>
            </a:lvl8pPr>
            <a:lvl9pPr>
              <a:defRPr sz="31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3209449"/>
            <a:ext cx="4866144" cy="5945901"/>
          </a:xfrm>
        </p:spPr>
        <p:txBody>
          <a:bodyPr/>
          <a:lstStyle>
            <a:lvl1pPr marL="0" indent="0">
              <a:buNone/>
              <a:defRPr sz="2496"/>
            </a:lvl1pPr>
            <a:lvl2pPr marL="713232" indent="0">
              <a:buNone/>
              <a:defRPr sz="2184"/>
            </a:lvl2pPr>
            <a:lvl3pPr marL="1426464" indent="0">
              <a:buNone/>
              <a:defRPr sz="1872"/>
            </a:lvl3pPr>
            <a:lvl4pPr marL="2139696" indent="0">
              <a:buNone/>
              <a:defRPr sz="1560"/>
            </a:lvl4pPr>
            <a:lvl5pPr marL="2852928" indent="0">
              <a:buNone/>
              <a:defRPr sz="1560"/>
            </a:lvl5pPr>
            <a:lvl6pPr marL="3566160" indent="0">
              <a:buNone/>
              <a:defRPr sz="1560"/>
            </a:lvl6pPr>
            <a:lvl7pPr marL="4279392" indent="0">
              <a:buNone/>
              <a:defRPr sz="1560"/>
            </a:lvl7pPr>
            <a:lvl8pPr marL="4992624" indent="0">
              <a:buNone/>
              <a:defRPr sz="1560"/>
            </a:lvl8pPr>
            <a:lvl9pPr marL="5705856" indent="0">
              <a:buNone/>
              <a:defRPr sz="15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D984-62F1-4C90-936E-FCC586A5350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124F-6021-4DDC-8151-35C65BF6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9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713211"/>
            <a:ext cx="4866144" cy="2496238"/>
          </a:xfrm>
        </p:spPr>
        <p:txBody>
          <a:bodyPr anchor="b"/>
          <a:lstStyle>
            <a:lvl1pPr>
              <a:defRPr sz="49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14195" y="1540340"/>
            <a:ext cx="7638098" cy="7602630"/>
          </a:xfrm>
        </p:spPr>
        <p:txBody>
          <a:bodyPr anchor="t"/>
          <a:lstStyle>
            <a:lvl1pPr marL="0" indent="0">
              <a:buNone/>
              <a:defRPr sz="4992"/>
            </a:lvl1pPr>
            <a:lvl2pPr marL="713232" indent="0">
              <a:buNone/>
              <a:defRPr sz="4368"/>
            </a:lvl2pPr>
            <a:lvl3pPr marL="1426464" indent="0">
              <a:buNone/>
              <a:defRPr sz="3744"/>
            </a:lvl3pPr>
            <a:lvl4pPr marL="2139696" indent="0">
              <a:buNone/>
              <a:defRPr sz="3120"/>
            </a:lvl4pPr>
            <a:lvl5pPr marL="2852928" indent="0">
              <a:buNone/>
              <a:defRPr sz="3120"/>
            </a:lvl5pPr>
            <a:lvl6pPr marL="3566160" indent="0">
              <a:buNone/>
              <a:defRPr sz="3120"/>
            </a:lvl6pPr>
            <a:lvl7pPr marL="4279392" indent="0">
              <a:buNone/>
              <a:defRPr sz="3120"/>
            </a:lvl7pPr>
            <a:lvl8pPr marL="4992624" indent="0">
              <a:buNone/>
              <a:defRPr sz="3120"/>
            </a:lvl8pPr>
            <a:lvl9pPr marL="5705856" indent="0">
              <a:buNone/>
              <a:defRPr sz="31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3209449"/>
            <a:ext cx="4866144" cy="5945901"/>
          </a:xfrm>
        </p:spPr>
        <p:txBody>
          <a:bodyPr/>
          <a:lstStyle>
            <a:lvl1pPr marL="0" indent="0">
              <a:buNone/>
              <a:defRPr sz="2496"/>
            </a:lvl1pPr>
            <a:lvl2pPr marL="713232" indent="0">
              <a:buNone/>
              <a:defRPr sz="2184"/>
            </a:lvl2pPr>
            <a:lvl3pPr marL="1426464" indent="0">
              <a:buNone/>
              <a:defRPr sz="1872"/>
            </a:lvl3pPr>
            <a:lvl4pPr marL="2139696" indent="0">
              <a:buNone/>
              <a:defRPr sz="1560"/>
            </a:lvl4pPr>
            <a:lvl5pPr marL="2852928" indent="0">
              <a:buNone/>
              <a:defRPr sz="1560"/>
            </a:lvl5pPr>
            <a:lvl6pPr marL="3566160" indent="0">
              <a:buNone/>
              <a:defRPr sz="1560"/>
            </a:lvl6pPr>
            <a:lvl7pPr marL="4279392" indent="0">
              <a:buNone/>
              <a:defRPr sz="1560"/>
            </a:lvl7pPr>
            <a:lvl8pPr marL="4992624" indent="0">
              <a:buNone/>
              <a:defRPr sz="1560"/>
            </a:lvl8pPr>
            <a:lvl9pPr marL="5705856" indent="0">
              <a:buNone/>
              <a:defRPr sz="15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D984-62F1-4C90-936E-FCC586A5350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124F-6021-4DDC-8151-35C65BF6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9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7273" y="569580"/>
            <a:ext cx="13013055" cy="2067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7273" y="2847891"/>
            <a:ext cx="13013055" cy="678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7273" y="9915615"/>
            <a:ext cx="3394710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7D984-62F1-4C90-936E-FCC586A5350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7768" y="9915615"/>
            <a:ext cx="5092065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5618" y="9915615"/>
            <a:ext cx="3394710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4124F-6021-4DDC-8151-35C65BF6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3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26464" rtl="0" eaLnBrk="1" latinLnBrk="0" hangingPunct="1">
        <a:lnSpc>
          <a:spcPct val="90000"/>
        </a:lnSpc>
        <a:spcBef>
          <a:spcPct val="0"/>
        </a:spcBef>
        <a:buNone/>
        <a:defRPr sz="68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616" indent="-356616" algn="l" defTabSz="1426464" rtl="0" eaLnBrk="1" latinLnBrk="0" hangingPunct="1">
        <a:lnSpc>
          <a:spcPct val="90000"/>
        </a:lnSpc>
        <a:spcBef>
          <a:spcPts val="1560"/>
        </a:spcBef>
        <a:buFont typeface="Arial" panose="020B0604020202020204" pitchFamily="34" charset="0"/>
        <a:buChar char="•"/>
        <a:defRPr sz="4368" kern="1200">
          <a:solidFill>
            <a:schemeClr val="tx1"/>
          </a:solidFill>
          <a:latin typeface="+mn-lt"/>
          <a:ea typeface="+mn-ea"/>
          <a:cs typeface="+mn-cs"/>
        </a:defRPr>
      </a:lvl1pPr>
      <a:lvl2pPr marL="1069848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4" kern="1200">
          <a:solidFill>
            <a:schemeClr val="tx1"/>
          </a:solidFill>
          <a:latin typeface="+mn-lt"/>
          <a:ea typeface="+mn-ea"/>
          <a:cs typeface="+mn-cs"/>
        </a:defRPr>
      </a:lvl2pPr>
      <a:lvl3pPr marL="1783080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3pPr>
      <a:lvl4pPr marL="2496312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4pPr>
      <a:lvl5pPr marL="3209544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5pPr>
      <a:lvl6pPr marL="3922776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6pPr>
      <a:lvl7pPr marL="4636008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7pPr>
      <a:lvl8pPr marL="5349240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8pPr>
      <a:lvl9pPr marL="6062472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1pPr>
      <a:lvl2pPr marL="713232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2pPr>
      <a:lvl3pPr marL="1426464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3pPr>
      <a:lvl4pPr marL="2139696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4pPr>
      <a:lvl5pPr marL="2852928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5pPr>
      <a:lvl6pPr marL="3566160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6pPr>
      <a:lvl7pPr marL="4279392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7pPr>
      <a:lvl8pPr marL="4992624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8pPr>
      <a:lvl9pPr marL="5705856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4DE0B91A-9011-4EBE-BE5A-1D02BB938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1422" y="6459829"/>
            <a:ext cx="3401325" cy="28098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04B993B-3DC6-482B-8D7F-187199688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506" y="2168386"/>
            <a:ext cx="3493623" cy="28866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D751FDD-DEA8-43AD-8181-EA2CC5C5C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243" y="6027857"/>
            <a:ext cx="3638045" cy="28098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D368F37-567A-4A07-97BF-5AC8D3E06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563" y="2154154"/>
            <a:ext cx="3696049" cy="280986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2AE9E6B-6D05-4C13-BA55-3CE693A48518}"/>
              </a:ext>
            </a:extLst>
          </p:cNvPr>
          <p:cNvSpPr/>
          <p:nvPr/>
        </p:nvSpPr>
        <p:spPr>
          <a:xfrm>
            <a:off x="180620" y="6027060"/>
            <a:ext cx="3691726" cy="279500"/>
          </a:xfrm>
          <a:prstGeom prst="rect">
            <a:avLst/>
          </a:prstGeom>
          <a:solidFill>
            <a:srgbClr val="64C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837" tIns="32419" rIns="64837" bIns="32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76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D30666-05CB-4DE2-A0C1-CA45609BD765}"/>
              </a:ext>
            </a:extLst>
          </p:cNvPr>
          <p:cNvSpPr/>
          <p:nvPr/>
        </p:nvSpPr>
        <p:spPr>
          <a:xfrm>
            <a:off x="0" y="0"/>
            <a:ext cx="15087600" cy="1592189"/>
          </a:xfrm>
          <a:prstGeom prst="rect">
            <a:avLst/>
          </a:prstGeom>
          <a:solidFill>
            <a:srgbClr val="64C3EE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837" tIns="32419" rIns="64837" bIns="32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7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D313F-293A-4935-8B5B-950EB08BF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319" y="205039"/>
            <a:ext cx="14739582" cy="1067096"/>
          </a:xfrm>
        </p:spPr>
        <p:txBody>
          <a:bodyPr>
            <a:noAutofit/>
          </a:bodyPr>
          <a:lstStyle/>
          <a:p>
            <a:r>
              <a:rPr lang="en-US" sz="6600" dirty="0">
                <a:ln w="0"/>
                <a:effectLst>
                  <a:glow rad="101600">
                    <a:schemeClr val="bg1"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COMPUTER ASSISTED EDUCATION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A9DBA-163E-4971-B2EA-C92C80AD9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24220" y="5430779"/>
            <a:ext cx="5689309" cy="2582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70185B-8D82-4AA6-A83A-6607DB0161EC}"/>
              </a:ext>
            </a:extLst>
          </p:cNvPr>
          <p:cNvSpPr/>
          <p:nvPr/>
        </p:nvSpPr>
        <p:spPr>
          <a:xfrm>
            <a:off x="179223" y="2159178"/>
            <a:ext cx="3693123" cy="279500"/>
          </a:xfrm>
          <a:prstGeom prst="rect">
            <a:avLst/>
          </a:prstGeom>
          <a:solidFill>
            <a:srgbClr val="64C3EE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837" tIns="32419" rIns="64837" bIns="324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76" dirty="0">
                <a:solidFill>
                  <a:schemeClr val="tx1"/>
                </a:solidFill>
              </a:rPr>
              <a:t>WHAT IT IS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50628C7-C5F4-4CF8-B29B-472CB2440D5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biLevel thresh="75000"/>
          </a:blip>
          <a:stretch>
            <a:fillRect/>
          </a:stretch>
        </p:blipFill>
        <p:spPr>
          <a:xfrm>
            <a:off x="179224" y="2495718"/>
            <a:ext cx="3693122" cy="17426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6A92230-DED5-4B46-9A60-5AC7D7015EBF}"/>
              </a:ext>
            </a:extLst>
          </p:cNvPr>
          <p:cNvSpPr txBox="1"/>
          <p:nvPr/>
        </p:nvSpPr>
        <p:spPr>
          <a:xfrm>
            <a:off x="1533796" y="6017050"/>
            <a:ext cx="866434" cy="288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76" dirty="0"/>
              <a:t>HISTORY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C3B498E-35DA-4A36-A856-F7086E7C6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8506" y="2581143"/>
            <a:ext cx="3493623" cy="372769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41CE938-0C55-425F-896C-58913E175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1422" y="6878472"/>
            <a:ext cx="3401325" cy="330593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F5EA0D9-0256-4676-93A6-C40CAA289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21" y="6459829"/>
            <a:ext cx="3691726" cy="368045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479150F-FDE4-44F0-9AB4-FB76033D6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563" y="2581144"/>
            <a:ext cx="3691726" cy="32191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2052033-BB4D-4770-88C8-3A9E3C6B0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344" y="6459828"/>
            <a:ext cx="3691726" cy="372457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73E0FFF-6A75-4493-869E-7991F1C1B20D}"/>
              </a:ext>
            </a:extLst>
          </p:cNvPr>
          <p:cNvSpPr txBox="1"/>
          <p:nvPr/>
        </p:nvSpPr>
        <p:spPr>
          <a:xfrm>
            <a:off x="5376352" y="2150312"/>
            <a:ext cx="1887057" cy="288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76" dirty="0"/>
              <a:t>AVAILABILITY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4D3AF8-A137-48EF-BA22-68C1CB5AD918}"/>
              </a:ext>
            </a:extLst>
          </p:cNvPr>
          <p:cNvSpPr txBox="1"/>
          <p:nvPr/>
        </p:nvSpPr>
        <p:spPr>
          <a:xfrm>
            <a:off x="5520311" y="6011755"/>
            <a:ext cx="1161266" cy="288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76" dirty="0"/>
              <a:t>BENEFITS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9A3290-664D-4958-9B86-4EAE828C4DDE}"/>
              </a:ext>
            </a:extLst>
          </p:cNvPr>
          <p:cNvSpPr txBox="1"/>
          <p:nvPr/>
        </p:nvSpPr>
        <p:spPr>
          <a:xfrm>
            <a:off x="9490808" y="2159177"/>
            <a:ext cx="987076" cy="288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76" dirty="0"/>
              <a:t>ISSUES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ABC3B9-AD9B-4559-AA33-9C400E3271A7}"/>
              </a:ext>
            </a:extLst>
          </p:cNvPr>
          <p:cNvSpPr txBox="1"/>
          <p:nvPr/>
        </p:nvSpPr>
        <p:spPr>
          <a:xfrm>
            <a:off x="12659756" y="6438004"/>
            <a:ext cx="1219329" cy="288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76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69700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11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COMPUTER ASSISTED EDUCATION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ULStudent:WIKTORIA.ZIAJA</dc:creator>
  <cp:lastModifiedBy>ULStudent:WIKTORIA.ZIAJA</cp:lastModifiedBy>
  <cp:revision>7</cp:revision>
  <dcterms:created xsi:type="dcterms:W3CDTF">2020-05-10T18:27:19Z</dcterms:created>
  <dcterms:modified xsi:type="dcterms:W3CDTF">2020-05-11T03:31:25Z</dcterms:modified>
</cp:coreProperties>
</file>