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5087600" cy="1069816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C3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516"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1750834"/>
            <a:ext cx="12824460" cy="3724546"/>
          </a:xfrm>
        </p:spPr>
        <p:txBody>
          <a:bodyPr anchor="b"/>
          <a:lstStyle>
            <a:lvl1pPr algn="ctr">
              <a:defRPr sz="9360"/>
            </a:lvl1pPr>
          </a:lstStyle>
          <a:p>
            <a:r>
              <a:rPr lang="en-US"/>
              <a:t>Click to edit Master title style</a:t>
            </a:r>
            <a:endParaRPr lang="en-US" dirty="0"/>
          </a:p>
        </p:txBody>
      </p:sp>
      <p:sp>
        <p:nvSpPr>
          <p:cNvPr id="3" name="Subtitle 2"/>
          <p:cNvSpPr>
            <a:spLocks noGrp="1"/>
          </p:cNvSpPr>
          <p:nvPr>
            <p:ph type="subTitle" idx="1"/>
          </p:nvPr>
        </p:nvSpPr>
        <p:spPr>
          <a:xfrm>
            <a:off x="1885950" y="5619013"/>
            <a:ext cx="11315700" cy="2582912"/>
          </a:xfrm>
        </p:spPr>
        <p:txBody>
          <a:bodyPr/>
          <a:lstStyle>
            <a:lvl1pPr marL="0" indent="0" algn="ctr">
              <a:buNone/>
              <a:defRPr sz="3744"/>
            </a:lvl1pPr>
            <a:lvl2pPr marL="713232" indent="0" algn="ctr">
              <a:buNone/>
              <a:defRPr sz="3120"/>
            </a:lvl2pPr>
            <a:lvl3pPr marL="1426464" indent="0" algn="ctr">
              <a:buNone/>
              <a:defRPr sz="2808"/>
            </a:lvl3pPr>
            <a:lvl4pPr marL="2139696" indent="0" algn="ctr">
              <a:buNone/>
              <a:defRPr sz="2496"/>
            </a:lvl4pPr>
            <a:lvl5pPr marL="2852928" indent="0" algn="ctr">
              <a:buNone/>
              <a:defRPr sz="2496"/>
            </a:lvl5pPr>
            <a:lvl6pPr marL="3566160" indent="0" algn="ctr">
              <a:buNone/>
              <a:defRPr sz="2496"/>
            </a:lvl6pPr>
            <a:lvl7pPr marL="4279392" indent="0" algn="ctr">
              <a:buNone/>
              <a:defRPr sz="2496"/>
            </a:lvl7pPr>
            <a:lvl8pPr marL="4992624" indent="0" algn="ctr">
              <a:buNone/>
              <a:defRPr sz="2496"/>
            </a:lvl8pPr>
            <a:lvl9pPr marL="5705856" indent="0" algn="ctr">
              <a:buNone/>
              <a:defRPr sz="24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37D984-62F1-4C90-936E-FCC586A5350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168422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7D984-62F1-4C90-936E-FCC586A5350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100055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7064" y="569578"/>
            <a:ext cx="3253264" cy="9066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7273" y="569578"/>
            <a:ext cx="9571196" cy="906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7D984-62F1-4C90-936E-FCC586A5350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150494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7D984-62F1-4C90-936E-FCC586A5350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196899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9415" y="2667115"/>
            <a:ext cx="13013055" cy="4450138"/>
          </a:xfrm>
        </p:spPr>
        <p:txBody>
          <a:bodyPr anchor="b"/>
          <a:lstStyle>
            <a:lvl1pPr>
              <a:defRPr sz="9360"/>
            </a:lvl1pPr>
          </a:lstStyle>
          <a:p>
            <a:r>
              <a:rPr lang="en-US"/>
              <a:t>Click to edit Master title style</a:t>
            </a:r>
            <a:endParaRPr lang="en-US" dirty="0"/>
          </a:p>
        </p:txBody>
      </p:sp>
      <p:sp>
        <p:nvSpPr>
          <p:cNvPr id="3" name="Text Placeholder 2"/>
          <p:cNvSpPr>
            <a:spLocks noGrp="1"/>
          </p:cNvSpPr>
          <p:nvPr>
            <p:ph type="body" idx="1"/>
          </p:nvPr>
        </p:nvSpPr>
        <p:spPr>
          <a:xfrm>
            <a:off x="1029415" y="7159353"/>
            <a:ext cx="13013055" cy="2340222"/>
          </a:xfrm>
        </p:spPr>
        <p:txBody>
          <a:bodyPr/>
          <a:lstStyle>
            <a:lvl1pPr marL="0" indent="0">
              <a:buNone/>
              <a:defRPr sz="3744">
                <a:solidFill>
                  <a:schemeClr val="tx1"/>
                </a:solidFill>
              </a:defRPr>
            </a:lvl1pPr>
            <a:lvl2pPr marL="713232" indent="0">
              <a:buNone/>
              <a:defRPr sz="3120">
                <a:solidFill>
                  <a:schemeClr val="tx1">
                    <a:tint val="75000"/>
                  </a:schemeClr>
                </a:solidFill>
              </a:defRPr>
            </a:lvl2pPr>
            <a:lvl3pPr marL="1426464" indent="0">
              <a:buNone/>
              <a:defRPr sz="2808">
                <a:solidFill>
                  <a:schemeClr val="tx1">
                    <a:tint val="75000"/>
                  </a:schemeClr>
                </a:solidFill>
              </a:defRPr>
            </a:lvl3pPr>
            <a:lvl4pPr marL="2139696" indent="0">
              <a:buNone/>
              <a:defRPr sz="2496">
                <a:solidFill>
                  <a:schemeClr val="tx1">
                    <a:tint val="75000"/>
                  </a:schemeClr>
                </a:solidFill>
              </a:defRPr>
            </a:lvl4pPr>
            <a:lvl5pPr marL="2852928" indent="0">
              <a:buNone/>
              <a:defRPr sz="2496">
                <a:solidFill>
                  <a:schemeClr val="tx1">
                    <a:tint val="75000"/>
                  </a:schemeClr>
                </a:solidFill>
              </a:defRPr>
            </a:lvl5pPr>
            <a:lvl6pPr marL="3566160" indent="0">
              <a:buNone/>
              <a:defRPr sz="2496">
                <a:solidFill>
                  <a:schemeClr val="tx1">
                    <a:tint val="75000"/>
                  </a:schemeClr>
                </a:solidFill>
              </a:defRPr>
            </a:lvl6pPr>
            <a:lvl7pPr marL="4279392" indent="0">
              <a:buNone/>
              <a:defRPr sz="2496">
                <a:solidFill>
                  <a:schemeClr val="tx1">
                    <a:tint val="75000"/>
                  </a:schemeClr>
                </a:solidFill>
              </a:defRPr>
            </a:lvl7pPr>
            <a:lvl8pPr marL="4992624" indent="0">
              <a:buNone/>
              <a:defRPr sz="2496">
                <a:solidFill>
                  <a:schemeClr val="tx1">
                    <a:tint val="75000"/>
                  </a:schemeClr>
                </a:solidFill>
              </a:defRPr>
            </a:lvl8pPr>
            <a:lvl9pPr marL="5705856" indent="0">
              <a:buNone/>
              <a:defRPr sz="24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7D984-62F1-4C90-936E-FCC586A5350C}"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78887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7273" y="2847891"/>
            <a:ext cx="6412230" cy="6787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8098" y="2847891"/>
            <a:ext cx="6412230" cy="67878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7D984-62F1-4C90-936E-FCC586A5350C}"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248851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39238" y="569580"/>
            <a:ext cx="13013055" cy="20678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39239" y="2622536"/>
            <a:ext cx="6382761" cy="1285265"/>
          </a:xfrm>
        </p:spPr>
        <p:txBody>
          <a:bodyPr anchor="b"/>
          <a:lstStyle>
            <a:lvl1pPr marL="0" indent="0">
              <a:buNone/>
              <a:defRPr sz="3744" b="1"/>
            </a:lvl1pPr>
            <a:lvl2pPr marL="713232" indent="0">
              <a:buNone/>
              <a:defRPr sz="3120" b="1"/>
            </a:lvl2pPr>
            <a:lvl3pPr marL="1426464" indent="0">
              <a:buNone/>
              <a:defRPr sz="2808" b="1"/>
            </a:lvl3pPr>
            <a:lvl4pPr marL="2139696" indent="0">
              <a:buNone/>
              <a:defRPr sz="2496" b="1"/>
            </a:lvl4pPr>
            <a:lvl5pPr marL="2852928" indent="0">
              <a:buNone/>
              <a:defRPr sz="2496" b="1"/>
            </a:lvl5pPr>
            <a:lvl6pPr marL="3566160" indent="0">
              <a:buNone/>
              <a:defRPr sz="2496" b="1"/>
            </a:lvl6pPr>
            <a:lvl7pPr marL="4279392" indent="0">
              <a:buNone/>
              <a:defRPr sz="2496" b="1"/>
            </a:lvl7pPr>
            <a:lvl8pPr marL="4992624" indent="0">
              <a:buNone/>
              <a:defRPr sz="2496" b="1"/>
            </a:lvl8pPr>
            <a:lvl9pPr marL="5705856" indent="0">
              <a:buNone/>
              <a:defRPr sz="2496" b="1"/>
            </a:lvl9pPr>
          </a:lstStyle>
          <a:p>
            <a:pPr lvl="0"/>
            <a:r>
              <a:rPr lang="en-US"/>
              <a:t>Click to edit Master text styles</a:t>
            </a:r>
          </a:p>
        </p:txBody>
      </p:sp>
      <p:sp>
        <p:nvSpPr>
          <p:cNvPr id="4" name="Content Placeholder 3"/>
          <p:cNvSpPr>
            <a:spLocks noGrp="1"/>
          </p:cNvSpPr>
          <p:nvPr>
            <p:ph sz="half" idx="2"/>
          </p:nvPr>
        </p:nvSpPr>
        <p:spPr>
          <a:xfrm>
            <a:off x="1039239" y="3907801"/>
            <a:ext cx="6382761" cy="574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8098" y="2622536"/>
            <a:ext cx="6414195" cy="1285265"/>
          </a:xfrm>
        </p:spPr>
        <p:txBody>
          <a:bodyPr anchor="b"/>
          <a:lstStyle>
            <a:lvl1pPr marL="0" indent="0">
              <a:buNone/>
              <a:defRPr sz="3744" b="1"/>
            </a:lvl1pPr>
            <a:lvl2pPr marL="713232" indent="0">
              <a:buNone/>
              <a:defRPr sz="3120" b="1"/>
            </a:lvl2pPr>
            <a:lvl3pPr marL="1426464" indent="0">
              <a:buNone/>
              <a:defRPr sz="2808" b="1"/>
            </a:lvl3pPr>
            <a:lvl4pPr marL="2139696" indent="0">
              <a:buNone/>
              <a:defRPr sz="2496" b="1"/>
            </a:lvl4pPr>
            <a:lvl5pPr marL="2852928" indent="0">
              <a:buNone/>
              <a:defRPr sz="2496" b="1"/>
            </a:lvl5pPr>
            <a:lvl6pPr marL="3566160" indent="0">
              <a:buNone/>
              <a:defRPr sz="2496" b="1"/>
            </a:lvl6pPr>
            <a:lvl7pPr marL="4279392" indent="0">
              <a:buNone/>
              <a:defRPr sz="2496" b="1"/>
            </a:lvl7pPr>
            <a:lvl8pPr marL="4992624" indent="0">
              <a:buNone/>
              <a:defRPr sz="2496" b="1"/>
            </a:lvl8pPr>
            <a:lvl9pPr marL="5705856" indent="0">
              <a:buNone/>
              <a:defRPr sz="2496" b="1"/>
            </a:lvl9pPr>
          </a:lstStyle>
          <a:p>
            <a:pPr lvl="0"/>
            <a:r>
              <a:rPr lang="en-US"/>
              <a:t>Click to edit Master text styles</a:t>
            </a:r>
          </a:p>
        </p:txBody>
      </p:sp>
      <p:sp>
        <p:nvSpPr>
          <p:cNvPr id="6" name="Content Placeholder 5"/>
          <p:cNvSpPr>
            <a:spLocks noGrp="1"/>
          </p:cNvSpPr>
          <p:nvPr>
            <p:ph sz="quarter" idx="4"/>
          </p:nvPr>
        </p:nvSpPr>
        <p:spPr>
          <a:xfrm>
            <a:off x="7638098" y="3907801"/>
            <a:ext cx="6414195" cy="574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7D984-62F1-4C90-936E-FCC586A5350C}" type="datetimeFigureOut">
              <a:rPr lang="en-US" smtClean="0"/>
              <a:t>12-May-20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303173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37D984-62F1-4C90-936E-FCC586A5350C}" type="datetimeFigureOut">
              <a:rPr lang="en-US" smtClean="0"/>
              <a:t>12-May-20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95642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7D984-62F1-4C90-936E-FCC586A5350C}" type="datetimeFigureOut">
              <a:rPr lang="en-US" smtClean="0"/>
              <a:t>12-May-20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151431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713211"/>
            <a:ext cx="4866144" cy="2496238"/>
          </a:xfrm>
        </p:spPr>
        <p:txBody>
          <a:bodyPr anchor="b"/>
          <a:lstStyle>
            <a:lvl1pPr>
              <a:defRPr sz="4992"/>
            </a:lvl1pPr>
          </a:lstStyle>
          <a:p>
            <a:r>
              <a:rPr lang="en-US"/>
              <a:t>Click to edit Master title style</a:t>
            </a:r>
            <a:endParaRPr lang="en-US" dirty="0"/>
          </a:p>
        </p:txBody>
      </p:sp>
      <p:sp>
        <p:nvSpPr>
          <p:cNvPr id="3" name="Content Placeholder 2"/>
          <p:cNvSpPr>
            <a:spLocks noGrp="1"/>
          </p:cNvSpPr>
          <p:nvPr>
            <p:ph idx="1"/>
          </p:nvPr>
        </p:nvSpPr>
        <p:spPr>
          <a:xfrm>
            <a:off x="6414195" y="1540340"/>
            <a:ext cx="7638098" cy="7602630"/>
          </a:xfrm>
        </p:spPr>
        <p:txBody>
          <a:bodyPr/>
          <a:lstStyle>
            <a:lvl1pPr>
              <a:defRPr sz="4992"/>
            </a:lvl1pPr>
            <a:lvl2pPr>
              <a:defRPr sz="4368"/>
            </a:lvl2pPr>
            <a:lvl3pPr>
              <a:defRPr sz="3744"/>
            </a:lvl3pPr>
            <a:lvl4pPr>
              <a:defRPr sz="3120"/>
            </a:lvl4pPr>
            <a:lvl5pPr>
              <a:defRPr sz="3120"/>
            </a:lvl5pPr>
            <a:lvl6pPr>
              <a:defRPr sz="3120"/>
            </a:lvl6pPr>
            <a:lvl7pPr>
              <a:defRPr sz="3120"/>
            </a:lvl7pPr>
            <a:lvl8pPr>
              <a:defRPr sz="3120"/>
            </a:lvl8pPr>
            <a:lvl9pPr>
              <a:defRPr sz="3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9238" y="3209449"/>
            <a:ext cx="4866144" cy="5945901"/>
          </a:xfrm>
        </p:spPr>
        <p:txBody>
          <a:bodyPr/>
          <a:lstStyle>
            <a:lvl1pPr marL="0" indent="0">
              <a:buNone/>
              <a:defRPr sz="2496"/>
            </a:lvl1pPr>
            <a:lvl2pPr marL="713232" indent="0">
              <a:buNone/>
              <a:defRPr sz="2184"/>
            </a:lvl2pPr>
            <a:lvl3pPr marL="1426464" indent="0">
              <a:buNone/>
              <a:defRPr sz="1872"/>
            </a:lvl3pPr>
            <a:lvl4pPr marL="2139696" indent="0">
              <a:buNone/>
              <a:defRPr sz="1560"/>
            </a:lvl4pPr>
            <a:lvl5pPr marL="2852928" indent="0">
              <a:buNone/>
              <a:defRPr sz="1560"/>
            </a:lvl5pPr>
            <a:lvl6pPr marL="3566160" indent="0">
              <a:buNone/>
              <a:defRPr sz="1560"/>
            </a:lvl6pPr>
            <a:lvl7pPr marL="4279392" indent="0">
              <a:buNone/>
              <a:defRPr sz="1560"/>
            </a:lvl7pPr>
            <a:lvl8pPr marL="4992624" indent="0">
              <a:buNone/>
              <a:defRPr sz="1560"/>
            </a:lvl8pPr>
            <a:lvl9pPr marL="5705856"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EA37D984-62F1-4C90-936E-FCC586A5350C}"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360409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9238" y="713211"/>
            <a:ext cx="4866144" cy="2496238"/>
          </a:xfrm>
        </p:spPr>
        <p:txBody>
          <a:bodyPr anchor="b"/>
          <a:lstStyle>
            <a:lvl1pPr>
              <a:defRPr sz="4992"/>
            </a:lvl1pPr>
          </a:lstStyle>
          <a:p>
            <a:r>
              <a:rPr lang="en-US"/>
              <a:t>Click to edit Master title style</a:t>
            </a:r>
            <a:endParaRPr lang="en-US" dirty="0"/>
          </a:p>
        </p:txBody>
      </p:sp>
      <p:sp>
        <p:nvSpPr>
          <p:cNvPr id="3" name="Picture Placeholder 2"/>
          <p:cNvSpPr>
            <a:spLocks noGrp="1" noChangeAspect="1"/>
          </p:cNvSpPr>
          <p:nvPr>
            <p:ph type="pic" idx="1"/>
          </p:nvPr>
        </p:nvSpPr>
        <p:spPr>
          <a:xfrm>
            <a:off x="6414195" y="1540340"/>
            <a:ext cx="7638098" cy="7602630"/>
          </a:xfrm>
        </p:spPr>
        <p:txBody>
          <a:bodyPr anchor="t"/>
          <a:lstStyle>
            <a:lvl1pPr marL="0" indent="0">
              <a:buNone/>
              <a:defRPr sz="4992"/>
            </a:lvl1pPr>
            <a:lvl2pPr marL="713232" indent="0">
              <a:buNone/>
              <a:defRPr sz="4368"/>
            </a:lvl2pPr>
            <a:lvl3pPr marL="1426464" indent="0">
              <a:buNone/>
              <a:defRPr sz="3744"/>
            </a:lvl3pPr>
            <a:lvl4pPr marL="2139696" indent="0">
              <a:buNone/>
              <a:defRPr sz="3120"/>
            </a:lvl4pPr>
            <a:lvl5pPr marL="2852928" indent="0">
              <a:buNone/>
              <a:defRPr sz="3120"/>
            </a:lvl5pPr>
            <a:lvl6pPr marL="3566160" indent="0">
              <a:buNone/>
              <a:defRPr sz="3120"/>
            </a:lvl6pPr>
            <a:lvl7pPr marL="4279392" indent="0">
              <a:buNone/>
              <a:defRPr sz="3120"/>
            </a:lvl7pPr>
            <a:lvl8pPr marL="4992624" indent="0">
              <a:buNone/>
              <a:defRPr sz="3120"/>
            </a:lvl8pPr>
            <a:lvl9pPr marL="5705856" indent="0">
              <a:buNone/>
              <a:defRPr sz="3120"/>
            </a:lvl9pPr>
          </a:lstStyle>
          <a:p>
            <a:r>
              <a:rPr lang="en-US"/>
              <a:t>Click icon to add picture</a:t>
            </a:r>
            <a:endParaRPr lang="en-US" dirty="0"/>
          </a:p>
        </p:txBody>
      </p:sp>
      <p:sp>
        <p:nvSpPr>
          <p:cNvPr id="4" name="Text Placeholder 3"/>
          <p:cNvSpPr>
            <a:spLocks noGrp="1"/>
          </p:cNvSpPr>
          <p:nvPr>
            <p:ph type="body" sz="half" idx="2"/>
          </p:nvPr>
        </p:nvSpPr>
        <p:spPr>
          <a:xfrm>
            <a:off x="1039238" y="3209449"/>
            <a:ext cx="4866144" cy="5945901"/>
          </a:xfrm>
        </p:spPr>
        <p:txBody>
          <a:bodyPr/>
          <a:lstStyle>
            <a:lvl1pPr marL="0" indent="0">
              <a:buNone/>
              <a:defRPr sz="2496"/>
            </a:lvl1pPr>
            <a:lvl2pPr marL="713232" indent="0">
              <a:buNone/>
              <a:defRPr sz="2184"/>
            </a:lvl2pPr>
            <a:lvl3pPr marL="1426464" indent="0">
              <a:buNone/>
              <a:defRPr sz="1872"/>
            </a:lvl3pPr>
            <a:lvl4pPr marL="2139696" indent="0">
              <a:buNone/>
              <a:defRPr sz="1560"/>
            </a:lvl4pPr>
            <a:lvl5pPr marL="2852928" indent="0">
              <a:buNone/>
              <a:defRPr sz="1560"/>
            </a:lvl5pPr>
            <a:lvl6pPr marL="3566160" indent="0">
              <a:buNone/>
              <a:defRPr sz="1560"/>
            </a:lvl6pPr>
            <a:lvl7pPr marL="4279392" indent="0">
              <a:buNone/>
              <a:defRPr sz="1560"/>
            </a:lvl7pPr>
            <a:lvl8pPr marL="4992624" indent="0">
              <a:buNone/>
              <a:defRPr sz="1560"/>
            </a:lvl8pPr>
            <a:lvl9pPr marL="5705856"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EA37D984-62F1-4C90-936E-FCC586A5350C}"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4124F-6021-4DDC-8151-35C65BF636AC}" type="slidenum">
              <a:rPr lang="en-US" smtClean="0"/>
              <a:t>‹#›</a:t>
            </a:fld>
            <a:endParaRPr lang="en-US"/>
          </a:p>
        </p:txBody>
      </p:sp>
    </p:spTree>
    <p:extLst>
      <p:ext uri="{BB962C8B-B14F-4D97-AF65-F5344CB8AC3E}">
        <p14:creationId xmlns:p14="http://schemas.microsoft.com/office/powerpoint/2010/main" val="2541997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7273" y="569580"/>
            <a:ext cx="13013055" cy="20678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7273" y="2847891"/>
            <a:ext cx="13013055" cy="67878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7273" y="9915615"/>
            <a:ext cx="3394710" cy="569578"/>
          </a:xfrm>
          <a:prstGeom prst="rect">
            <a:avLst/>
          </a:prstGeom>
        </p:spPr>
        <p:txBody>
          <a:bodyPr vert="horz" lIns="91440" tIns="45720" rIns="91440" bIns="45720" rtlCol="0" anchor="ctr"/>
          <a:lstStyle>
            <a:lvl1pPr algn="l">
              <a:defRPr sz="1872">
                <a:solidFill>
                  <a:schemeClr val="tx1">
                    <a:tint val="75000"/>
                  </a:schemeClr>
                </a:solidFill>
              </a:defRPr>
            </a:lvl1pPr>
          </a:lstStyle>
          <a:p>
            <a:fld id="{EA37D984-62F1-4C90-936E-FCC586A5350C}" type="datetimeFigureOut">
              <a:rPr lang="en-US" smtClean="0"/>
              <a:t>12-May-20</a:t>
            </a:fld>
            <a:endParaRPr lang="en-US"/>
          </a:p>
        </p:txBody>
      </p:sp>
      <p:sp>
        <p:nvSpPr>
          <p:cNvPr id="5" name="Footer Placeholder 4"/>
          <p:cNvSpPr>
            <a:spLocks noGrp="1"/>
          </p:cNvSpPr>
          <p:nvPr>
            <p:ph type="ftr" sz="quarter" idx="3"/>
          </p:nvPr>
        </p:nvSpPr>
        <p:spPr>
          <a:xfrm>
            <a:off x="4997768" y="9915615"/>
            <a:ext cx="5092065" cy="569578"/>
          </a:xfrm>
          <a:prstGeom prst="rect">
            <a:avLst/>
          </a:prstGeom>
        </p:spPr>
        <p:txBody>
          <a:bodyPr vert="horz" lIns="91440" tIns="45720" rIns="91440" bIns="45720" rtlCol="0" anchor="ctr"/>
          <a:lstStyle>
            <a:lvl1pPr algn="ctr">
              <a:defRPr sz="18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55618" y="9915615"/>
            <a:ext cx="3394710" cy="569578"/>
          </a:xfrm>
          <a:prstGeom prst="rect">
            <a:avLst/>
          </a:prstGeom>
        </p:spPr>
        <p:txBody>
          <a:bodyPr vert="horz" lIns="91440" tIns="45720" rIns="91440" bIns="45720" rtlCol="0" anchor="ctr"/>
          <a:lstStyle>
            <a:lvl1pPr algn="r">
              <a:defRPr sz="1872">
                <a:solidFill>
                  <a:schemeClr val="tx1">
                    <a:tint val="75000"/>
                  </a:schemeClr>
                </a:solidFill>
              </a:defRPr>
            </a:lvl1pPr>
          </a:lstStyle>
          <a:p>
            <a:fld id="{B824124F-6021-4DDC-8151-35C65BF636AC}" type="slidenum">
              <a:rPr lang="en-US" smtClean="0"/>
              <a:t>‹#›</a:t>
            </a:fld>
            <a:endParaRPr lang="en-US"/>
          </a:p>
        </p:txBody>
      </p:sp>
    </p:spTree>
    <p:extLst>
      <p:ext uri="{BB962C8B-B14F-4D97-AF65-F5344CB8AC3E}">
        <p14:creationId xmlns:p14="http://schemas.microsoft.com/office/powerpoint/2010/main" val="3799631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6464" rtl="0" eaLnBrk="1" latinLnBrk="0" hangingPunct="1">
        <a:lnSpc>
          <a:spcPct val="90000"/>
        </a:lnSpc>
        <a:spcBef>
          <a:spcPct val="0"/>
        </a:spcBef>
        <a:buNone/>
        <a:defRPr sz="6864" kern="1200">
          <a:solidFill>
            <a:schemeClr val="tx1"/>
          </a:solidFill>
          <a:latin typeface="+mj-lt"/>
          <a:ea typeface="+mj-ea"/>
          <a:cs typeface="+mj-cs"/>
        </a:defRPr>
      </a:lvl1pPr>
    </p:titleStyle>
    <p:bodyStyle>
      <a:lvl1pPr marL="356616" indent="-356616" algn="l" defTabSz="1426464" rtl="0" eaLnBrk="1" latinLnBrk="0" hangingPunct="1">
        <a:lnSpc>
          <a:spcPct val="90000"/>
        </a:lnSpc>
        <a:spcBef>
          <a:spcPts val="1560"/>
        </a:spcBef>
        <a:buFont typeface="Arial" panose="020B0604020202020204" pitchFamily="34" charset="0"/>
        <a:buChar char="•"/>
        <a:defRPr sz="4368" kern="1200">
          <a:solidFill>
            <a:schemeClr val="tx1"/>
          </a:solidFill>
          <a:latin typeface="+mn-lt"/>
          <a:ea typeface="+mn-ea"/>
          <a:cs typeface="+mn-cs"/>
        </a:defRPr>
      </a:lvl1pPr>
      <a:lvl2pPr marL="1069848" indent="-356616" algn="l" defTabSz="1426464" rtl="0" eaLnBrk="1" latinLnBrk="0" hangingPunct="1">
        <a:lnSpc>
          <a:spcPct val="90000"/>
        </a:lnSpc>
        <a:spcBef>
          <a:spcPts val="780"/>
        </a:spcBef>
        <a:buFont typeface="Arial" panose="020B0604020202020204" pitchFamily="34" charset="0"/>
        <a:buChar char="•"/>
        <a:defRPr sz="3744" kern="1200">
          <a:solidFill>
            <a:schemeClr val="tx1"/>
          </a:solidFill>
          <a:latin typeface="+mn-lt"/>
          <a:ea typeface="+mn-ea"/>
          <a:cs typeface="+mn-cs"/>
        </a:defRPr>
      </a:lvl2pPr>
      <a:lvl3pPr marL="1783080" indent="-356616" algn="l" defTabSz="1426464" rtl="0" eaLnBrk="1" latinLnBrk="0" hangingPunct="1">
        <a:lnSpc>
          <a:spcPct val="90000"/>
        </a:lnSpc>
        <a:spcBef>
          <a:spcPts val="780"/>
        </a:spcBef>
        <a:buFont typeface="Arial" panose="020B0604020202020204" pitchFamily="34" charset="0"/>
        <a:buChar char="•"/>
        <a:defRPr sz="3120" kern="1200">
          <a:solidFill>
            <a:schemeClr val="tx1"/>
          </a:solidFill>
          <a:latin typeface="+mn-lt"/>
          <a:ea typeface="+mn-ea"/>
          <a:cs typeface="+mn-cs"/>
        </a:defRPr>
      </a:lvl3pPr>
      <a:lvl4pPr marL="2496312" indent="-356616" algn="l" defTabSz="1426464"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4pPr>
      <a:lvl5pPr marL="3209544" indent="-356616" algn="l" defTabSz="1426464"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5pPr>
      <a:lvl6pPr marL="3922776" indent="-356616" algn="l" defTabSz="1426464"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6pPr>
      <a:lvl7pPr marL="4636008" indent="-356616" algn="l" defTabSz="1426464"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7pPr>
      <a:lvl8pPr marL="5349240" indent="-356616" algn="l" defTabSz="1426464"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8pPr>
      <a:lvl9pPr marL="6062472" indent="-356616" algn="l" defTabSz="1426464" rtl="0" eaLnBrk="1" latinLnBrk="0" hangingPunct="1">
        <a:lnSpc>
          <a:spcPct val="90000"/>
        </a:lnSpc>
        <a:spcBef>
          <a:spcPts val="780"/>
        </a:spcBef>
        <a:buFont typeface="Arial" panose="020B0604020202020204" pitchFamily="34" charset="0"/>
        <a:buChar char="•"/>
        <a:defRPr sz="2808" kern="1200">
          <a:solidFill>
            <a:schemeClr val="tx1"/>
          </a:solidFill>
          <a:latin typeface="+mn-lt"/>
          <a:ea typeface="+mn-ea"/>
          <a:cs typeface="+mn-cs"/>
        </a:defRPr>
      </a:lvl9pPr>
    </p:bodyStyle>
    <p:otherStyle>
      <a:defPPr>
        <a:defRPr lang="en-US"/>
      </a:defPPr>
      <a:lvl1pPr marL="0" algn="l" defTabSz="1426464" rtl="0" eaLnBrk="1" latinLnBrk="0" hangingPunct="1">
        <a:defRPr sz="2808" kern="1200">
          <a:solidFill>
            <a:schemeClr val="tx1"/>
          </a:solidFill>
          <a:latin typeface="+mn-lt"/>
          <a:ea typeface="+mn-ea"/>
          <a:cs typeface="+mn-cs"/>
        </a:defRPr>
      </a:lvl1pPr>
      <a:lvl2pPr marL="713232" algn="l" defTabSz="1426464" rtl="0" eaLnBrk="1" latinLnBrk="0" hangingPunct="1">
        <a:defRPr sz="2808" kern="1200">
          <a:solidFill>
            <a:schemeClr val="tx1"/>
          </a:solidFill>
          <a:latin typeface="+mn-lt"/>
          <a:ea typeface="+mn-ea"/>
          <a:cs typeface="+mn-cs"/>
        </a:defRPr>
      </a:lvl2pPr>
      <a:lvl3pPr marL="1426464" algn="l" defTabSz="1426464" rtl="0" eaLnBrk="1" latinLnBrk="0" hangingPunct="1">
        <a:defRPr sz="2808" kern="1200">
          <a:solidFill>
            <a:schemeClr val="tx1"/>
          </a:solidFill>
          <a:latin typeface="+mn-lt"/>
          <a:ea typeface="+mn-ea"/>
          <a:cs typeface="+mn-cs"/>
        </a:defRPr>
      </a:lvl3pPr>
      <a:lvl4pPr marL="2139696" algn="l" defTabSz="1426464" rtl="0" eaLnBrk="1" latinLnBrk="0" hangingPunct="1">
        <a:defRPr sz="2808" kern="1200">
          <a:solidFill>
            <a:schemeClr val="tx1"/>
          </a:solidFill>
          <a:latin typeface="+mn-lt"/>
          <a:ea typeface="+mn-ea"/>
          <a:cs typeface="+mn-cs"/>
        </a:defRPr>
      </a:lvl4pPr>
      <a:lvl5pPr marL="2852928" algn="l" defTabSz="1426464" rtl="0" eaLnBrk="1" latinLnBrk="0" hangingPunct="1">
        <a:defRPr sz="2808" kern="1200">
          <a:solidFill>
            <a:schemeClr val="tx1"/>
          </a:solidFill>
          <a:latin typeface="+mn-lt"/>
          <a:ea typeface="+mn-ea"/>
          <a:cs typeface="+mn-cs"/>
        </a:defRPr>
      </a:lvl5pPr>
      <a:lvl6pPr marL="3566160" algn="l" defTabSz="1426464" rtl="0" eaLnBrk="1" latinLnBrk="0" hangingPunct="1">
        <a:defRPr sz="2808" kern="1200">
          <a:solidFill>
            <a:schemeClr val="tx1"/>
          </a:solidFill>
          <a:latin typeface="+mn-lt"/>
          <a:ea typeface="+mn-ea"/>
          <a:cs typeface="+mn-cs"/>
        </a:defRPr>
      </a:lvl6pPr>
      <a:lvl7pPr marL="4279392" algn="l" defTabSz="1426464" rtl="0" eaLnBrk="1" latinLnBrk="0" hangingPunct="1">
        <a:defRPr sz="2808" kern="1200">
          <a:solidFill>
            <a:schemeClr val="tx1"/>
          </a:solidFill>
          <a:latin typeface="+mn-lt"/>
          <a:ea typeface="+mn-ea"/>
          <a:cs typeface="+mn-cs"/>
        </a:defRPr>
      </a:lvl7pPr>
      <a:lvl8pPr marL="4992624" algn="l" defTabSz="1426464" rtl="0" eaLnBrk="1" latinLnBrk="0" hangingPunct="1">
        <a:defRPr sz="2808" kern="1200">
          <a:solidFill>
            <a:schemeClr val="tx1"/>
          </a:solidFill>
          <a:latin typeface="+mn-lt"/>
          <a:ea typeface="+mn-ea"/>
          <a:cs typeface="+mn-cs"/>
        </a:defRPr>
      </a:lvl8pPr>
      <a:lvl9pPr marL="5705856" algn="l" defTabSz="1426464" rtl="0" eaLnBrk="1" latinLnBrk="0" hangingPunct="1">
        <a:defRPr sz="28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EF5EA0D9-0256-4676-93A6-C40CAA289CED}"/>
              </a:ext>
            </a:extLst>
          </p:cNvPr>
          <p:cNvPicPr>
            <a:picLocks noChangeAspect="1"/>
          </p:cNvPicPr>
          <p:nvPr/>
        </p:nvPicPr>
        <p:blipFill>
          <a:blip r:embed="rId2">
            <a:alphaModFix amt="35000"/>
          </a:blip>
          <a:stretch>
            <a:fillRect/>
          </a:stretch>
        </p:blipFill>
        <p:spPr>
          <a:xfrm>
            <a:off x="179921" y="5613990"/>
            <a:ext cx="3691726" cy="4879133"/>
          </a:xfrm>
          <a:prstGeom prst="rect">
            <a:avLst/>
          </a:prstGeom>
        </p:spPr>
      </p:pic>
      <p:pic>
        <p:nvPicPr>
          <p:cNvPr id="45" name="Picture 44">
            <a:extLst>
              <a:ext uri="{FF2B5EF4-FFF2-40B4-BE49-F238E27FC236}">
                <a16:creationId xmlns:a16="http://schemas.microsoft.com/office/drawing/2014/main" id="{4DE0B91A-9011-4EBE-BE5A-1D02BB9389B5}"/>
              </a:ext>
            </a:extLst>
          </p:cNvPr>
          <p:cNvPicPr>
            <a:picLocks noChangeAspect="1"/>
          </p:cNvPicPr>
          <p:nvPr/>
        </p:nvPicPr>
        <p:blipFill>
          <a:blip r:embed="rId3"/>
          <a:stretch>
            <a:fillRect/>
          </a:stretch>
        </p:blipFill>
        <p:spPr>
          <a:xfrm>
            <a:off x="11581310" y="7769892"/>
            <a:ext cx="3306257" cy="280986"/>
          </a:xfrm>
          <a:prstGeom prst="rect">
            <a:avLst/>
          </a:prstGeom>
        </p:spPr>
      </p:pic>
      <p:pic>
        <p:nvPicPr>
          <p:cNvPr id="46" name="Picture 45">
            <a:extLst>
              <a:ext uri="{FF2B5EF4-FFF2-40B4-BE49-F238E27FC236}">
                <a16:creationId xmlns:a16="http://schemas.microsoft.com/office/drawing/2014/main" id="{804B993B-3DC6-482B-8D7F-187199688163}"/>
              </a:ext>
            </a:extLst>
          </p:cNvPr>
          <p:cNvPicPr>
            <a:picLocks noChangeAspect="1"/>
          </p:cNvPicPr>
          <p:nvPr/>
        </p:nvPicPr>
        <p:blipFill>
          <a:blip r:embed="rId3"/>
          <a:stretch>
            <a:fillRect/>
          </a:stretch>
        </p:blipFill>
        <p:spPr>
          <a:xfrm>
            <a:off x="11601422" y="2136932"/>
            <a:ext cx="3306955" cy="288669"/>
          </a:xfrm>
          <a:prstGeom prst="rect">
            <a:avLst/>
          </a:prstGeom>
        </p:spPr>
      </p:pic>
      <p:pic>
        <p:nvPicPr>
          <p:cNvPr id="47" name="Picture 46">
            <a:extLst>
              <a:ext uri="{FF2B5EF4-FFF2-40B4-BE49-F238E27FC236}">
                <a16:creationId xmlns:a16="http://schemas.microsoft.com/office/drawing/2014/main" id="{4D751FDD-DEA8-43AD-8181-EA2CC5C5C6EB}"/>
              </a:ext>
            </a:extLst>
          </p:cNvPr>
          <p:cNvPicPr>
            <a:picLocks noChangeAspect="1"/>
          </p:cNvPicPr>
          <p:nvPr/>
        </p:nvPicPr>
        <p:blipFill>
          <a:blip r:embed="rId3"/>
          <a:stretch>
            <a:fillRect/>
          </a:stretch>
        </p:blipFill>
        <p:spPr>
          <a:xfrm>
            <a:off x="7861994" y="2159178"/>
            <a:ext cx="3638045" cy="280986"/>
          </a:xfrm>
          <a:prstGeom prst="rect">
            <a:avLst/>
          </a:prstGeom>
        </p:spPr>
      </p:pic>
      <p:pic>
        <p:nvPicPr>
          <p:cNvPr id="48" name="Picture 47">
            <a:extLst>
              <a:ext uri="{FF2B5EF4-FFF2-40B4-BE49-F238E27FC236}">
                <a16:creationId xmlns:a16="http://schemas.microsoft.com/office/drawing/2014/main" id="{DD368F37-567A-4A07-97BF-5AC8D3E06955}"/>
              </a:ext>
            </a:extLst>
          </p:cNvPr>
          <p:cNvPicPr>
            <a:picLocks noChangeAspect="1"/>
          </p:cNvPicPr>
          <p:nvPr/>
        </p:nvPicPr>
        <p:blipFill>
          <a:blip r:embed="rId3"/>
          <a:stretch>
            <a:fillRect/>
          </a:stretch>
        </p:blipFill>
        <p:spPr>
          <a:xfrm>
            <a:off x="3973729" y="2162289"/>
            <a:ext cx="3696049" cy="280986"/>
          </a:xfrm>
          <a:prstGeom prst="rect">
            <a:avLst/>
          </a:prstGeom>
        </p:spPr>
      </p:pic>
      <p:sp>
        <p:nvSpPr>
          <p:cNvPr id="44" name="Rectangle 43">
            <a:extLst>
              <a:ext uri="{FF2B5EF4-FFF2-40B4-BE49-F238E27FC236}">
                <a16:creationId xmlns:a16="http://schemas.microsoft.com/office/drawing/2014/main" id="{52AE9E6B-6D05-4C13-BA55-3CE693A48518}"/>
              </a:ext>
            </a:extLst>
          </p:cNvPr>
          <p:cNvSpPr/>
          <p:nvPr/>
        </p:nvSpPr>
        <p:spPr>
          <a:xfrm>
            <a:off x="168861" y="5124330"/>
            <a:ext cx="3691726" cy="279500"/>
          </a:xfrm>
          <a:prstGeom prst="rect">
            <a:avLst/>
          </a:prstGeom>
          <a:solidFill>
            <a:srgbClr val="64C3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837" tIns="32419" rIns="64837" bIns="32419" numCol="1" spcCol="0" rtlCol="0" fromWordArt="0" anchor="ctr" anchorCtr="0" forceAA="0" compatLnSpc="1">
            <a:prstTxWarp prst="textNoShape">
              <a:avLst/>
            </a:prstTxWarp>
            <a:noAutofit/>
          </a:bodyPr>
          <a:lstStyle/>
          <a:p>
            <a:pPr algn="ctr"/>
            <a:endParaRPr lang="en-US" sz="1276" dirty="0"/>
          </a:p>
        </p:txBody>
      </p:sp>
      <p:sp>
        <p:nvSpPr>
          <p:cNvPr id="42" name="Rectangle 41">
            <a:extLst>
              <a:ext uri="{FF2B5EF4-FFF2-40B4-BE49-F238E27FC236}">
                <a16:creationId xmlns:a16="http://schemas.microsoft.com/office/drawing/2014/main" id="{79D30666-05CB-4DE2-A0C1-CA45609BD765}"/>
              </a:ext>
            </a:extLst>
          </p:cNvPr>
          <p:cNvSpPr/>
          <p:nvPr/>
        </p:nvSpPr>
        <p:spPr>
          <a:xfrm>
            <a:off x="0" y="0"/>
            <a:ext cx="15087600" cy="1592189"/>
          </a:xfrm>
          <a:prstGeom prst="rect">
            <a:avLst/>
          </a:prstGeom>
          <a:solidFill>
            <a:srgbClr val="64C3EE"/>
          </a:solidFill>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64837" tIns="32419" rIns="64837" bIns="32419" numCol="1" spcCol="0" rtlCol="0" fromWordArt="0" anchor="ctr" anchorCtr="0" forceAA="0" compatLnSpc="1">
            <a:prstTxWarp prst="textNoShape">
              <a:avLst/>
            </a:prstTxWarp>
            <a:noAutofit/>
          </a:bodyPr>
          <a:lstStyle/>
          <a:p>
            <a:pPr algn="ctr"/>
            <a:endParaRPr lang="en-US" sz="1276"/>
          </a:p>
        </p:txBody>
      </p:sp>
      <p:sp>
        <p:nvSpPr>
          <p:cNvPr id="2" name="Title 1">
            <a:extLst>
              <a:ext uri="{FF2B5EF4-FFF2-40B4-BE49-F238E27FC236}">
                <a16:creationId xmlns:a16="http://schemas.microsoft.com/office/drawing/2014/main" id="{F3BD313F-293A-4935-8B5B-950EB08BF7E8}"/>
              </a:ext>
            </a:extLst>
          </p:cNvPr>
          <p:cNvSpPr>
            <a:spLocks noGrp="1"/>
          </p:cNvSpPr>
          <p:nvPr>
            <p:ph type="ctrTitle"/>
          </p:nvPr>
        </p:nvSpPr>
        <p:spPr>
          <a:xfrm>
            <a:off x="135319" y="205039"/>
            <a:ext cx="14739582" cy="1067096"/>
          </a:xfrm>
        </p:spPr>
        <p:txBody>
          <a:bodyPr>
            <a:noAutofit/>
          </a:bodyPr>
          <a:lstStyle/>
          <a:p>
            <a:r>
              <a:rPr lang="en-US" sz="6600" dirty="0">
                <a:ln w="0"/>
                <a:effectLst>
                  <a:glow rad="101600">
                    <a:schemeClr val="bg1">
                      <a:alpha val="60000"/>
                    </a:schemeClr>
                  </a:glow>
                  <a:outerShdw blurRad="38100" dist="19050" dir="2700000" algn="tl" rotWithShape="0">
                    <a:schemeClr val="dk1">
                      <a:alpha val="40000"/>
                    </a:schemeClr>
                  </a:outerShdw>
                </a:effectLst>
                <a:latin typeface="+mn-lt"/>
              </a:rPr>
              <a:t>COMPUTER ASSISTED EDUCATION</a:t>
            </a:r>
          </a:p>
        </p:txBody>
      </p:sp>
      <p:sp>
        <p:nvSpPr>
          <p:cNvPr id="3" name="Subtitle 2">
            <a:extLst>
              <a:ext uri="{FF2B5EF4-FFF2-40B4-BE49-F238E27FC236}">
                <a16:creationId xmlns:a16="http://schemas.microsoft.com/office/drawing/2014/main" id="{DF0A9DBA-163E-4971-B2EA-C92C80AD9967}"/>
              </a:ext>
            </a:extLst>
          </p:cNvPr>
          <p:cNvSpPr>
            <a:spLocks noGrp="1"/>
          </p:cNvSpPr>
          <p:nvPr>
            <p:ph type="subTitle" idx="1"/>
          </p:nvPr>
        </p:nvSpPr>
        <p:spPr>
          <a:xfrm>
            <a:off x="0" y="1598780"/>
            <a:ext cx="14341642" cy="427102"/>
          </a:xfrm>
        </p:spPr>
        <p:txBody>
          <a:bodyPr>
            <a:normAutofit fontScale="92500" lnSpcReduction="10000"/>
          </a:bodyPr>
          <a:lstStyle/>
          <a:p>
            <a:r>
              <a:rPr lang="en-US" sz="2800" dirty="0">
                <a:solidFill>
                  <a:schemeClr val="bg2">
                    <a:lumMod val="50000"/>
                  </a:schemeClr>
                </a:solidFill>
              </a:rPr>
              <a:t>By Alan Philips 19262922, Sean </a:t>
            </a:r>
            <a:r>
              <a:rPr lang="en-US" sz="2800" dirty="0" err="1">
                <a:solidFill>
                  <a:schemeClr val="bg2">
                    <a:lumMod val="50000"/>
                  </a:schemeClr>
                </a:solidFill>
              </a:rPr>
              <a:t>Gothard</a:t>
            </a:r>
            <a:r>
              <a:rPr lang="en-US" sz="2800" dirty="0">
                <a:solidFill>
                  <a:schemeClr val="bg2">
                    <a:lumMod val="50000"/>
                  </a:schemeClr>
                </a:solidFill>
              </a:rPr>
              <a:t> 19265107, </a:t>
            </a:r>
            <a:r>
              <a:rPr lang="en-US" sz="2800" dirty="0" err="1">
                <a:solidFill>
                  <a:schemeClr val="bg2">
                    <a:lumMod val="50000"/>
                  </a:schemeClr>
                </a:solidFill>
              </a:rPr>
              <a:t>Conor</a:t>
            </a:r>
            <a:r>
              <a:rPr lang="en-US" sz="2800" dirty="0">
                <a:solidFill>
                  <a:schemeClr val="bg2">
                    <a:lumMod val="50000"/>
                  </a:schemeClr>
                </a:solidFill>
              </a:rPr>
              <a:t> McNelis 19277849, </a:t>
            </a:r>
            <a:r>
              <a:rPr lang="en-US" sz="2800" dirty="0" err="1">
                <a:solidFill>
                  <a:schemeClr val="bg2">
                    <a:lumMod val="50000"/>
                  </a:schemeClr>
                </a:solidFill>
              </a:rPr>
              <a:t>Wiktoria</a:t>
            </a:r>
            <a:r>
              <a:rPr lang="en-US" sz="2800" dirty="0">
                <a:solidFill>
                  <a:schemeClr val="bg2">
                    <a:lumMod val="50000"/>
                  </a:schemeClr>
                </a:solidFill>
              </a:rPr>
              <a:t> Ziaja 19260334</a:t>
            </a:r>
          </a:p>
        </p:txBody>
      </p:sp>
      <p:sp>
        <p:nvSpPr>
          <p:cNvPr id="14" name="Rectangle 13">
            <a:extLst>
              <a:ext uri="{FF2B5EF4-FFF2-40B4-BE49-F238E27FC236}">
                <a16:creationId xmlns:a16="http://schemas.microsoft.com/office/drawing/2014/main" id="{BC70185B-8D82-4AA6-A83A-6607DB0161EC}"/>
              </a:ext>
            </a:extLst>
          </p:cNvPr>
          <p:cNvSpPr/>
          <p:nvPr/>
        </p:nvSpPr>
        <p:spPr>
          <a:xfrm>
            <a:off x="179223" y="2159178"/>
            <a:ext cx="3693123" cy="279500"/>
          </a:xfrm>
          <a:prstGeom prst="rect">
            <a:avLst/>
          </a:prstGeom>
          <a:solidFill>
            <a:srgbClr val="64C3EE"/>
          </a:solidFill>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64837" tIns="32419" rIns="64837" bIns="32419" numCol="1" spcCol="0" rtlCol="0" fromWordArt="0" anchor="ctr" anchorCtr="0" forceAA="0" compatLnSpc="1">
            <a:prstTxWarp prst="textNoShape">
              <a:avLst/>
            </a:prstTxWarp>
            <a:noAutofit/>
          </a:bodyPr>
          <a:lstStyle/>
          <a:p>
            <a:pPr algn="ctr"/>
            <a:r>
              <a:rPr lang="en-US" sz="1276" dirty="0">
                <a:solidFill>
                  <a:schemeClr val="tx1"/>
                </a:solidFill>
              </a:rPr>
              <a:t>WHAT IT IS</a:t>
            </a:r>
          </a:p>
        </p:txBody>
      </p:sp>
      <p:pic>
        <p:nvPicPr>
          <p:cNvPr id="23" name="Picture 22">
            <a:extLst>
              <a:ext uri="{FF2B5EF4-FFF2-40B4-BE49-F238E27FC236}">
                <a16:creationId xmlns:a16="http://schemas.microsoft.com/office/drawing/2014/main" id="{D50628C7-C5F4-4CF8-B29B-472CB2440D55}"/>
              </a:ext>
            </a:extLst>
          </p:cNvPr>
          <p:cNvPicPr>
            <a:picLocks noChangeAspect="1"/>
          </p:cNvPicPr>
          <p:nvPr/>
        </p:nvPicPr>
        <p:blipFill>
          <a:blip r:embed="rId4">
            <a:biLevel thresh="75000"/>
            <a:alphaModFix amt="20000"/>
          </a:blip>
          <a:stretch>
            <a:fillRect/>
          </a:stretch>
        </p:blipFill>
        <p:spPr>
          <a:xfrm>
            <a:off x="179223" y="2591947"/>
            <a:ext cx="3693122" cy="2201115"/>
          </a:xfrm>
          <a:prstGeom prst="rect">
            <a:avLst/>
          </a:prstGeom>
        </p:spPr>
      </p:pic>
      <p:sp>
        <p:nvSpPr>
          <p:cNvPr id="32" name="TextBox 31">
            <a:extLst>
              <a:ext uri="{FF2B5EF4-FFF2-40B4-BE49-F238E27FC236}">
                <a16:creationId xmlns:a16="http://schemas.microsoft.com/office/drawing/2014/main" id="{06A92230-DED5-4B46-9A60-5AC7D7015EBF}"/>
              </a:ext>
            </a:extLst>
          </p:cNvPr>
          <p:cNvSpPr txBox="1"/>
          <p:nvPr/>
        </p:nvSpPr>
        <p:spPr>
          <a:xfrm>
            <a:off x="1581507" y="5124330"/>
            <a:ext cx="866434" cy="288669"/>
          </a:xfrm>
          <a:prstGeom prst="rect">
            <a:avLst/>
          </a:prstGeom>
          <a:noFill/>
        </p:spPr>
        <p:txBody>
          <a:bodyPr wrap="square" rtlCol="0">
            <a:spAutoFit/>
          </a:bodyPr>
          <a:lstStyle/>
          <a:p>
            <a:r>
              <a:rPr lang="en-US" sz="1276" dirty="0"/>
              <a:t>HISTORY</a:t>
            </a:r>
          </a:p>
        </p:txBody>
      </p:sp>
      <p:pic>
        <p:nvPicPr>
          <p:cNvPr id="33" name="Picture 32">
            <a:extLst>
              <a:ext uri="{FF2B5EF4-FFF2-40B4-BE49-F238E27FC236}">
                <a16:creationId xmlns:a16="http://schemas.microsoft.com/office/drawing/2014/main" id="{3C3B498E-35DA-4A36-A856-F7086E7C6389}"/>
              </a:ext>
            </a:extLst>
          </p:cNvPr>
          <p:cNvPicPr>
            <a:picLocks noChangeAspect="1"/>
          </p:cNvPicPr>
          <p:nvPr/>
        </p:nvPicPr>
        <p:blipFill>
          <a:blip r:embed="rId2">
            <a:alphaModFix amt="35000"/>
          </a:blip>
          <a:stretch>
            <a:fillRect/>
          </a:stretch>
        </p:blipFill>
        <p:spPr>
          <a:xfrm>
            <a:off x="11593978" y="2591946"/>
            <a:ext cx="3280924" cy="5116659"/>
          </a:xfrm>
          <a:prstGeom prst="rect">
            <a:avLst/>
          </a:prstGeom>
        </p:spPr>
      </p:pic>
      <p:pic>
        <p:nvPicPr>
          <p:cNvPr id="34" name="Picture 33">
            <a:extLst>
              <a:ext uri="{FF2B5EF4-FFF2-40B4-BE49-F238E27FC236}">
                <a16:creationId xmlns:a16="http://schemas.microsoft.com/office/drawing/2014/main" id="{B41CE938-0C55-425F-896C-58913E175D84}"/>
              </a:ext>
            </a:extLst>
          </p:cNvPr>
          <p:cNvPicPr>
            <a:picLocks noChangeAspect="1"/>
          </p:cNvPicPr>
          <p:nvPr/>
        </p:nvPicPr>
        <p:blipFill>
          <a:blip r:embed="rId2">
            <a:alphaModFix amt="35000"/>
          </a:blip>
          <a:stretch>
            <a:fillRect/>
          </a:stretch>
        </p:blipFill>
        <p:spPr>
          <a:xfrm>
            <a:off x="11575034" y="8138186"/>
            <a:ext cx="3318811" cy="2354937"/>
          </a:xfrm>
          <a:prstGeom prst="rect">
            <a:avLst/>
          </a:prstGeom>
        </p:spPr>
      </p:pic>
      <p:pic>
        <p:nvPicPr>
          <p:cNvPr id="35" name="Picture 34">
            <a:extLst>
              <a:ext uri="{FF2B5EF4-FFF2-40B4-BE49-F238E27FC236}">
                <a16:creationId xmlns:a16="http://schemas.microsoft.com/office/drawing/2014/main" id="{C479150F-FDE4-44F0-9AB4-FB76033D64AE}"/>
              </a:ext>
            </a:extLst>
          </p:cNvPr>
          <p:cNvPicPr>
            <a:picLocks noChangeAspect="1"/>
          </p:cNvPicPr>
          <p:nvPr/>
        </p:nvPicPr>
        <p:blipFill>
          <a:blip r:embed="rId2">
            <a:alphaModFix amt="35000"/>
          </a:blip>
          <a:stretch>
            <a:fillRect/>
          </a:stretch>
        </p:blipFill>
        <p:spPr>
          <a:xfrm>
            <a:off x="3978052" y="2579682"/>
            <a:ext cx="3691726" cy="7297965"/>
          </a:xfrm>
          <a:prstGeom prst="rect">
            <a:avLst/>
          </a:prstGeom>
        </p:spPr>
      </p:pic>
      <p:pic>
        <p:nvPicPr>
          <p:cNvPr id="37" name="Picture 36">
            <a:extLst>
              <a:ext uri="{FF2B5EF4-FFF2-40B4-BE49-F238E27FC236}">
                <a16:creationId xmlns:a16="http://schemas.microsoft.com/office/drawing/2014/main" id="{02052033-BB4D-4770-88C8-3A9E3C6B00AB}"/>
              </a:ext>
            </a:extLst>
          </p:cNvPr>
          <p:cNvPicPr>
            <a:picLocks noChangeAspect="1"/>
          </p:cNvPicPr>
          <p:nvPr/>
        </p:nvPicPr>
        <p:blipFill>
          <a:blip r:embed="rId2">
            <a:alphaModFix amt="35000"/>
          </a:blip>
          <a:stretch>
            <a:fillRect/>
          </a:stretch>
        </p:blipFill>
        <p:spPr>
          <a:xfrm>
            <a:off x="7854811" y="2581144"/>
            <a:ext cx="3638045" cy="7296503"/>
          </a:xfrm>
          <a:prstGeom prst="rect">
            <a:avLst/>
          </a:prstGeom>
        </p:spPr>
      </p:pic>
      <p:sp>
        <p:nvSpPr>
          <p:cNvPr id="38" name="TextBox 37">
            <a:extLst>
              <a:ext uri="{FF2B5EF4-FFF2-40B4-BE49-F238E27FC236}">
                <a16:creationId xmlns:a16="http://schemas.microsoft.com/office/drawing/2014/main" id="{973E0FFF-6A75-4493-869E-7991F1C1B20D}"/>
              </a:ext>
            </a:extLst>
          </p:cNvPr>
          <p:cNvSpPr txBox="1"/>
          <p:nvPr/>
        </p:nvSpPr>
        <p:spPr>
          <a:xfrm>
            <a:off x="5338550" y="2144063"/>
            <a:ext cx="1887057" cy="288669"/>
          </a:xfrm>
          <a:prstGeom prst="rect">
            <a:avLst/>
          </a:prstGeom>
          <a:noFill/>
        </p:spPr>
        <p:txBody>
          <a:bodyPr wrap="square" rtlCol="0">
            <a:spAutoFit/>
          </a:bodyPr>
          <a:lstStyle/>
          <a:p>
            <a:r>
              <a:rPr lang="en-US" sz="1276" dirty="0"/>
              <a:t>AVAILABILITY</a:t>
            </a:r>
          </a:p>
        </p:txBody>
      </p:sp>
      <p:sp>
        <p:nvSpPr>
          <p:cNvPr id="39" name="TextBox 38">
            <a:extLst>
              <a:ext uri="{FF2B5EF4-FFF2-40B4-BE49-F238E27FC236}">
                <a16:creationId xmlns:a16="http://schemas.microsoft.com/office/drawing/2014/main" id="{FB4D3AF8-A137-48EF-BA22-68C1CB5AD918}"/>
              </a:ext>
            </a:extLst>
          </p:cNvPr>
          <p:cNvSpPr txBox="1"/>
          <p:nvPr/>
        </p:nvSpPr>
        <p:spPr>
          <a:xfrm>
            <a:off x="9284262" y="2144062"/>
            <a:ext cx="1161266" cy="288669"/>
          </a:xfrm>
          <a:prstGeom prst="rect">
            <a:avLst/>
          </a:prstGeom>
          <a:noFill/>
        </p:spPr>
        <p:txBody>
          <a:bodyPr wrap="square" rtlCol="0">
            <a:spAutoFit/>
          </a:bodyPr>
          <a:lstStyle/>
          <a:p>
            <a:r>
              <a:rPr lang="en-US" sz="1276" dirty="0"/>
              <a:t>BENEFITS</a:t>
            </a:r>
          </a:p>
        </p:txBody>
      </p:sp>
      <p:sp>
        <p:nvSpPr>
          <p:cNvPr id="40" name="TextBox 39">
            <a:extLst>
              <a:ext uri="{FF2B5EF4-FFF2-40B4-BE49-F238E27FC236}">
                <a16:creationId xmlns:a16="http://schemas.microsoft.com/office/drawing/2014/main" id="{049A3290-664D-4958-9B86-4EAE828C4DDE}"/>
              </a:ext>
            </a:extLst>
          </p:cNvPr>
          <p:cNvSpPr txBox="1"/>
          <p:nvPr/>
        </p:nvSpPr>
        <p:spPr>
          <a:xfrm>
            <a:off x="13012325" y="2128119"/>
            <a:ext cx="987076" cy="288669"/>
          </a:xfrm>
          <a:prstGeom prst="rect">
            <a:avLst/>
          </a:prstGeom>
          <a:noFill/>
        </p:spPr>
        <p:txBody>
          <a:bodyPr wrap="square" rtlCol="0">
            <a:spAutoFit/>
          </a:bodyPr>
          <a:lstStyle/>
          <a:p>
            <a:r>
              <a:rPr lang="en-US" sz="1276" dirty="0"/>
              <a:t>ISSUES</a:t>
            </a:r>
          </a:p>
        </p:txBody>
      </p:sp>
      <p:sp>
        <p:nvSpPr>
          <p:cNvPr id="41" name="TextBox 40">
            <a:extLst>
              <a:ext uri="{FF2B5EF4-FFF2-40B4-BE49-F238E27FC236}">
                <a16:creationId xmlns:a16="http://schemas.microsoft.com/office/drawing/2014/main" id="{85ABC3B9-AD9B-4559-AA33-9C400E3271A7}"/>
              </a:ext>
            </a:extLst>
          </p:cNvPr>
          <p:cNvSpPr txBox="1"/>
          <p:nvPr/>
        </p:nvSpPr>
        <p:spPr>
          <a:xfrm>
            <a:off x="12780072" y="7746835"/>
            <a:ext cx="1219329" cy="288669"/>
          </a:xfrm>
          <a:prstGeom prst="rect">
            <a:avLst/>
          </a:prstGeom>
          <a:noFill/>
        </p:spPr>
        <p:txBody>
          <a:bodyPr wrap="square" rtlCol="0">
            <a:spAutoFit/>
          </a:bodyPr>
          <a:lstStyle/>
          <a:p>
            <a:r>
              <a:rPr lang="en-US" sz="1276" dirty="0"/>
              <a:t>CONCLUSION</a:t>
            </a:r>
          </a:p>
        </p:txBody>
      </p:sp>
      <p:sp>
        <p:nvSpPr>
          <p:cNvPr id="4" name="TextBox 3">
            <a:extLst>
              <a:ext uri="{FF2B5EF4-FFF2-40B4-BE49-F238E27FC236}">
                <a16:creationId xmlns:a16="http://schemas.microsoft.com/office/drawing/2014/main" id="{E36BA0B0-DE32-4366-8108-19168EFE4652}"/>
              </a:ext>
            </a:extLst>
          </p:cNvPr>
          <p:cNvSpPr txBox="1"/>
          <p:nvPr/>
        </p:nvSpPr>
        <p:spPr>
          <a:xfrm>
            <a:off x="11601422" y="2650404"/>
            <a:ext cx="3318812" cy="5262979"/>
          </a:xfrm>
          <a:prstGeom prst="rect">
            <a:avLst/>
          </a:prstGeom>
          <a:noFill/>
        </p:spPr>
        <p:txBody>
          <a:bodyPr wrap="square" rtlCol="0">
            <a:spAutoFit/>
          </a:bodyPr>
          <a:lstStyle/>
          <a:p>
            <a:r>
              <a:rPr lang="en-US" sz="1200" dirty="0"/>
              <a:t>•	With automation of testing and education, younger struggling students who need personal support and individual </a:t>
            </a:r>
            <a:r>
              <a:rPr lang="en-US" sz="1200" dirty="0" err="1"/>
              <a:t>customised</a:t>
            </a:r>
            <a:r>
              <a:rPr lang="en-US" sz="1200" dirty="0"/>
              <a:t> lessons from the educator are more likely to go unnoticed.</a:t>
            </a:r>
          </a:p>
          <a:p>
            <a:endParaRPr lang="en-US" sz="1200" dirty="0"/>
          </a:p>
          <a:p>
            <a:r>
              <a:rPr lang="en-US" sz="1200" dirty="0"/>
              <a:t>•	The correction methods </a:t>
            </a:r>
            <a:r>
              <a:rPr lang="en-US" sz="1200" dirty="0" err="1"/>
              <a:t>Aof</a:t>
            </a:r>
            <a:r>
              <a:rPr lang="en-US" sz="1200" dirty="0"/>
              <a:t> computers are fairly limited. So, as more educators turn to automated correction, the computer can quite frequently make mistakes in the marking, for example, getting your answer wrong based on a grammatical error or misspelling that the correction program wasn’t able to comprehend. </a:t>
            </a:r>
          </a:p>
          <a:p>
            <a:endParaRPr lang="en-US" sz="1200" dirty="0"/>
          </a:p>
          <a:p>
            <a:r>
              <a:rPr lang="en-US" sz="1200" dirty="0"/>
              <a:t>•	The correction style of automated testing limits educators to multiple choice questions or similarly easily marked question types.</a:t>
            </a:r>
          </a:p>
          <a:p>
            <a:endParaRPr lang="en-US" sz="1200" dirty="0"/>
          </a:p>
          <a:p>
            <a:r>
              <a:rPr lang="en-US" sz="1200" dirty="0"/>
              <a:t>•	The ease of accessing information makes the act of cheating much easier. By simply searching the exact questions online students would be able to find professional answers.</a:t>
            </a:r>
          </a:p>
          <a:p>
            <a:endParaRPr lang="en-US" sz="1200" dirty="0"/>
          </a:p>
          <a:p>
            <a:r>
              <a:rPr lang="en-US" sz="1200" dirty="0"/>
              <a:t>•	The abundance of information also contains a lot of false information. With the anonymity of users and the loose restrictions of the internet, a lot of information can be easily fabricated and spread.</a:t>
            </a:r>
          </a:p>
          <a:p>
            <a:endParaRPr lang="en-US" sz="1200" dirty="0"/>
          </a:p>
        </p:txBody>
      </p:sp>
      <p:sp>
        <p:nvSpPr>
          <p:cNvPr id="5" name="TextBox 4">
            <a:extLst>
              <a:ext uri="{FF2B5EF4-FFF2-40B4-BE49-F238E27FC236}">
                <a16:creationId xmlns:a16="http://schemas.microsoft.com/office/drawing/2014/main" id="{79C99D25-FC3C-490F-8F3C-7CCA6BA8DC1A}"/>
              </a:ext>
            </a:extLst>
          </p:cNvPr>
          <p:cNvSpPr txBox="1"/>
          <p:nvPr/>
        </p:nvSpPr>
        <p:spPr>
          <a:xfrm>
            <a:off x="179223" y="2610847"/>
            <a:ext cx="3681364" cy="2123658"/>
          </a:xfrm>
          <a:prstGeom prst="rect">
            <a:avLst/>
          </a:prstGeom>
          <a:noFill/>
        </p:spPr>
        <p:txBody>
          <a:bodyPr wrap="square" rtlCol="0">
            <a:spAutoFit/>
          </a:bodyPr>
          <a:lstStyle/>
          <a:p>
            <a:r>
              <a:rPr lang="en-US" sz="1200" dirty="0"/>
              <a:t>Computer Assisted Education, also known as Computer Assisted Learning or CAL for short. Is the use of computers and technology in a classroom or at home setting to assist with or provide education. It’s use varies from school to school, as some may choose to use it for submission of assignments while others to provide full lectures and lecture notes online. </a:t>
            </a:r>
            <a:br>
              <a:rPr lang="en-US" sz="1200" dirty="0"/>
            </a:br>
            <a:r>
              <a:rPr lang="en-US" sz="1200" dirty="0"/>
              <a:t>It’s also the use of educational games to engage with students, especially a younger audience, or the use of software to provide real-life simulations of subjects not available to everyone such as a tsunami.  </a:t>
            </a:r>
          </a:p>
        </p:txBody>
      </p:sp>
      <p:sp>
        <p:nvSpPr>
          <p:cNvPr id="7" name="TextBox 6">
            <a:extLst>
              <a:ext uri="{FF2B5EF4-FFF2-40B4-BE49-F238E27FC236}">
                <a16:creationId xmlns:a16="http://schemas.microsoft.com/office/drawing/2014/main" id="{D68C49CB-1229-4F34-ADCB-DFC10D4D3750}"/>
              </a:ext>
            </a:extLst>
          </p:cNvPr>
          <p:cNvSpPr txBox="1"/>
          <p:nvPr/>
        </p:nvSpPr>
        <p:spPr>
          <a:xfrm>
            <a:off x="8027582" y="2789190"/>
            <a:ext cx="3253562" cy="6555641"/>
          </a:xfrm>
          <a:prstGeom prst="rect">
            <a:avLst/>
          </a:prstGeom>
          <a:noFill/>
        </p:spPr>
        <p:txBody>
          <a:bodyPr wrap="square" rtlCol="0">
            <a:spAutoFit/>
          </a:bodyPr>
          <a:lstStyle/>
          <a:p>
            <a:pPr marL="285750" indent="-285750">
              <a:buFont typeface="Arial" panose="020B0604020202020204" pitchFamily="34" charset="0"/>
              <a:buChar char="•"/>
            </a:pPr>
            <a:r>
              <a:rPr lang="en-US" sz="1200" dirty="0"/>
              <a:t>Students with learning disabilities have access to programs such as Grammarly, or text to speech. As well as this lecturers have the ability to provide the student with more readable notes online, especially if their lectures are based on the students self notetaking which would be difficulty for some one with for example dyslexia.</a:t>
            </a:r>
          </a:p>
          <a:p>
            <a:pPr marL="285750" indent="-285750">
              <a:buFont typeface="Arial" panose="020B0604020202020204" pitchFamily="34" charset="0"/>
              <a:buChar char="•"/>
            </a:pPr>
            <a:r>
              <a:rPr lang="en-US" sz="1200" dirty="0"/>
              <a:t>CAL also benefits students with illnesses or disabilities that cause the student to miss multiple days and unfortunately be behind on class material. They could access homework assignments online to be caught up with the lessons. Resources would be also available to them that could help them study at home like direct contact with the teacher for any help or extra material given by the teacher that would normally be explained in class and not necessarily in textbooks or notes.</a:t>
            </a:r>
          </a:p>
          <a:p>
            <a:pPr marL="285750" indent="-285750">
              <a:buFont typeface="Arial" panose="020B0604020202020204" pitchFamily="34" charset="0"/>
              <a:buChar char="•"/>
            </a:pPr>
            <a:r>
              <a:rPr lang="en-US" sz="1200" dirty="0"/>
              <a:t>CAL doesn’t just mean showing videos or interactive games it also helps the teacher in assessing each student as an individual or the whole class as a collective group. This benefits the teacher as they can see the progress of those students who are not always in class or might be embarrassed to ask for help. The information about the class as a collective helps the teacher to structure lessons accordingly .</a:t>
            </a:r>
          </a:p>
          <a:p>
            <a:pPr marL="285750" indent="-285750">
              <a:buFont typeface="Arial" panose="020B0604020202020204" pitchFamily="34" charset="0"/>
              <a:buChar char="•"/>
            </a:pPr>
            <a:r>
              <a:rPr lang="en-US" sz="1200" dirty="0"/>
              <a:t>Other benefits of CAL are being able to have accurate and up to date information especially for courses or subjects where information is always being updated like in medical school.</a:t>
            </a:r>
          </a:p>
        </p:txBody>
      </p:sp>
      <p:sp>
        <p:nvSpPr>
          <p:cNvPr id="8" name="TextBox 7">
            <a:extLst>
              <a:ext uri="{FF2B5EF4-FFF2-40B4-BE49-F238E27FC236}">
                <a16:creationId xmlns:a16="http://schemas.microsoft.com/office/drawing/2014/main" id="{BC15F09F-1207-417B-A3C3-B01BFC60C484}"/>
              </a:ext>
            </a:extLst>
          </p:cNvPr>
          <p:cNvSpPr txBox="1"/>
          <p:nvPr/>
        </p:nvSpPr>
        <p:spPr>
          <a:xfrm>
            <a:off x="246512" y="5936391"/>
            <a:ext cx="3453617" cy="4339650"/>
          </a:xfrm>
          <a:prstGeom prst="rect">
            <a:avLst/>
          </a:prstGeom>
          <a:noFill/>
        </p:spPr>
        <p:txBody>
          <a:bodyPr wrap="square" rtlCol="0">
            <a:spAutoFit/>
          </a:bodyPr>
          <a:lstStyle/>
          <a:p>
            <a:pPr marL="285750" indent="-285750">
              <a:buFont typeface="Arial" panose="020B0604020202020204" pitchFamily="34" charset="0"/>
              <a:buChar char="•"/>
            </a:pPr>
            <a:r>
              <a:rPr lang="en-US" sz="1200" dirty="0"/>
              <a:t>Computer Assisted Education has been around for longer than just the 21</a:t>
            </a:r>
            <a:r>
              <a:rPr lang="en-US" sz="1200" baseline="30000" dirty="0"/>
              <a:t>st</a:t>
            </a:r>
            <a:r>
              <a:rPr lang="en-US" sz="1200" dirty="0"/>
              <a:t> century, the use of it began in the 1960’s.</a:t>
            </a:r>
          </a:p>
          <a:p>
            <a:pPr marL="285750" indent="-285750">
              <a:buFont typeface="Arial" panose="020B0604020202020204" pitchFamily="34" charset="0"/>
              <a:buChar char="•"/>
            </a:pPr>
            <a:r>
              <a:rPr lang="en-US" sz="1200" dirty="0"/>
              <a:t>Throughout it’s early years it was mainly based on the use of MP3 Players, or VHS/DVD Players to show kids educational videos. </a:t>
            </a:r>
          </a:p>
          <a:p>
            <a:pPr marL="285750" indent="-285750">
              <a:buFont typeface="Arial" panose="020B0604020202020204" pitchFamily="34" charset="0"/>
              <a:buChar char="•"/>
            </a:pPr>
            <a:r>
              <a:rPr lang="en-US" sz="1200" dirty="0"/>
              <a:t>In the 1990’s the use of word processors was introduced in schools and universities which brought about classes dedicated to teaching the fundamentals about the usage of a computers as well as software packages such as Microsoft Office.</a:t>
            </a:r>
          </a:p>
          <a:p>
            <a:pPr marL="285750" indent="-285750">
              <a:buFont typeface="Arial" panose="020B0604020202020204" pitchFamily="34" charset="0"/>
              <a:buChar char="•"/>
            </a:pPr>
            <a:r>
              <a:rPr lang="en-US" sz="1200" dirty="0"/>
              <a:t>This also brought about the creation and use of educational games, especially catered towards the younger students since younger students were more engaged in such lessons.</a:t>
            </a:r>
          </a:p>
          <a:p>
            <a:pPr marL="285750" indent="-285750">
              <a:buFont typeface="Arial" panose="020B0604020202020204" pitchFamily="34" charset="0"/>
              <a:buChar char="•"/>
            </a:pPr>
            <a:r>
              <a:rPr lang="en-US" sz="1200" dirty="0"/>
              <a:t>In recent years Computer Assisted Education has greatly widened its scope of assistance by not only providing students with resources on the internet but also the ability to submit assignments through dedicated University websites, receive notes from lecturers or even the possibility to attend classes online.</a:t>
            </a:r>
          </a:p>
        </p:txBody>
      </p:sp>
      <p:sp>
        <p:nvSpPr>
          <p:cNvPr id="9" name="TextBox 8">
            <a:extLst>
              <a:ext uri="{FF2B5EF4-FFF2-40B4-BE49-F238E27FC236}">
                <a16:creationId xmlns:a16="http://schemas.microsoft.com/office/drawing/2014/main" id="{1EAD80A1-59E0-4881-A467-30C95AB5C336}"/>
              </a:ext>
            </a:extLst>
          </p:cNvPr>
          <p:cNvSpPr txBox="1"/>
          <p:nvPr/>
        </p:nvSpPr>
        <p:spPr>
          <a:xfrm>
            <a:off x="4057378" y="2750679"/>
            <a:ext cx="3486421" cy="6924973"/>
          </a:xfrm>
          <a:prstGeom prst="rect">
            <a:avLst/>
          </a:prstGeom>
          <a:noFill/>
        </p:spPr>
        <p:txBody>
          <a:bodyPr wrap="square" rtlCol="0">
            <a:spAutoFit/>
          </a:bodyPr>
          <a:lstStyle/>
          <a:p>
            <a:pPr marL="285750" indent="-285750">
              <a:buFont typeface="Arial" panose="020B0604020202020204" pitchFamily="34" charset="0"/>
              <a:buChar char="•"/>
            </a:pPr>
            <a:r>
              <a:rPr lang="en-US" sz="1200" dirty="0"/>
              <a:t>Can students or parents afford laptops, iPads or other devices that would be used in at home CAL. If not, is there funding or sponsorship available through schools or the government.</a:t>
            </a:r>
          </a:p>
          <a:p>
            <a:pPr marL="285750" indent="-285750">
              <a:buFont typeface="Arial" panose="020B0604020202020204" pitchFamily="34" charset="0"/>
              <a:buChar char="•"/>
            </a:pPr>
            <a:r>
              <a:rPr lang="en-US" sz="1200" dirty="0"/>
              <a:t>Most secondary schools already provide an iPad, laptop or surface Pro (depending on the school and needs)to students with dyslexia or similar learning disabilities, that is owned by the school, but the student can use it for the duration of the academic year both in school and at home</a:t>
            </a:r>
          </a:p>
          <a:p>
            <a:pPr marL="285750" indent="-285750">
              <a:buFont typeface="Arial" panose="020B0604020202020204" pitchFamily="34" charset="0"/>
              <a:buChar char="•"/>
            </a:pPr>
            <a:r>
              <a:rPr lang="en-US" sz="1200" dirty="0"/>
              <a:t>Another problem which occurs with the availability of CAL having internet access for the materials provided online. Students who live in rural areas that don’t have a high internet speed or others might only have a limited broadband which wouldn’t allow for watching lectures daily or maybe even weekly. The other problem with limited broadband is other family members might use it for work which would limit the speed even more or only allow the student to access the internet at certain times which may not be ideal</a:t>
            </a:r>
          </a:p>
          <a:p>
            <a:pPr marL="285750" indent="-285750">
              <a:buFont typeface="Arial" panose="020B0604020202020204" pitchFamily="34" charset="0"/>
              <a:buChar char="•"/>
            </a:pPr>
            <a:r>
              <a:rPr lang="en-US" sz="1200" dirty="0"/>
              <a:t>There is an abundance of information on the internet which allows for students to do research on topics they struggle with by having the option to find more examples and books about the subject.</a:t>
            </a:r>
          </a:p>
          <a:p>
            <a:pPr marL="285750" indent="-285750">
              <a:buFont typeface="Arial" panose="020B0604020202020204" pitchFamily="34" charset="0"/>
              <a:buChar char="•"/>
            </a:pPr>
            <a:r>
              <a:rPr lang="en-US" sz="1200" dirty="0"/>
              <a:t>There is also material on the internet that can’t always be accessed in person such as videos on medical procedures for medical students and applications mimicking the tsunamis or earthquakes.</a:t>
            </a:r>
          </a:p>
          <a:p>
            <a:pPr marL="285750" indent="-285750">
              <a:buFont typeface="Arial" panose="020B0604020202020204" pitchFamily="34" charset="0"/>
              <a:buChar char="•"/>
            </a:pPr>
            <a:r>
              <a:rPr lang="en-US" sz="1200" dirty="0"/>
              <a:t>There are also devices created to help in the medical practice such as a robot giving birth to make available to students the practice of this procedure multiple times without real-life consequences.</a:t>
            </a:r>
          </a:p>
        </p:txBody>
      </p:sp>
      <p:sp>
        <p:nvSpPr>
          <p:cNvPr id="10" name="TextBox 9">
            <a:extLst>
              <a:ext uri="{FF2B5EF4-FFF2-40B4-BE49-F238E27FC236}">
                <a16:creationId xmlns:a16="http://schemas.microsoft.com/office/drawing/2014/main" id="{2A2E8C47-DB0A-4225-8368-0D359DDE4FC4}"/>
              </a:ext>
            </a:extLst>
          </p:cNvPr>
          <p:cNvSpPr txBox="1"/>
          <p:nvPr/>
        </p:nvSpPr>
        <p:spPr>
          <a:xfrm>
            <a:off x="11575034" y="8190669"/>
            <a:ext cx="3273479" cy="2308324"/>
          </a:xfrm>
          <a:prstGeom prst="rect">
            <a:avLst/>
          </a:prstGeom>
          <a:noFill/>
        </p:spPr>
        <p:txBody>
          <a:bodyPr wrap="square" rtlCol="0">
            <a:spAutoFit/>
          </a:bodyPr>
          <a:lstStyle/>
          <a:p>
            <a:r>
              <a:rPr lang="en-US" sz="1200" dirty="0"/>
              <a:t>The use of technology has impacted education in a mostly positive way by allowing access to the vast amount of resources and easier communication between students and lecturers, to give a fair opportunity to disadvantages students and to keep information accurate. Though it may have its faults technology is always improving and The coexistence of education and computers will no doubt continue to be a topic of inquiry for researchers of learning and developers of technological solutions alike for many years to come.</a:t>
            </a:r>
          </a:p>
        </p:txBody>
      </p:sp>
    </p:spTree>
    <p:extLst>
      <p:ext uri="{BB962C8B-B14F-4D97-AF65-F5344CB8AC3E}">
        <p14:creationId xmlns:p14="http://schemas.microsoft.com/office/powerpoint/2010/main" val="6697009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869</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COMPUTER ASSISTED 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ULStudent:WIKTORIA.ZIAJA</dc:creator>
  <cp:lastModifiedBy>ULStudent:WIKTORIA.ZIAJA</cp:lastModifiedBy>
  <cp:revision>19</cp:revision>
  <dcterms:created xsi:type="dcterms:W3CDTF">2020-05-10T18:27:19Z</dcterms:created>
  <dcterms:modified xsi:type="dcterms:W3CDTF">2020-05-12T01:39:42Z</dcterms:modified>
</cp:coreProperties>
</file>