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Permanent Marker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PermanentMarker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Abstract: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Connected applications only work when connected. What happens if the network breaks temporarily? Will your system recover smoothly or pitch a fit? Using an OSS project called Polly (available on GitHub) you can handle this and many other transient situations with elegance and fluency. Polly let’s you define resilience and load-handling policies such as retry, wait and retry, circuit breaker, bulkhead isolation and timeouts and more. Learn how to make your system bulletproof with Polly and a little know-how.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Full async support: accepts and honours cancellation tokens.  Full control of continue-on-captured-context or not.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Uncheck this tickbox if demoing the Samples out of Visual Studio simply by pressing F5 for Debug.  Or ctrl-F5 for start-without-debug.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Story of App vNext.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these resilience patterns are brilliantly covered in Michael Nygard’s book </a:t>
            </a:r>
            <a:r>
              <a:rPr i="1" lang="en"/>
              <a:t>Release It!</a:t>
            </a:r>
            <a:r>
              <a:rPr lang="en"/>
              <a:t> 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Abstract: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Connected applications only work when connected. What happens if the network breaks temporarily? Will your system recover smoothly or pitch a fit? Using an OSS project called Polly (available on GitHub) you can handle this and many other transient situations with elegance and fluency. Polly let’s you define resilience and load-handling policies such as retry, wait and retry, circuit breaker, bulkhead isolation and timeouts and more. Learn how to make your system bulletproof with Polly and a little know-how.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Polly was accepted into the .NET Foundation in October, 2016!!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pollytalk.org/" TargetMode="External"/><Relationship Id="rId4" Type="http://schemas.openxmlformats.org/officeDocument/2006/relationships/hyperlink" Target="http://www.thepollyproject.or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pp-vNext/Polly" TargetMode="External"/><Relationship Id="rId4" Type="http://schemas.openxmlformats.org/officeDocument/2006/relationships/hyperlink" Target="https://github.com/App-vNext/Polly" TargetMode="External"/><Relationship Id="rId5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Bulletproof Transient Error Handling with Polly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510450" y="3182333"/>
            <a:ext cx="8123100" cy="103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Retry Patterns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922749" y="1152475"/>
            <a:ext cx="7909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Retry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immediately on failure. Specify number of retries.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Wait and Retry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Retry with a timeout in between each try. Change the timeout between each retry, eg exponential back-off.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Retry Forever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Keep retrying until succeeds.</a:t>
            </a:r>
          </a:p>
          <a:p>
            <a:pPr lvl="0">
              <a:spcBef>
                <a:spcPts val="0"/>
              </a:spcBef>
              <a:buNone/>
            </a:pP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Retry addresses ... ‘It’s probably a blip.  Give it another go - it might succeed.’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Circuit Breaker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922750" y="1152475"/>
            <a:ext cx="7909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Circuit Breaker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Breaks the circuit for a configured period if too many errors occur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+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Blocks calls while circuit is broken.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+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Protects downstream system - chance to recover.</a:t>
            </a:r>
          </a:p>
          <a:p>
            <a:pPr indent="-228600" lvl="0" marL="457200">
              <a:spcBef>
                <a:spcPts val="0"/>
              </a:spcBef>
              <a:buFont typeface="Consolas"/>
              <a:buChar char="+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Fail fast to the caller. </a:t>
            </a:r>
          </a:p>
          <a:p>
            <a:pPr lvl="0">
              <a:spcBef>
                <a:spcPts val="0"/>
              </a:spcBef>
              <a:buNone/>
            </a:pP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Circuit Breaker addresses … ‘Whoa, that system is struggling / down.  Give it a break.  And don’t hang around waiting for an answer that’s unlikely, right now!’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Timeout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922750" y="1152475"/>
            <a:ext cx="7909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Timeout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Stop waiting once you think an answer will not come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Optimistic mode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Co-operative timeout via </a:t>
            </a:r>
            <a:r>
              <a:rPr lang="en">
                <a:solidFill>
                  <a:srgbClr val="22C430"/>
                </a:solidFill>
                <a:latin typeface="Consolas"/>
                <a:ea typeface="Consolas"/>
                <a:cs typeface="Consolas"/>
                <a:sym typeface="Consolas"/>
              </a:rPr>
              <a:t>CancellationToken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Pessimistic mode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Enforces timeout (returns to caller) even when governed delegate doesn’t support timeouts/cancellation.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Timeout ensures … calls can ‘walk away’ from a faulting downstream system, release blocked threads/connections 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Bulkhead Isolation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922750" y="1152475"/>
            <a:ext cx="7909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Bulkhead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Prevents one operation from consuming more than its fair share of resources.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+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Imagine one stream of calls starts faulting slowly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-228600" lvl="0" marL="457200">
              <a:spcBef>
                <a:spcPts val="0"/>
              </a:spcBef>
              <a:buFont typeface="Consolas"/>
              <a:buChar char="+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All threads in a caller could end up waiting on that system … until it starves the caller doing anything else.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Bulkhead prevents this, by limiting the resources (threads) used by separate call streams.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Bulkhead … ‘One fault shouldn’t sink the whole ship!’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Read-through Cache (Oct 16: forthcoming)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922750" y="1152475"/>
            <a:ext cx="7909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Cache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 certain proportion of calls will be duplicates.  Serve from cache if you can - reduce latency and save calls.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+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Pluggable interface - use any cache provider you like.</a:t>
            </a:r>
          </a:p>
          <a:p>
            <a:pPr indent="-228600" lvl="0" marL="457200" rtl="0">
              <a:spcBef>
                <a:spcPts val="0"/>
              </a:spcBef>
              <a:buFont typeface="Consolas"/>
              <a:buChar char="+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Supplied providers for Redis, Azure, Amazon Cache, etc.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Cache addresses … ‘You’ve asked that one before!’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Fallback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922750" y="1152475"/>
            <a:ext cx="7909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Fallback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Specifies a substitute value to provide (or action to run) when an operation still fails.</a:t>
            </a:r>
          </a:p>
          <a:p>
            <a:pPr lvl="0" rtl="0">
              <a:spcBef>
                <a:spcPts val="0"/>
              </a:spcBef>
              <a:buNone/>
            </a:pP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Fallback addresses … ‘Failures will occur … prepare how you will respond when that happens’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Policy Wrap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922750" y="1152475"/>
            <a:ext cx="7909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PolicyWrap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Combine any of the previous strategies into one concise policy.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3BB4FF"/>
                </a:solidFill>
                <a:latin typeface="Consolas"/>
                <a:ea typeface="Consolas"/>
                <a:cs typeface="Consolas"/>
                <a:sym typeface="Consolas"/>
              </a:rPr>
              <a:t>PolicyWrap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myResilience 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45720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22C430"/>
                </a:solidFill>
                <a:latin typeface="Consolas"/>
                <a:ea typeface="Consolas"/>
                <a:cs typeface="Consolas"/>
                <a:sym typeface="Consolas"/>
              </a:rPr>
              <a:t>Policy.Wrap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(fallback,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retry, breaker, timeout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myResilience.Execute(() =&gt; DoSomething());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Policy Basics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059449" y="1152475"/>
            <a:ext cx="7773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Define how transient exceptions should be handled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Fluent and concise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Thread-safe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Reusable across call sites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Sync and async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Chain policies together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Apply to any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(service calls, data stores, web requests, mobile connectivity)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Demos</a:t>
            </a:r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510450" y="3182333"/>
            <a:ext cx="8123100" cy="103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https://github.com/App-vNext/Polly-Samples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51" y="0"/>
            <a:ext cx="87698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5875" y="-659824"/>
            <a:ext cx="9732825" cy="6652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Further features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991100" y="1152475"/>
            <a:ext cx="7841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Handle multiple exception types in one policy; filter exceptions handled: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BB4FF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policy = </a:t>
            </a:r>
            <a:r>
              <a:rPr lang="en">
                <a:solidFill>
                  <a:srgbClr val="22C430"/>
                </a:solidFill>
                <a:latin typeface="Consolas"/>
                <a:ea typeface="Consolas"/>
                <a:cs typeface="Consolas"/>
                <a:sym typeface="Consolas"/>
              </a:rPr>
              <a:t>Policy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.Handle&lt;</a:t>
            </a:r>
            <a:r>
              <a:rPr lang="en">
                <a:solidFill>
                  <a:srgbClr val="22C430"/>
                </a:solidFill>
                <a:latin typeface="Consolas"/>
                <a:ea typeface="Consolas"/>
                <a:cs typeface="Consolas"/>
                <a:sym typeface="Consolas"/>
              </a:rPr>
              <a:t>SqlException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&gt;(ex =&gt; </a:t>
            </a:r>
            <a:r>
              <a:rPr lang="en">
                <a:solidFill>
                  <a:srgbClr val="22C430"/>
                </a:solidFill>
                <a:latin typeface="Consolas"/>
                <a:ea typeface="Consolas"/>
                <a:cs typeface="Consolas"/>
                <a:sym typeface="Consolas"/>
              </a:rPr>
              <a:t>ex.Number == 1205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.Or&lt;</a:t>
            </a:r>
            <a:r>
              <a:rPr lang="en">
                <a:solidFill>
                  <a:srgbClr val="22C430"/>
                </a:solidFill>
                <a:latin typeface="Consolas"/>
                <a:ea typeface="Consolas"/>
                <a:cs typeface="Consolas"/>
                <a:sym typeface="Consolas"/>
              </a:rPr>
              <a:t>TimeoutException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Register delegates (onRetry, onBreak etc) to capture policy events, eg for logging.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Future roadmap?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161975" y="1152475"/>
            <a:ext cx="7670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Cache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policy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Configure from config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Dynamic reconfiguration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Tweak timeouts, circuit-breaker sensitivity etc in production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Telemetry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Emit eg circuit health, latency to dashboards, for real-time monitoring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App vNext Polly team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991100" y="1152475"/>
            <a:ext cx="7841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Carl Franklin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.NET Rocks, Music to Code By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Joel Hulen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Enterprise software and cloud architect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Dylan Reisenberger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.NET coder and enterprise architect, special interest in microservices, messaging, resilience.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… and all you folks who want to make open-source contributions …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24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https://github.com/App-vNext/Polly/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Polly Wiki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991100" y="1152475"/>
            <a:ext cx="7841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Extended documentation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Configuration recommendations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Patterns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Future Roadmap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accent5"/>
                </a:solidFill>
              </a:rPr>
              <a:t>https://github.com/App-vNext/Polly/wiki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Polly Slack channel and Blog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991100" y="1152475"/>
            <a:ext cx="7841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>
                <a:solidFill>
                  <a:schemeClr val="accent5"/>
                </a:solidFill>
                <a:hlinkClick r:id="rId3"/>
              </a:rPr>
              <a:t>http://www.pollytalk.org/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(slack)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Ask questions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Discuss the roadmap</a:t>
            </a:r>
          </a:p>
          <a:p>
            <a:pPr lvl="0">
              <a:spcBef>
                <a:spcPts val="0"/>
              </a:spcBef>
              <a:buNone/>
            </a:pP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u="sng">
                <a:solidFill>
                  <a:schemeClr val="hlink"/>
                </a:solidFill>
                <a:hlinkClick r:id="rId4"/>
              </a:rPr>
              <a:t>http://www.thepollyproject.org/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(blog)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Project updates, the inside track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THANK YOU!</a:t>
            </a:r>
          </a:p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510450" y="3182321"/>
            <a:ext cx="8123100" cy="144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43"/>
            <a:ext cx="9144001" cy="5139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Transient Errors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78275" y="1187450"/>
            <a:ext cx="7077900" cy="305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Network outages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 outages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Denial of Service attacks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IO locks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Connected device failures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Polly to the rescue!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808500" y="1152475"/>
            <a:ext cx="8023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.NET 4.0 / 4.5+ / PCL / .NET Standard / .NET Core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Fluently express transient exception handling policies: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Retry, Circuit Breaker, Timeout,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Bulkhead Isolation, Fallback</a:t>
            </a:r>
          </a:p>
          <a:p>
            <a:pPr indent="0" lvl="0" rtl="0">
              <a:spcBef>
                <a:spcPts val="0"/>
              </a:spcBef>
              <a:buNone/>
            </a:pP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https://github.com/App-vNext/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Polly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Nuget: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Install-Package Polly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9550" y="334967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Polly offers multiple resilience strategies ...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821625" y="1152475"/>
            <a:ext cx="801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Retry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…  ‘Maybe it’s just a blip’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Circuit Breaker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… ‘That system is down / struggling’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Timeout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… ‘Don’t wait forever!’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Bulkhead isolation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… ‘One fault shouldn’t sink the whole ship’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Cache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… ‘You’ve asked that one before!’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Fallback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… ‘If all else fails … degrade gracefully’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All policies can be combined, for multiple protection!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History of Polly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854400" y="1152475"/>
            <a:ext cx="7977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2013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Michael Wolfenden invents Polly.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2014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Targets multi .NET versions including PCL.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2015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Scott Hanselman (Microsoft) recommends Polly!  Thoughtworks (Martin Fowler et al) recommend Polly!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Nov 2015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App-vNext take stewardship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Dec 2015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Full async support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April 2016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Advanced circuit breaker. Circuit health reporting.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June 2016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Handle return values as faults.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July 2016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.NET Core / .NET Standard support.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October 2016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Timeout, Bulkhead Isolation, Fallback, PolicyWrap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Step 1: Define Policy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22C43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3BB4FF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retryPolicy =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2C430"/>
                </a:solidFill>
                <a:latin typeface="Consolas"/>
                <a:ea typeface="Consolas"/>
                <a:cs typeface="Consolas"/>
                <a:sym typeface="Consolas"/>
              </a:rPr>
              <a:t>Policy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.Handle&lt;</a:t>
            </a:r>
            <a:r>
              <a:rPr lang="en" sz="2400">
                <a:solidFill>
                  <a:srgbClr val="22C430"/>
                </a:solidFill>
                <a:latin typeface="Consolas"/>
                <a:ea typeface="Consolas"/>
                <a:cs typeface="Consolas"/>
                <a:sym typeface="Consolas"/>
              </a:rPr>
              <a:t>EndpointNotFoundException</a:t>
            </a: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&gt;()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.RetryForeverAsync();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2CC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Step 2: Execute with Policy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3BB4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3BB4FF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response =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00">
                <a:solidFill>
                  <a:srgbClr val="3BB4FF"/>
                </a:solidFill>
                <a:latin typeface="Consolas"/>
                <a:ea typeface="Consolas"/>
                <a:cs typeface="Consolas"/>
                <a:sym typeface="Consolas"/>
              </a:rPr>
              <a:t>   await </a:t>
            </a:r>
            <a:r>
              <a:rPr lang="en" sz="2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retryPolicy.ExecuteAsync(() =&gt; DoSomething());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