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10058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exception(s)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to simulate unexpected failure.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ChaosFaultStrategyOptions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Fault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5757510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exception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8" y="7425152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exception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56932" y="1388953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exceptions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1" y="533083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exceptions with </a:t>
            </a:r>
            <a:r>
              <a:rPr lang="en-US" sz="2000" b="0" dirty="0" err="1">
                <a:solidFill>
                  <a:srgbClr val="628DB5"/>
                </a:solidFill>
              </a:rPr>
              <a:t>FaultGenerator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1" y="762749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3" y="6147979"/>
            <a:ext cx="4346831" cy="115847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U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2" y="7813097"/>
            <a:ext cx="4346831" cy="20545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      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&lt;Exception?&gt;(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HttpRequestError.ConnectionError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3"/>
            <a:ext cx="8012132" cy="33532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Exception?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&gt;=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&lt;Exception?&gt;(ex);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56931" y="5750480"/>
            <a:ext cx="8012132" cy="170710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FaultGenerator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HttpRequestException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SocketException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})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56931" y="8047139"/>
            <a:ext cx="8012132" cy="12255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ChaosFaultStrategyOptions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OnFaultInjected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 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267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Fault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10</cp:revision>
  <cp:lastPrinted>2023-11-17T21:54:50Z</cp:lastPrinted>
  <dcterms:modified xsi:type="dcterms:W3CDTF">2024-02-16T13:18:49Z</dcterms:modified>
</cp:coreProperties>
</file>