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7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2" y="4157649"/>
            <a:ext cx="4973917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832644" cy="137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(s)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(result and/or Exception) to simulate unexpected response.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ChaosOutcomeStrategyOptions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Outcome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7" y="5757510"/>
            <a:ext cx="4667257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result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7" y="7295098"/>
            <a:ext cx="4667257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result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6014301" y="1357762"/>
            <a:ext cx="5716092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6014300" y="5297285"/>
            <a:ext cx="725476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and an exception with </a:t>
            </a:r>
            <a:r>
              <a:rPr lang="en-US" sz="2000" b="0" dirty="0" err="1">
                <a:solidFill>
                  <a:srgbClr val="628DB5"/>
                </a:solidFill>
              </a:rPr>
              <a:t>OutcomeGenerator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6014301" y="8185920"/>
            <a:ext cx="5716092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2" y="6147979"/>
            <a:ext cx="4973917" cy="95983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1" y="7648208"/>
            <a:ext cx="4973917" cy="221938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 =&gt;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6014302" y="1807653"/>
            <a:ext cx="7254762" cy="33532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&gt;=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HttpStatusCode.RequestTimeout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 err="1">
                <a:solidFill>
                  <a:srgbClr val="000000"/>
                </a:solidFill>
                <a:latin typeface="Menlo" panose="020B0609030804020204" pitchFamily="49" charset="0"/>
              </a:rPr>
              <a:t>.OK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6014301" y="5750480"/>
            <a:ext cx="7254762" cy="233223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HttpStatusCode.RequestTimeout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6014301" y="8640845"/>
            <a:ext cx="7254762" cy="12255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OnOutcomeInjected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330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Outcome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15</cp:revision>
  <cp:lastPrinted>2023-11-17T21:54:50Z</cp:lastPrinted>
  <dcterms:modified xsi:type="dcterms:W3CDTF">2024-02-22T11:15:01Z</dcterms:modified>
</cp:coreProperties>
</file>