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/>
    <p:restoredTop sz="94563"/>
  </p:normalViewPr>
  <p:slideViewPr>
    <p:cSldViewPr snapToGrid="0" snapToObjects="1">
      <p:cViewPr varScale="1">
        <p:scale>
          <a:sx n="136" d="100"/>
          <a:sy n="136" d="100"/>
        </p:scale>
        <p:origin x="74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9"/>
            <a:ext cx="4780589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4" y="4260179"/>
            <a:ext cx="4644107" cy="1268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proactive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</a:t>
            </a:r>
            <a:r>
              <a:rPr lang="en-GB" sz="160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injects a delay</a:t>
            </a:r>
            <a:r>
              <a:rPr lang="en-GB" sz="1600" b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to simulate </a:t>
            </a:r>
            <a:r>
              <a:rPr lang="en-GB" sz="1600" b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slow network or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long processing.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</a:t>
            </a:r>
            <a:b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ChaosLatencyStrategyOptions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Latency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8" y="5757510"/>
            <a:ext cx="4264736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delay - short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Use a layout that flows and makes it easy to zero in on specific topics.">
            <a:extLst>
              <a:ext uri="{FF2B5EF4-FFF2-40B4-BE49-F238E27FC236}">
                <a16:creationId xmlns:a16="http://schemas.microsoft.com/office/drawing/2014/main" id="{1639158E-8240-89B1-E247-2585D77B867F}"/>
              </a:ext>
            </a:extLst>
          </p:cNvPr>
          <p:cNvSpPr txBox="1"/>
          <p:nvPr/>
        </p:nvSpPr>
        <p:spPr>
          <a:xfrm>
            <a:off x="711746" y="7357673"/>
            <a:ext cx="4264736" cy="387049"/>
          </a:xfrm>
          <a:prstGeom prst="rect">
            <a:avLst/>
          </a:prstGeom>
          <a:noFill/>
          <a:ln w="12700">
            <a:miter lim="400000"/>
          </a:ln>
          <a:effectLst>
            <a:softEdge rad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delay – long form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722069" y="3642996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delay dynamically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5722069" y="7683101"/>
            <a:ext cx="631283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asynchronous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06752" y="6217774"/>
            <a:ext cx="4785379" cy="909262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0.2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   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5" name="Group">
            <a:extLst>
              <a:ext uri="{FF2B5EF4-FFF2-40B4-BE49-F238E27FC236}">
                <a16:creationId xmlns:a16="http://schemas.microsoft.com/office/drawing/2014/main" id="{51D3AC3F-74B2-C4CE-2202-2B392127A261}"/>
              </a:ext>
            </a:extLst>
          </p:cNvPr>
          <p:cNvSpPr/>
          <p:nvPr/>
        </p:nvSpPr>
        <p:spPr>
          <a:xfrm>
            <a:off x="606752" y="7813097"/>
            <a:ext cx="4785380" cy="157783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ChaosLatencyStrategyOptions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Latency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InjectionRate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0.2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722069" y="4020211"/>
            <a:ext cx="7499906" cy="335326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ChaosLatencyStrategyOptions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LatencyGenerator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TimeSpan.FromMilliseconds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750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&gt;=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0.8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5722069" y="8047139"/>
            <a:ext cx="7546993" cy="133902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ChaosLatencyStrategyOptions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OnLatencyInjected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args.Latency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 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207</Words>
  <Application>Microsoft Macintosh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Latency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12</cp:revision>
  <cp:lastPrinted>2023-11-17T21:54:50Z</cp:lastPrinted>
  <dcterms:modified xsi:type="dcterms:W3CDTF">2024-03-22T16:46:01Z</dcterms:modified>
</cp:coreProperties>
</file>