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78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780589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4" y="4260179"/>
            <a:ext cx="4644107" cy="126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a custom action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just before the actual operation call.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ChaosBehaviorStrategyOptions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Behavior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5757510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simple behavior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722069" y="273463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behavior dynamically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722069" y="6557839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2" y="6217774"/>
            <a:ext cx="4917355" cy="204306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AddChaosBehavior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ChaosBehaviorStrategyOptions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BehaviorGenerator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ChangeRequestHandlingAsync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RequestHandling.RejectWithClientError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args.Context.CancellationToken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722069" y="3111847"/>
            <a:ext cx="7636388" cy="310592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AddChaosBehavior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ChaosBehaviorStrategyOptions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BehaviorGenerator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RequestHandling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handling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RequestHandling.RejectWithClientError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RequestHandling.RejectWithServerError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ChangeRequestHandlingAsync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(handling,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args.Context.CancellationToken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722069" y="6921877"/>
            <a:ext cx="7636388" cy="13390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AddChaosBehavior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ChaosBehaviorStrategyOptions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OnBehaviorInjected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188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Behavior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14</cp:revision>
  <cp:lastPrinted>2023-11-17T21:54:50Z</cp:lastPrinted>
  <dcterms:modified xsi:type="dcterms:W3CDTF">2024-03-25T11:06:30Z</dcterms:modified>
</cp:coreProperties>
</file>