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563"/>
  </p:normalViewPr>
  <p:slideViewPr>
    <p:cSldViewPr snapToGrid="0" snapToObjects="1">
      <p:cViewPr varScale="1">
        <p:scale>
          <a:sx n="136" d="100"/>
          <a:sy n="136" d="100"/>
        </p:scale>
        <p:origin x="90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Line"/>
          <p:cNvSpPr/>
          <p:nvPr/>
        </p:nvSpPr>
        <p:spPr>
          <a:xfrm>
            <a:off x="267899" y="10424562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688848" y="4052422"/>
            <a:ext cx="4326212" cy="5639126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his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reactive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resilience strategy 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allows you to shortcut 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execution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if the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underlying resource is detected as unhealthy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endParaRPr lang="en-GB" sz="1600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You can configure the behaviour of the strategy via the </a:t>
            </a:r>
            <a:r>
              <a:rPr lang="en-GB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CircuitBreakerStrategyOptions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{&lt;T&gt;}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endParaRPr lang="en-GB" sz="16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This is a stateful strategy and should be 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shared across multiple invocations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endParaRPr lang="en-GB" sz="16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 the 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Closed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state the circuit allows invocations to pass through and it monitors the failures.</a:t>
            </a:r>
          </a:p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 the 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Open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state the circuit blocks invocations. </a:t>
            </a:r>
            <a:b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 the </a:t>
            </a:r>
            <a:r>
              <a:rPr lang="en-GB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HalfOpen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state the circuit allows a single invocation to pass through as a probe.</a:t>
            </a:r>
          </a:p>
          <a:p>
            <a:endParaRPr lang="en-GB" sz="16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circuit shortcuts the execution with a </a:t>
            </a:r>
            <a:r>
              <a:rPr lang="en-GB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BrokenCircuitException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if it was in the Open state.</a:t>
            </a:r>
          </a:p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circuit shortcuts </a:t>
            </a:r>
            <a:r>
              <a:rPr lang="en-GB" sz="1600" b="0">
                <a:latin typeface="Source Sans Pro" panose="020B0503030403020204" pitchFamily="34" charset="0"/>
                <a:ea typeface="Source Sans Pro" panose="020B0503030403020204" pitchFamily="34" charset="0"/>
              </a:rPr>
              <a:t>the execution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with an </a:t>
            </a:r>
            <a:r>
              <a:rPr lang="en-GB" sz="16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IsolatedCircuitException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if it was in the Isolated state.</a:t>
            </a:r>
          </a:p>
        </p:txBody>
      </p:sp>
      <p:sp>
        <p:nvSpPr>
          <p:cNvPr id="319" name="Basics"/>
          <p:cNvSpPr txBox="1"/>
          <p:nvPr/>
        </p:nvSpPr>
        <p:spPr>
          <a:xfrm>
            <a:off x="688848" y="362062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/>
              <a:t>Basics</a:t>
            </a: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711746" y="413496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 dirty="0"/>
              <a:t>Circuit breaker strategy</a:t>
            </a:r>
            <a:r>
              <a:rPr dirty="0"/>
              <a:t>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4" name="Use a layout that flows and makes it easy to zero in on specific topics.">
            <a:extLst>
              <a:ext uri="{FF2B5EF4-FFF2-40B4-BE49-F238E27FC236}">
                <a16:creationId xmlns:a16="http://schemas.microsoft.com/office/drawing/2014/main" id="{FB935594-DA21-8423-C9A7-2C7133BA93DA}"/>
              </a:ext>
            </a:extLst>
          </p:cNvPr>
          <p:cNvSpPr txBox="1"/>
          <p:nvPr/>
        </p:nvSpPr>
        <p:spPr>
          <a:xfrm>
            <a:off x="711746" y="7551198"/>
            <a:ext cx="4218940" cy="1289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Use a layout that flows and makes it easy to zero in on specific topics.">
            <a:extLst>
              <a:ext uri="{FF2B5EF4-FFF2-40B4-BE49-F238E27FC236}">
                <a16:creationId xmlns:a16="http://schemas.microsoft.com/office/drawing/2014/main" id="{797C9064-CDAE-EEB9-5C95-80D9602FE420}"/>
              </a:ext>
            </a:extLst>
          </p:cNvPr>
          <p:cNvSpPr txBox="1"/>
          <p:nvPr/>
        </p:nvSpPr>
        <p:spPr>
          <a:xfrm>
            <a:off x="5242383" y="1343298"/>
            <a:ext cx="798010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sampling period + monitor exceptions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16" name="Use a layout that flows and makes it easy to zero in on specific topics.">
            <a:extLst>
              <a:ext uri="{FF2B5EF4-FFF2-40B4-BE49-F238E27FC236}">
                <a16:creationId xmlns:a16="http://schemas.microsoft.com/office/drawing/2014/main" id="{F6177BA4-6C4D-770C-95DA-91246A787ECA}"/>
              </a:ext>
            </a:extLst>
          </p:cNvPr>
          <p:cNvSpPr txBox="1"/>
          <p:nvPr/>
        </p:nvSpPr>
        <p:spPr>
          <a:xfrm>
            <a:off x="5242383" y="3817201"/>
            <a:ext cx="7997584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state access + monitor unsuccessful responses</a:t>
            </a:r>
            <a:endParaRPr sz="2000" b="0" dirty="0">
              <a:solidFill>
                <a:srgbClr val="628DB5"/>
              </a:solidFill>
            </a:endParaRPr>
          </a:p>
        </p:txBody>
      </p:sp>
      <p:pic>
        <p:nvPicPr>
          <p:cNvPr id="30" name="Picture 29" descr="A colorful bird with a black background&#10;&#10;Description automatically generated">
            <a:extLst>
              <a:ext uri="{FF2B5EF4-FFF2-40B4-BE49-F238E27FC236}">
                <a16:creationId xmlns:a16="http://schemas.microsoft.com/office/drawing/2014/main" id="{B470676B-7696-28B1-9DFF-69F9A36AC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3" y="1557557"/>
            <a:ext cx="1800000" cy="1800000"/>
          </a:xfrm>
          <a:prstGeom prst="rect">
            <a:avLst/>
          </a:prstGeom>
        </p:spPr>
      </p:pic>
      <p:sp>
        <p:nvSpPr>
          <p:cNvPr id="36" name="Group">
            <a:extLst>
              <a:ext uri="{FF2B5EF4-FFF2-40B4-BE49-F238E27FC236}">
                <a16:creationId xmlns:a16="http://schemas.microsoft.com/office/drawing/2014/main" id="{4AF349EC-D5D4-6C6A-ED17-D435B23C2FBA}"/>
              </a:ext>
            </a:extLst>
          </p:cNvPr>
          <p:cNvSpPr/>
          <p:nvPr/>
        </p:nvSpPr>
        <p:spPr>
          <a:xfrm>
            <a:off x="5242383" y="1807616"/>
            <a:ext cx="8101524" cy="172077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AddCircuitBreaker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CircuitBreakerStrategyOptions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ShouldHandle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PredicateBuilder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().Handle&lt;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CustomException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FailureRatio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SamplingDuration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TimeSpan.FromSeconds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MinimumThroughput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37" name="Group">
            <a:extLst>
              <a:ext uri="{FF2B5EF4-FFF2-40B4-BE49-F238E27FC236}">
                <a16:creationId xmlns:a16="http://schemas.microsoft.com/office/drawing/2014/main" id="{BAE908F7-9761-68A6-BAAF-F4F6DB2B7D5D}"/>
              </a:ext>
            </a:extLst>
          </p:cNvPr>
          <p:cNvSpPr/>
          <p:nvPr/>
        </p:nvSpPr>
        <p:spPr>
          <a:xfrm>
            <a:off x="5242383" y="4408204"/>
            <a:ext cx="8116073" cy="2746136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stateProvider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CircuitBreakerStateProvider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AddCircuitBreaker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CircuitBreakerStrategyOptions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ShouldHandle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PredicateBuilder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HandleResult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(res =&gt; !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res.IsSuccessStatusCode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StateProvider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stateProvider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  <a:p>
            <a:r>
              <a:rPr lang="en-GB" b="0" dirty="0">
                <a:solidFill>
                  <a:srgbClr val="000000"/>
                </a:solidFill>
                <a:latin typeface="Menlo" panose="020B0609030804020204" pitchFamily="49" charset="0"/>
              </a:rPr>
              <a:t>…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stateProvider.CircuitState</a:t>
            </a:r>
            <a:r>
              <a:rPr lang="en-GB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not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CircuitState.</a:t>
            </a:r>
            <a:r>
              <a:rPr lang="en-GB" b="0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Open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not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CircuitState.</a:t>
            </a:r>
            <a:r>
              <a:rPr lang="en-GB" b="0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Isolated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b="0" dirty="0">
                <a:solidFill>
                  <a:srgbClr val="000000"/>
                </a:solidFill>
                <a:latin typeface="Menlo" panose="020B0609030804020204" pitchFamily="49" charset="0"/>
              </a:rPr>
              <a:t>  …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0" name="Line">
            <a:extLst>
              <a:ext uri="{FF2B5EF4-FFF2-40B4-BE49-F238E27FC236}">
                <a16:creationId xmlns:a16="http://schemas.microsoft.com/office/drawing/2014/main" id="{71994C9B-94F8-4DD0-9D07-B9CB0D360189}"/>
              </a:ext>
            </a:extLst>
          </p:cNvPr>
          <p:cNvSpPr/>
          <p:nvPr/>
        </p:nvSpPr>
        <p:spPr>
          <a:xfrm>
            <a:off x="267899" y="1193829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" name="Use a layout that flows and makes it easy to zero in on specific topics.">
            <a:extLst>
              <a:ext uri="{FF2B5EF4-FFF2-40B4-BE49-F238E27FC236}">
                <a16:creationId xmlns:a16="http://schemas.microsoft.com/office/drawing/2014/main" id="{D02AF29A-4214-27F7-0D67-1FAC5FDAF05A}"/>
              </a:ext>
            </a:extLst>
          </p:cNvPr>
          <p:cNvSpPr txBox="1"/>
          <p:nvPr/>
        </p:nvSpPr>
        <p:spPr>
          <a:xfrm>
            <a:off x="5242383" y="7303808"/>
            <a:ext cx="76389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sleep duration + notifications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3" name="Group">
            <a:extLst>
              <a:ext uri="{FF2B5EF4-FFF2-40B4-BE49-F238E27FC236}">
                <a16:creationId xmlns:a16="http://schemas.microsoft.com/office/drawing/2014/main" id="{FADCA885-7E0A-DC0E-2EFD-CC12565171C2}"/>
              </a:ext>
            </a:extLst>
          </p:cNvPr>
          <p:cNvSpPr/>
          <p:nvPr/>
        </p:nvSpPr>
        <p:spPr>
          <a:xfrm>
            <a:off x="5242384" y="7863840"/>
            <a:ext cx="8116072" cy="1827707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AddCircuitBreaker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CircuitBreakerStrategyOptions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BreakDuration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TimeSpan.FromSeconds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OnOpened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NotifyToOpen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args.BreakDuration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OnClosed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NotifyToClose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args.Outcome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OnHalfOpen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NotifyToHalfOpen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args.Context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322</Words>
  <Application>Microsoft Macintosh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Circuit breaker strategy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Peter Csala</cp:lastModifiedBy>
  <cp:revision>13</cp:revision>
  <cp:lastPrinted>2023-11-17T21:54:50Z</cp:lastPrinted>
  <dcterms:modified xsi:type="dcterms:W3CDTF">2023-12-06T11:40:12Z</dcterms:modified>
</cp:coreProperties>
</file>