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558"/>
  </p:normalViewPr>
  <p:slideViewPr>
    <p:cSldViewPr snapToGrid="0" snapToObjects="1">
      <p:cViewPr varScale="1">
        <p:scale>
          <a:sx n="77" d="100"/>
          <a:sy n="77" d="100"/>
        </p:scale>
        <p:origin x="2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8"/>
            <a:ext cx="4346831" cy="303500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resilience strategy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allows you to re-perform the same action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the execution fails.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RetryStrategyOptions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{&lt;T&gt;}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 maximum retries means at most N+1 attempts. The plus one is the original attempt.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all attempts fail, then the strategy will return with the </a:t>
            </a:r>
            <a:r>
              <a:rPr lang="en-GB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last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result or exception.</a:t>
            </a:r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Retry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Use a layout that flows and makes it easy to zero in on specific topics.">
            <a:extLst>
              <a:ext uri="{FF2B5EF4-FFF2-40B4-BE49-F238E27FC236}">
                <a16:creationId xmlns:a16="http://schemas.microsoft.com/office/drawing/2014/main" id="{9A655DE5-CF9E-0AFC-64A6-592495C54335}"/>
              </a:ext>
            </a:extLst>
          </p:cNvPr>
          <p:cNvSpPr txBox="1"/>
          <p:nvPr/>
        </p:nvSpPr>
        <p:spPr>
          <a:xfrm>
            <a:off x="688848" y="969154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88963" y="1341315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retry in case of exception or failure result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256932" y="3386222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indefinite retries with asynchronous notification 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4" name="Use a layout that flows and makes it easy to zero in on specific topics.">
            <a:extLst>
              <a:ext uri="{FF2B5EF4-FFF2-40B4-BE49-F238E27FC236}">
                <a16:creationId xmlns:a16="http://schemas.microsoft.com/office/drawing/2014/main" id="{7317EA01-6E72-40A5-5407-1E5CF9E26A4C}"/>
              </a:ext>
            </a:extLst>
          </p:cNvPr>
          <p:cNvSpPr txBox="1"/>
          <p:nvPr/>
        </p:nvSpPr>
        <p:spPr>
          <a:xfrm>
            <a:off x="5256932" y="7524747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exponential backoff with capped delays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56932" y="1695757"/>
            <a:ext cx="8012132" cy="152179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.Handle&lt;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.IsNullOrWhiteSpace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42384" y="3721167"/>
            <a:ext cx="8012132" cy="129925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MaxRetryAttempts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.MaxValue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args.AttemptNumber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9" name="Group">
            <a:extLst>
              <a:ext uri="{FF2B5EF4-FFF2-40B4-BE49-F238E27FC236}">
                <a16:creationId xmlns:a16="http://schemas.microsoft.com/office/drawing/2014/main" id="{F01B4A33-5FBD-403C-A94A-5F649375B7DE}"/>
              </a:ext>
            </a:extLst>
          </p:cNvPr>
          <p:cNvSpPr/>
          <p:nvPr/>
        </p:nvSpPr>
        <p:spPr>
          <a:xfrm>
            <a:off x="5242384" y="7938248"/>
            <a:ext cx="8012132" cy="176717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BackoffType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DelayBackoffType.</a:t>
            </a:r>
            <a:r>
              <a:rPr lang="en-GB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Exponential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UseJitter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MaxRetryAttempts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MaxDelay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Use a layout that flows and makes it easy to zero in on specific topics.">
            <a:extLst>
              <a:ext uri="{FF2B5EF4-FFF2-40B4-BE49-F238E27FC236}">
                <a16:creationId xmlns:a16="http://schemas.microsoft.com/office/drawing/2014/main" id="{D02AF29A-4214-27F7-0D67-1FAC5FDAF05A}"/>
              </a:ext>
            </a:extLst>
          </p:cNvPr>
          <p:cNvSpPr txBox="1"/>
          <p:nvPr/>
        </p:nvSpPr>
        <p:spPr>
          <a:xfrm>
            <a:off x="5256932" y="5194751"/>
            <a:ext cx="76389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sleep duration dynamically based on </a:t>
            </a:r>
            <a:r>
              <a:rPr lang="en-US" sz="2000" b="0">
                <a:solidFill>
                  <a:srgbClr val="628DB5"/>
                </a:solidFill>
              </a:rPr>
              <a:t>HTTP Retry-After </a:t>
            </a:r>
            <a:r>
              <a:rPr lang="en-US" sz="2000" b="0" dirty="0">
                <a:solidFill>
                  <a:srgbClr val="628DB5"/>
                </a:solidFill>
              </a:rPr>
              <a:t>header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3" name="Group">
            <a:extLst>
              <a:ext uri="{FF2B5EF4-FFF2-40B4-BE49-F238E27FC236}">
                <a16:creationId xmlns:a16="http://schemas.microsoft.com/office/drawing/2014/main" id="{FADCA885-7E0A-DC0E-2EFD-CC12565171C2}"/>
              </a:ext>
            </a:extLst>
          </p:cNvPr>
          <p:cNvSpPr/>
          <p:nvPr/>
        </p:nvSpPr>
        <p:spPr>
          <a:xfrm>
            <a:off x="5242384" y="5577381"/>
            <a:ext cx="8012132" cy="161527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DelayGenerator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ValueTask.FromResult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?&gt;(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args.Outcome.Result.Headers.RetryAfter.Delta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??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5" name="Use a layout that flows and makes it easy to zero in on specific topics.">
            <a:extLst>
              <a:ext uri="{FF2B5EF4-FFF2-40B4-BE49-F238E27FC236}">
                <a16:creationId xmlns:a16="http://schemas.microsoft.com/office/drawing/2014/main" id="{0C0FFC05-0E37-8DE5-0411-D96F567EECF8}"/>
              </a:ext>
            </a:extLst>
          </p:cNvPr>
          <p:cNvSpPr txBox="1"/>
          <p:nvPr/>
        </p:nvSpPr>
        <p:spPr>
          <a:xfrm>
            <a:off x="688848" y="7551198"/>
            <a:ext cx="4264736" cy="387049"/>
          </a:xfrm>
          <a:prstGeom prst="rect">
            <a:avLst/>
          </a:prstGeom>
          <a:solidFill>
            <a:srgbClr val="E0EDF8">
              <a:alpha val="38000"/>
            </a:srgbClr>
          </a:solidFill>
          <a:ln w="41275">
            <a:noFill/>
            <a:miter lim="400000"/>
          </a:ln>
          <a:effectLst>
            <a:glow rad="76200">
              <a:schemeClr val="accent1">
                <a:lumMod val="60000"/>
                <a:lumOff val="40000"/>
                <a:alpha val="26515"/>
              </a:schemeClr>
            </a:glow>
            <a:softEdge rad="492847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unconditional instant retries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6" name="Group">
            <a:extLst>
              <a:ext uri="{FF2B5EF4-FFF2-40B4-BE49-F238E27FC236}">
                <a16:creationId xmlns:a16="http://schemas.microsoft.com/office/drawing/2014/main" id="{44939A7E-7748-87DF-698D-8BC84269367F}"/>
              </a:ext>
            </a:extLst>
          </p:cNvPr>
          <p:cNvSpPr/>
          <p:nvPr/>
        </p:nvSpPr>
        <p:spPr>
          <a:xfrm>
            <a:off x="606753" y="7941667"/>
            <a:ext cx="4346831" cy="157997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_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PredicateResult.True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Delay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TimeSpan.Zero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300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Retry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12</cp:revision>
  <cp:lastPrinted>2023-11-17T21:54:50Z</cp:lastPrinted>
  <dcterms:modified xsi:type="dcterms:W3CDTF">2023-12-06T13:12:33Z</dcterms:modified>
</cp:coreProperties>
</file>